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handoutMasterIdLst>
    <p:handoutMasterId r:id="rId86"/>
  </p:handoutMasterIdLst>
  <p:sldIdLst>
    <p:sldId id="256" r:id="rId2"/>
    <p:sldId id="378" r:id="rId3"/>
    <p:sldId id="445" r:id="rId4"/>
    <p:sldId id="376" r:id="rId5"/>
    <p:sldId id="563" r:id="rId6"/>
    <p:sldId id="564" r:id="rId7"/>
    <p:sldId id="516" r:id="rId8"/>
    <p:sldId id="419" r:id="rId9"/>
    <p:sldId id="380" r:id="rId10"/>
    <p:sldId id="545" r:id="rId11"/>
    <p:sldId id="420" r:id="rId12"/>
    <p:sldId id="518" r:id="rId13"/>
    <p:sldId id="519" r:id="rId14"/>
    <p:sldId id="526" r:id="rId15"/>
    <p:sldId id="527" r:id="rId16"/>
    <p:sldId id="530" r:id="rId17"/>
    <p:sldId id="520" r:id="rId18"/>
    <p:sldId id="558" r:id="rId19"/>
    <p:sldId id="517" r:id="rId20"/>
    <p:sldId id="531" r:id="rId21"/>
    <p:sldId id="544" r:id="rId22"/>
    <p:sldId id="541" r:id="rId23"/>
    <p:sldId id="542" r:id="rId24"/>
    <p:sldId id="550" r:id="rId25"/>
    <p:sldId id="556" r:id="rId26"/>
    <p:sldId id="551" r:id="rId27"/>
    <p:sldId id="552" r:id="rId28"/>
    <p:sldId id="553" r:id="rId29"/>
    <p:sldId id="454" r:id="rId30"/>
    <p:sldId id="455" r:id="rId31"/>
    <p:sldId id="546" r:id="rId32"/>
    <p:sldId id="456" r:id="rId33"/>
    <p:sldId id="560" r:id="rId34"/>
    <p:sldId id="396" r:id="rId35"/>
    <p:sldId id="446" r:id="rId36"/>
    <p:sldId id="397" r:id="rId37"/>
    <p:sldId id="447" r:id="rId38"/>
    <p:sldId id="559" r:id="rId39"/>
    <p:sldId id="448" r:id="rId40"/>
    <p:sldId id="488" r:id="rId41"/>
    <p:sldId id="489" r:id="rId42"/>
    <p:sldId id="491" r:id="rId43"/>
    <p:sldId id="492" r:id="rId44"/>
    <p:sldId id="494" r:id="rId45"/>
    <p:sldId id="495" r:id="rId46"/>
    <p:sldId id="496" r:id="rId47"/>
    <p:sldId id="493" r:id="rId48"/>
    <p:sldId id="490" r:id="rId49"/>
    <p:sldId id="510" r:id="rId50"/>
    <p:sldId id="533" r:id="rId51"/>
    <p:sldId id="534" r:id="rId52"/>
    <p:sldId id="463" r:id="rId53"/>
    <p:sldId id="458" r:id="rId54"/>
    <p:sldId id="398" r:id="rId55"/>
    <p:sldId id="465" r:id="rId56"/>
    <p:sldId id="402" r:id="rId57"/>
    <p:sldId id="500" r:id="rId58"/>
    <p:sldId id="547" r:id="rId59"/>
    <p:sldId id="554" r:id="rId60"/>
    <p:sldId id="557" r:id="rId61"/>
    <p:sldId id="562" r:id="rId62"/>
    <p:sldId id="501" r:id="rId63"/>
    <p:sldId id="548" r:id="rId64"/>
    <p:sldId id="502" r:id="rId65"/>
    <p:sldId id="503" r:id="rId66"/>
    <p:sldId id="505" r:id="rId67"/>
    <p:sldId id="504" r:id="rId68"/>
    <p:sldId id="506" r:id="rId69"/>
    <p:sldId id="507" r:id="rId70"/>
    <p:sldId id="508" r:id="rId71"/>
    <p:sldId id="422" r:id="rId72"/>
    <p:sldId id="539" r:id="rId73"/>
    <p:sldId id="535" r:id="rId74"/>
    <p:sldId id="561" r:id="rId75"/>
    <p:sldId id="425" r:id="rId76"/>
    <p:sldId id="513" r:id="rId77"/>
    <p:sldId id="511" r:id="rId78"/>
    <p:sldId id="429" r:id="rId79"/>
    <p:sldId id="512" r:id="rId80"/>
    <p:sldId id="423" r:id="rId81"/>
    <p:sldId id="415" r:id="rId82"/>
    <p:sldId id="416" r:id="rId83"/>
    <p:sldId id="418" r:id="rId8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86" autoAdjust="0"/>
    <p:restoredTop sz="95789" autoAdjust="0"/>
  </p:normalViewPr>
  <p:slideViewPr>
    <p:cSldViewPr>
      <p:cViewPr>
        <p:scale>
          <a:sx n="70" d="100"/>
          <a:sy n="70" d="100"/>
        </p:scale>
        <p:origin x="-1656" y="-72"/>
      </p:cViewPr>
      <p:guideLst>
        <p:guide orient="horz" pos="2160"/>
        <p:guide pos="2880"/>
      </p:guideLst>
    </p:cSldViewPr>
  </p:slideViewPr>
  <p:outlineViewPr>
    <p:cViewPr>
      <p:scale>
        <a:sx n="33" d="100"/>
        <a:sy n="33" d="100"/>
      </p:scale>
      <p:origin x="0" y="6720"/>
    </p:cViewPr>
  </p:outlineViewPr>
  <p:notesTextViewPr>
    <p:cViewPr>
      <p:scale>
        <a:sx n="1" d="1"/>
        <a:sy n="1" d="1"/>
      </p:scale>
      <p:origin x="0" y="0"/>
    </p:cViewPr>
  </p:notesTextViewPr>
  <p:sorterViewPr>
    <p:cViewPr>
      <p:scale>
        <a:sx n="100" d="100"/>
        <a:sy n="100" d="100"/>
      </p:scale>
      <p:origin x="0" y="78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AC89AA4-C144-4AF1-8EB8-58FC10A68B01}" type="datetimeFigureOut">
              <a:rPr lang="zh-CN" altLang="en-US" smtClean="0"/>
              <a:t>2016-3-22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1414CC3-336F-475D-897E-86D8F0CA9193}" type="slidenum">
              <a:rPr lang="zh-CN" altLang="en-US" smtClean="0"/>
              <a:t>‹#›</a:t>
            </a:fld>
            <a:endParaRPr lang="zh-CN" altLang="en-US"/>
          </a:p>
        </p:txBody>
      </p:sp>
    </p:spTree>
    <p:extLst>
      <p:ext uri="{BB962C8B-B14F-4D97-AF65-F5344CB8AC3E}">
        <p14:creationId xmlns:p14="http://schemas.microsoft.com/office/powerpoint/2010/main" val="20566292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ea typeface="+mn-ea"/>
              </a:defRPr>
            </a:lvl1pPr>
          </a:lstStyle>
          <a:p>
            <a:pPr>
              <a:defRPr/>
            </a:pPr>
            <a:fld id="{57049C4F-4812-49FD-AEFF-7452B259797B}" type="datetimeFigureOut">
              <a:rPr lang="zh-CN" altLang="en-US"/>
              <a:pPr>
                <a:defRPr/>
              </a:pPr>
              <a:t>2016-3-22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ea typeface="+mn-ea"/>
              </a:defRPr>
            </a:lvl1pPr>
          </a:lstStyle>
          <a:p>
            <a:pPr>
              <a:defRPr/>
            </a:pPr>
            <a:fld id="{3DBADE00-D6FC-40F6-A787-EE53DA60FB33}" type="slidenum">
              <a:rPr lang="zh-CN" altLang="en-US"/>
              <a:pPr>
                <a:defRPr/>
              </a:pPr>
              <a:t>‹#›</a:t>
            </a:fld>
            <a:endParaRPr lang="zh-CN" altLang="en-US"/>
          </a:p>
        </p:txBody>
      </p:sp>
    </p:spTree>
    <p:extLst>
      <p:ext uri="{BB962C8B-B14F-4D97-AF65-F5344CB8AC3E}">
        <p14:creationId xmlns:p14="http://schemas.microsoft.com/office/powerpoint/2010/main" val="216719145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DBADE00-D6FC-40F6-A787-EE53DA60FB33}" type="slidenum">
              <a:rPr lang="zh-CN" altLang="en-US" smtClean="0"/>
              <a:pPr>
                <a:defRPr/>
              </a:pPr>
              <a:t>1</a:t>
            </a:fld>
            <a:endParaRPr lang="zh-CN" altLang="en-US"/>
          </a:p>
        </p:txBody>
      </p:sp>
    </p:spTree>
    <p:extLst>
      <p:ext uri="{BB962C8B-B14F-4D97-AF65-F5344CB8AC3E}">
        <p14:creationId xmlns:p14="http://schemas.microsoft.com/office/powerpoint/2010/main" val="3018479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CN" altLang="en-US" dirty="0" smtClean="0"/>
              <a:t>系统中所显示证书号将由统一社会信用代码进行统一替换。</a:t>
            </a:r>
          </a:p>
        </p:txBody>
      </p:sp>
      <p:sp>
        <p:nvSpPr>
          <p:cNvPr id="4" name="灯片编号占位符 3"/>
          <p:cNvSpPr>
            <a:spLocks noGrp="1"/>
          </p:cNvSpPr>
          <p:nvPr>
            <p:ph type="sldNum" sz="quarter" idx="5"/>
          </p:nvPr>
        </p:nvSpPr>
        <p:spPr/>
        <p:txBody>
          <a:bodyPr/>
          <a:lstStyle/>
          <a:p>
            <a:pPr>
              <a:defRPr/>
            </a:pPr>
            <a:fld id="{F8EBAB5C-93E0-45D1-AC41-D5D90A405CFB}" type="slidenum">
              <a:rPr lang="zh-CN" altLang="en-US" smtClean="0"/>
              <a:pPr>
                <a:defRPr/>
              </a:pPr>
              <a:t>31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CN" altLang="en-US" dirty="0" smtClean="0"/>
              <a:t>系统中所显示证书号将由统一社会信用代码进行统一替换。</a:t>
            </a:r>
          </a:p>
        </p:txBody>
      </p:sp>
      <p:sp>
        <p:nvSpPr>
          <p:cNvPr id="4" name="灯片编号占位符 3"/>
          <p:cNvSpPr>
            <a:spLocks noGrp="1"/>
          </p:cNvSpPr>
          <p:nvPr>
            <p:ph type="sldNum" sz="quarter" idx="5"/>
          </p:nvPr>
        </p:nvSpPr>
        <p:spPr/>
        <p:txBody>
          <a:bodyPr/>
          <a:lstStyle/>
          <a:p>
            <a:pPr>
              <a:defRPr/>
            </a:pPr>
            <a:fld id="{F8EBAB5C-93E0-45D1-AC41-D5D90A405CFB}" type="slidenum">
              <a:rPr lang="zh-CN" altLang="en-US" smtClean="0"/>
              <a:pPr>
                <a:defRPr/>
              </a:pPr>
              <a:t>32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F8EBAB5C-93E0-45D1-AC41-D5D90A405CFB}" type="slidenum">
              <a:rPr lang="zh-CN" altLang="en-US" smtClean="0"/>
              <a:pPr>
                <a:defRPr/>
              </a:pPr>
              <a:t>39</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178180" name="灯片编号占位符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DF2054C4-05D3-4723-853E-AA0E9B6D1DEE}" type="slidenum">
              <a:rPr lang="zh-CN" altLang="en-US" smtClean="0"/>
              <a:pPr eaLnBrk="1" hangingPunct="1">
                <a:defRPr/>
              </a:pPr>
              <a:t>44</a:t>
            </a:fld>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178180" name="灯片编号占位符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DF2054C4-05D3-4723-853E-AA0E9B6D1DEE}" type="slidenum">
              <a:rPr lang="zh-CN" altLang="en-US" smtClean="0"/>
              <a:pPr eaLnBrk="1" hangingPunct="1">
                <a:defRPr/>
              </a:pPr>
              <a:t>45</a:t>
            </a:fld>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DBADE00-D6FC-40F6-A787-EE53DA60FB33}" type="slidenum">
              <a:rPr lang="zh-CN" altLang="en-US" smtClean="0"/>
              <a:pPr>
                <a:defRPr/>
              </a:pPr>
              <a:t>46</a:t>
            </a:fld>
            <a:endParaRPr lang="zh-CN" altLang="en-US"/>
          </a:p>
        </p:txBody>
      </p:sp>
    </p:spTree>
    <p:extLst>
      <p:ext uri="{BB962C8B-B14F-4D97-AF65-F5344CB8AC3E}">
        <p14:creationId xmlns:p14="http://schemas.microsoft.com/office/powerpoint/2010/main" val="4037525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2CB6E701-AECA-4C8A-ACFD-907074677642}" type="slidenum">
              <a:rPr lang="zh-CN" altLang="en-US" smtClean="0"/>
              <a:pPr>
                <a:defRPr/>
              </a:pPr>
              <a:t>50</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smtClean="0"/>
          </a:p>
        </p:txBody>
      </p:sp>
      <p:sp>
        <p:nvSpPr>
          <p:cNvPr id="4" name="灯片编号占位符 3"/>
          <p:cNvSpPr>
            <a:spLocks noGrp="1"/>
          </p:cNvSpPr>
          <p:nvPr>
            <p:ph type="sldNum" sz="quarter" idx="5"/>
          </p:nvPr>
        </p:nvSpPr>
        <p:spPr/>
        <p:txBody>
          <a:bodyPr/>
          <a:lstStyle/>
          <a:p>
            <a:pPr>
              <a:defRPr/>
            </a:pPr>
            <a:fld id="{B08DB9D1-2FE2-4064-A81B-783F52BEAB0C}" type="slidenum">
              <a:rPr lang="zh-CN" altLang="en-US" smtClean="0"/>
              <a:pPr>
                <a:defRPr/>
              </a:pPr>
              <a:t>51</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smtClean="0"/>
          </a:p>
        </p:txBody>
      </p:sp>
      <p:sp>
        <p:nvSpPr>
          <p:cNvPr id="4" name="灯片编号占位符 3"/>
          <p:cNvSpPr>
            <a:spLocks noGrp="1"/>
          </p:cNvSpPr>
          <p:nvPr>
            <p:ph type="sldNum" sz="quarter" idx="5"/>
          </p:nvPr>
        </p:nvSpPr>
        <p:spPr/>
        <p:txBody>
          <a:bodyPr/>
          <a:lstStyle/>
          <a:p>
            <a:pPr>
              <a:defRPr/>
            </a:pPr>
            <a:fld id="{B08DB9D1-2FE2-4064-A81B-783F52BEAB0C}" type="slidenum">
              <a:rPr lang="zh-CN" altLang="en-US" smtClean="0"/>
              <a:pPr>
                <a:defRPr/>
              </a:pPr>
              <a:t>52</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CN" altLang="en-US" dirty="0" smtClean="0"/>
              <a:t>系统中所显示证书号将由统一社会信用代码进行统一替换。</a:t>
            </a:r>
          </a:p>
        </p:txBody>
      </p:sp>
      <p:sp>
        <p:nvSpPr>
          <p:cNvPr id="4" name="灯片编号占位符 3"/>
          <p:cNvSpPr>
            <a:spLocks noGrp="1"/>
          </p:cNvSpPr>
          <p:nvPr>
            <p:ph type="sldNum" sz="quarter" idx="5"/>
          </p:nvPr>
        </p:nvSpPr>
        <p:spPr/>
        <p:txBody>
          <a:bodyPr/>
          <a:lstStyle/>
          <a:p>
            <a:pPr>
              <a:defRPr/>
            </a:pPr>
            <a:fld id="{F8EBAB5C-93E0-45D1-AC41-D5D90A405CFB}" type="slidenum">
              <a:rPr lang="zh-CN" altLang="en-US" smtClean="0"/>
              <a:pPr>
                <a:defRPr/>
              </a:pPr>
              <a:t>53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DBADE00-D6FC-40F6-A787-EE53DA60FB33}" type="slidenum">
              <a:rPr lang="zh-CN" altLang="en-US" smtClean="0"/>
              <a:pPr>
                <a:defRPr/>
              </a:pPr>
              <a:t>4</a:t>
            </a:fld>
            <a:endParaRPr lang="zh-CN" altLang="en-US"/>
          </a:p>
        </p:txBody>
      </p:sp>
    </p:spTree>
    <p:extLst>
      <p:ext uri="{BB962C8B-B14F-4D97-AF65-F5344CB8AC3E}">
        <p14:creationId xmlns:p14="http://schemas.microsoft.com/office/powerpoint/2010/main" val="1325388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CN" altLang="en-US" smtClean="0"/>
              <a:t>需要确认非法人登记信息录入具体事项</a:t>
            </a:r>
          </a:p>
        </p:txBody>
      </p:sp>
      <p:sp>
        <p:nvSpPr>
          <p:cNvPr id="4" name="灯片编号占位符 3"/>
          <p:cNvSpPr>
            <a:spLocks noGrp="1"/>
          </p:cNvSpPr>
          <p:nvPr>
            <p:ph type="sldNum" sz="quarter" idx="5"/>
          </p:nvPr>
        </p:nvSpPr>
        <p:spPr/>
        <p:txBody>
          <a:bodyPr/>
          <a:lstStyle/>
          <a:p>
            <a:pPr>
              <a:defRPr/>
            </a:pPr>
            <a:fld id="{2CB6E701-AECA-4C8A-ACFD-907074677642}" type="slidenum">
              <a:rPr lang="zh-CN" altLang="en-US" smtClean="0"/>
              <a:pPr>
                <a:defRPr/>
              </a:pPr>
              <a:t>56</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CN" altLang="en-US" smtClean="0"/>
              <a:t>需要确认非法人登记信息录入具体事项</a:t>
            </a:r>
          </a:p>
        </p:txBody>
      </p:sp>
      <p:sp>
        <p:nvSpPr>
          <p:cNvPr id="4" name="灯片编号占位符 3"/>
          <p:cNvSpPr>
            <a:spLocks noGrp="1"/>
          </p:cNvSpPr>
          <p:nvPr>
            <p:ph type="sldNum" sz="quarter" idx="5"/>
          </p:nvPr>
        </p:nvSpPr>
        <p:spPr/>
        <p:txBody>
          <a:bodyPr/>
          <a:lstStyle/>
          <a:p>
            <a:pPr>
              <a:defRPr/>
            </a:pPr>
            <a:fld id="{2CB6E701-AECA-4C8A-ACFD-907074677642}" type="slidenum">
              <a:rPr lang="zh-CN" altLang="en-US" smtClean="0"/>
              <a:pPr>
                <a:defRPr/>
              </a:pPr>
              <a:t>57</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CN" altLang="en-US" smtClean="0"/>
              <a:t>需要确认非法人登记信息录入具体事项</a:t>
            </a:r>
          </a:p>
        </p:txBody>
      </p:sp>
      <p:sp>
        <p:nvSpPr>
          <p:cNvPr id="4" name="灯片编号占位符 3"/>
          <p:cNvSpPr>
            <a:spLocks noGrp="1"/>
          </p:cNvSpPr>
          <p:nvPr>
            <p:ph type="sldNum" sz="quarter" idx="5"/>
          </p:nvPr>
        </p:nvSpPr>
        <p:spPr/>
        <p:txBody>
          <a:bodyPr/>
          <a:lstStyle/>
          <a:p>
            <a:pPr>
              <a:defRPr/>
            </a:pPr>
            <a:fld id="{2CB6E701-AECA-4C8A-ACFD-907074677642}" type="slidenum">
              <a:rPr lang="zh-CN" altLang="en-US" smtClean="0"/>
              <a:pPr>
                <a:defRPr/>
              </a:pPr>
              <a:t>58</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CN" altLang="en-US" smtClean="0"/>
              <a:t>需要确认非法人登记信息录入具体事项</a:t>
            </a:r>
          </a:p>
        </p:txBody>
      </p:sp>
      <p:sp>
        <p:nvSpPr>
          <p:cNvPr id="4" name="灯片编号占位符 3"/>
          <p:cNvSpPr>
            <a:spLocks noGrp="1"/>
          </p:cNvSpPr>
          <p:nvPr>
            <p:ph type="sldNum" sz="quarter" idx="5"/>
          </p:nvPr>
        </p:nvSpPr>
        <p:spPr/>
        <p:txBody>
          <a:bodyPr/>
          <a:lstStyle/>
          <a:p>
            <a:pPr>
              <a:defRPr/>
            </a:pPr>
            <a:fld id="{2CB6E701-AECA-4C8A-ACFD-907074677642}" type="slidenum">
              <a:rPr lang="zh-CN" altLang="en-US" smtClean="0"/>
              <a:pPr>
                <a:defRPr/>
              </a:pPr>
              <a:t>59</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CN" altLang="en-US" smtClean="0"/>
              <a:t>需要确认非法人登记信息录入具体事项</a:t>
            </a:r>
          </a:p>
        </p:txBody>
      </p:sp>
      <p:sp>
        <p:nvSpPr>
          <p:cNvPr id="4" name="灯片编号占位符 3"/>
          <p:cNvSpPr>
            <a:spLocks noGrp="1"/>
          </p:cNvSpPr>
          <p:nvPr>
            <p:ph type="sldNum" sz="quarter" idx="5"/>
          </p:nvPr>
        </p:nvSpPr>
        <p:spPr/>
        <p:txBody>
          <a:bodyPr/>
          <a:lstStyle/>
          <a:p>
            <a:pPr>
              <a:defRPr/>
            </a:pPr>
            <a:fld id="{2CB6E701-AECA-4C8A-ACFD-907074677642}" type="slidenum">
              <a:rPr lang="zh-CN" altLang="en-US" smtClean="0"/>
              <a:pPr>
                <a:defRPr/>
              </a:pPr>
              <a:t>60</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CN" altLang="en-US" smtClean="0"/>
              <a:t>需要确认非法人登记信息录入具体事项</a:t>
            </a:r>
          </a:p>
        </p:txBody>
      </p:sp>
      <p:sp>
        <p:nvSpPr>
          <p:cNvPr id="4" name="灯片编号占位符 3"/>
          <p:cNvSpPr>
            <a:spLocks noGrp="1"/>
          </p:cNvSpPr>
          <p:nvPr>
            <p:ph type="sldNum" sz="quarter" idx="5"/>
          </p:nvPr>
        </p:nvSpPr>
        <p:spPr/>
        <p:txBody>
          <a:bodyPr/>
          <a:lstStyle/>
          <a:p>
            <a:pPr>
              <a:defRPr/>
            </a:pPr>
            <a:fld id="{2CB6E701-AECA-4C8A-ACFD-907074677642}" type="slidenum">
              <a:rPr lang="zh-CN" altLang="en-US" smtClean="0"/>
              <a:pPr>
                <a:defRPr/>
              </a:pPr>
              <a:t>61</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2CB6E701-AECA-4C8A-ACFD-907074677642}" type="slidenum">
              <a:rPr lang="zh-CN" altLang="en-US" smtClean="0"/>
              <a:pPr>
                <a:defRPr/>
              </a:pPr>
              <a:t>62</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CN" altLang="en-US" smtClean="0"/>
              <a:t>需要确认非法人登记信息录入具体事项</a:t>
            </a:r>
          </a:p>
        </p:txBody>
      </p:sp>
      <p:sp>
        <p:nvSpPr>
          <p:cNvPr id="4" name="灯片编号占位符 3"/>
          <p:cNvSpPr>
            <a:spLocks noGrp="1"/>
          </p:cNvSpPr>
          <p:nvPr>
            <p:ph type="sldNum" sz="quarter" idx="5"/>
          </p:nvPr>
        </p:nvSpPr>
        <p:spPr/>
        <p:txBody>
          <a:bodyPr/>
          <a:lstStyle/>
          <a:p>
            <a:pPr>
              <a:defRPr/>
            </a:pPr>
            <a:fld id="{2CB6E701-AECA-4C8A-ACFD-907074677642}" type="slidenum">
              <a:rPr lang="zh-CN" altLang="en-US" smtClean="0"/>
              <a:pPr>
                <a:defRPr/>
              </a:pPr>
              <a:t>63</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2CB6E701-AECA-4C8A-ACFD-907074677642}" type="slidenum">
              <a:rPr lang="zh-CN" altLang="en-US" smtClean="0"/>
              <a:pPr>
                <a:defRPr/>
              </a:pPr>
              <a:t>64</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2CB6E701-AECA-4C8A-ACFD-907074677642}" type="slidenum">
              <a:rPr lang="zh-CN" altLang="en-US" smtClean="0"/>
              <a:pPr>
                <a:defRPr/>
              </a:pPr>
              <a:t>65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178180" name="灯片编号占位符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DF2054C4-05D3-4723-853E-AA0E9B6D1DEE}" type="slidenum">
              <a:rPr lang="zh-CN" altLang="en-US" smtClean="0"/>
              <a:pPr eaLnBrk="1" hangingPunct="1">
                <a:defRPr/>
              </a:pPr>
              <a:t>9</a:t>
            </a:fld>
            <a:endParaRPr lang="zh-CN"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2CB6E701-AECA-4C8A-ACFD-907074677642}" type="slidenum">
              <a:rPr lang="zh-CN" altLang="en-US" smtClean="0"/>
              <a:pPr>
                <a:defRPr/>
              </a:pPr>
              <a:t>66</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2CB6E701-AECA-4C8A-ACFD-907074677642}" type="slidenum">
              <a:rPr lang="zh-CN" altLang="en-US" smtClean="0"/>
              <a:pPr>
                <a:defRPr/>
              </a:pPr>
              <a:t>67</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2CB6E701-AECA-4C8A-ACFD-907074677642}" type="slidenum">
              <a:rPr lang="zh-CN" altLang="en-US" smtClean="0"/>
              <a:pPr>
                <a:defRPr/>
              </a:pPr>
              <a:t>68</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2CB6E701-AECA-4C8A-ACFD-907074677642}" type="slidenum">
              <a:rPr lang="zh-CN" altLang="en-US" smtClean="0"/>
              <a:pPr>
                <a:defRPr/>
              </a:pPr>
              <a:t>69</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2CB6E701-AECA-4C8A-ACFD-907074677642}" type="slidenum">
              <a:rPr lang="zh-CN" altLang="en-US" smtClean="0"/>
              <a:pPr>
                <a:defRPr/>
              </a:pPr>
              <a:t>70</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F8EBAB5C-93E0-45D1-AC41-D5D90A405CFB}" type="slidenum">
              <a:rPr lang="zh-CN" altLang="en-US" smtClean="0"/>
              <a:pPr>
                <a:defRPr/>
              </a:pPr>
              <a:t>72</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F8EBAB5C-93E0-45D1-AC41-D5D90A405CFB}" type="slidenum">
              <a:rPr lang="zh-CN" altLang="en-US" smtClean="0"/>
              <a:pPr>
                <a:defRPr/>
              </a:pPr>
              <a:t>73</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F8EBAB5C-93E0-45D1-AC41-D5D90A405CFB}" type="slidenum">
              <a:rPr lang="zh-CN" altLang="en-US" smtClean="0"/>
              <a:pPr>
                <a:defRPr/>
              </a:pPr>
              <a:t>75</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F8EBAB5C-93E0-45D1-AC41-D5D90A405CFB}" type="slidenum">
              <a:rPr lang="zh-CN" altLang="en-US" smtClean="0"/>
              <a:pPr>
                <a:defRPr/>
              </a:pPr>
              <a:t>76</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F8EBAB5C-93E0-45D1-AC41-D5D90A405CFB}" type="slidenum">
              <a:rPr lang="zh-CN" altLang="en-US" smtClean="0"/>
              <a:pPr>
                <a:defRPr/>
              </a:pPr>
              <a:t>77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178180" name="灯片编号占位符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DF2054C4-05D3-4723-853E-AA0E9B6D1DEE}" type="slidenum">
              <a:rPr lang="zh-CN" altLang="en-US" smtClean="0"/>
              <a:pPr eaLnBrk="1" hangingPunct="1">
                <a:defRPr/>
              </a:pPr>
              <a:t>10</a:t>
            </a:fld>
            <a:endParaRPr lang="zh-CN"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178180" name="灯片编号占位符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DF2054C4-05D3-4723-853E-AA0E9B6D1DEE}" type="slidenum">
              <a:rPr lang="zh-CN" altLang="en-US" smtClean="0"/>
              <a:pPr eaLnBrk="1" hangingPunct="1">
                <a:defRPr/>
              </a:pPr>
              <a:t>78</a:t>
            </a:fld>
            <a:endParaRPr lang="zh-CN"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178180" name="灯片编号占位符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DF2054C4-05D3-4723-853E-AA0E9B6D1DEE}" type="slidenum">
              <a:rPr lang="zh-CN" altLang="en-US" smtClean="0"/>
              <a:pPr eaLnBrk="1" hangingPunct="1">
                <a:defRPr/>
              </a:pPr>
              <a:t>79</a:t>
            </a:fld>
            <a:endParaRPr lang="zh-CN"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2CB6E701-AECA-4C8A-ACFD-907074677642}" type="slidenum">
              <a:rPr lang="zh-CN" altLang="en-US" smtClean="0"/>
              <a:pPr>
                <a:defRPr/>
              </a:pPr>
              <a:t>81</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2CB6E701-AECA-4C8A-ACFD-907074677642}" type="slidenum">
              <a:rPr lang="zh-CN" altLang="en-US" smtClean="0"/>
              <a:pPr>
                <a:defRPr/>
              </a:pPr>
              <a:t>82</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CN" altLang="en-US" dirty="0" smtClean="0"/>
              <a:t>系统中所显示证书号将由统一社会信用代码进行统一替换。</a:t>
            </a:r>
          </a:p>
        </p:txBody>
      </p:sp>
      <p:sp>
        <p:nvSpPr>
          <p:cNvPr id="4" name="灯片编号占位符 3"/>
          <p:cNvSpPr>
            <a:spLocks noGrp="1"/>
          </p:cNvSpPr>
          <p:nvPr>
            <p:ph type="sldNum" sz="quarter" idx="5"/>
          </p:nvPr>
        </p:nvSpPr>
        <p:spPr/>
        <p:txBody>
          <a:bodyPr/>
          <a:lstStyle/>
          <a:p>
            <a:pPr>
              <a:defRPr/>
            </a:pPr>
            <a:fld id="{F8EBAB5C-93E0-45D1-AC41-D5D90A405CFB}" type="slidenum">
              <a:rPr lang="zh-CN" altLang="en-US" smtClean="0"/>
              <a:pPr>
                <a:defRPr/>
              </a:pPr>
              <a:t>20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CN" altLang="en-US" dirty="0" smtClean="0"/>
              <a:t>系统中所显示证书号将由统一社会信用代码进行统一替换。</a:t>
            </a:r>
          </a:p>
        </p:txBody>
      </p:sp>
      <p:sp>
        <p:nvSpPr>
          <p:cNvPr id="4" name="灯片编号占位符 3"/>
          <p:cNvSpPr>
            <a:spLocks noGrp="1"/>
          </p:cNvSpPr>
          <p:nvPr>
            <p:ph type="sldNum" sz="quarter" idx="5"/>
          </p:nvPr>
        </p:nvSpPr>
        <p:spPr/>
        <p:txBody>
          <a:bodyPr/>
          <a:lstStyle/>
          <a:p>
            <a:pPr>
              <a:defRPr/>
            </a:pPr>
            <a:fld id="{F8EBAB5C-93E0-45D1-AC41-D5D90A405CFB}" type="slidenum">
              <a:rPr lang="zh-CN" altLang="en-US" smtClean="0"/>
              <a:pPr>
                <a:defRPr/>
              </a:pPr>
              <a:t>27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CN" altLang="en-US" dirty="0" smtClean="0"/>
              <a:t>系统中所显示证书号将由统一社会信用代码进行统一替换。</a:t>
            </a:r>
          </a:p>
        </p:txBody>
      </p:sp>
      <p:sp>
        <p:nvSpPr>
          <p:cNvPr id="4" name="灯片编号占位符 3"/>
          <p:cNvSpPr>
            <a:spLocks noGrp="1"/>
          </p:cNvSpPr>
          <p:nvPr>
            <p:ph type="sldNum" sz="quarter" idx="5"/>
          </p:nvPr>
        </p:nvSpPr>
        <p:spPr/>
        <p:txBody>
          <a:bodyPr/>
          <a:lstStyle/>
          <a:p>
            <a:pPr>
              <a:defRPr/>
            </a:pPr>
            <a:fld id="{F8EBAB5C-93E0-45D1-AC41-D5D90A405CFB}" type="slidenum">
              <a:rPr lang="zh-CN" altLang="en-US" smtClean="0"/>
              <a:pPr>
                <a:defRPr/>
              </a:pPr>
              <a:t>28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CN" altLang="en-US" dirty="0" smtClean="0"/>
              <a:t>系统中所显示证书号将由统一社会信用代码进行统一替换。</a:t>
            </a:r>
          </a:p>
        </p:txBody>
      </p:sp>
      <p:sp>
        <p:nvSpPr>
          <p:cNvPr id="4" name="灯片编号占位符 3"/>
          <p:cNvSpPr>
            <a:spLocks noGrp="1"/>
          </p:cNvSpPr>
          <p:nvPr>
            <p:ph type="sldNum" sz="quarter" idx="5"/>
          </p:nvPr>
        </p:nvSpPr>
        <p:spPr/>
        <p:txBody>
          <a:bodyPr/>
          <a:lstStyle/>
          <a:p>
            <a:pPr>
              <a:defRPr/>
            </a:pPr>
            <a:fld id="{F8EBAB5C-93E0-45D1-AC41-D5D90A405CFB}" type="slidenum">
              <a:rPr lang="zh-CN" altLang="en-US" smtClean="0"/>
              <a:pPr>
                <a:defRPr/>
              </a:pPr>
              <a:t>29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CN" altLang="en-US" dirty="0" smtClean="0"/>
              <a:t>系统中所显示证书号将由统一社会信用代码进行统一替换。</a:t>
            </a:r>
          </a:p>
        </p:txBody>
      </p:sp>
      <p:sp>
        <p:nvSpPr>
          <p:cNvPr id="4" name="灯片编号占位符 3"/>
          <p:cNvSpPr>
            <a:spLocks noGrp="1"/>
          </p:cNvSpPr>
          <p:nvPr>
            <p:ph type="sldNum" sz="quarter" idx="5"/>
          </p:nvPr>
        </p:nvSpPr>
        <p:spPr/>
        <p:txBody>
          <a:bodyPr/>
          <a:lstStyle/>
          <a:p>
            <a:pPr>
              <a:defRPr/>
            </a:pPr>
            <a:fld id="{F8EBAB5C-93E0-45D1-AC41-D5D90A405CFB}" type="slidenum">
              <a:rPr lang="zh-CN" altLang="en-US" smtClean="0"/>
              <a:pPr>
                <a:defRPr/>
              </a:pPr>
              <a:t>30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image" Target="../media/image3.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Group 20"/>
          <p:cNvGrpSpPr>
            <a:grpSpLocks/>
          </p:cNvGrpSpPr>
          <p:nvPr/>
        </p:nvGrpSpPr>
        <p:grpSpPr bwMode="auto">
          <a:xfrm>
            <a:off x="0" y="3019425"/>
            <a:ext cx="9144000" cy="696913"/>
            <a:chOff x="0" y="1902"/>
            <a:chExt cx="5760" cy="439"/>
          </a:xfrm>
        </p:grpSpPr>
        <p:sp>
          <p:nvSpPr>
            <p:cNvPr id="5" name="Rectangle 17"/>
            <p:cNvSpPr>
              <a:spLocks noChangeArrowheads="1"/>
            </p:cNvSpPr>
            <p:nvPr userDrawn="1"/>
          </p:nvSpPr>
          <p:spPr bwMode="gray">
            <a:xfrm>
              <a:off x="1066" y="1902"/>
              <a:ext cx="4694" cy="439"/>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zh-CN" altLang="en-US" smtClean="0"/>
            </a:p>
          </p:txBody>
        </p:sp>
        <p:sp>
          <p:nvSpPr>
            <p:cNvPr id="6" name="Rectangle 18"/>
            <p:cNvSpPr>
              <a:spLocks noChangeArrowheads="1"/>
            </p:cNvSpPr>
            <p:nvPr userDrawn="1"/>
          </p:nvSpPr>
          <p:spPr bwMode="gray">
            <a:xfrm>
              <a:off x="0" y="2242"/>
              <a:ext cx="115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zh-CN" altLang="en-US" smtClean="0"/>
            </a:p>
          </p:txBody>
        </p:sp>
      </p:grpSp>
      <p:sp>
        <p:nvSpPr>
          <p:cNvPr id="3074" name="Rectangle 2"/>
          <p:cNvSpPr>
            <a:spLocks noGrp="1" noChangeArrowheads="1"/>
          </p:cNvSpPr>
          <p:nvPr>
            <p:ph type="ctrTitle"/>
          </p:nvPr>
        </p:nvSpPr>
        <p:spPr bwMode="gray">
          <a:xfrm>
            <a:off x="2057400" y="2987675"/>
            <a:ext cx="7086600" cy="685800"/>
          </a:xfrm>
        </p:spPr>
        <p:txBody>
          <a:bodyPr/>
          <a:lstStyle>
            <a:lvl1pPr algn="l">
              <a:defRPr sz="4000" b="1"/>
            </a:lvl1pPr>
          </a:lstStyle>
          <a:p>
            <a:pPr lvl="0"/>
            <a:r>
              <a:rPr lang="zh-CN" altLang="en-US" noProof="0" smtClean="0"/>
              <a:t>单击此处编辑母版标题样式</a:t>
            </a:r>
            <a:endParaRPr lang="en-US" altLang="zh-CN" noProof="0" smtClean="0"/>
          </a:p>
        </p:txBody>
      </p:sp>
      <p:sp>
        <p:nvSpPr>
          <p:cNvPr id="3075" name="Rectangle 3"/>
          <p:cNvSpPr>
            <a:spLocks noGrp="1" noChangeArrowheads="1"/>
          </p:cNvSpPr>
          <p:nvPr>
            <p:ph type="subTitle" idx="1"/>
          </p:nvPr>
        </p:nvSpPr>
        <p:spPr bwMode="black">
          <a:xfrm>
            <a:off x="228600" y="4114800"/>
            <a:ext cx="8305800" cy="609600"/>
          </a:xfrm>
        </p:spPr>
        <p:txBody>
          <a:bodyPr/>
          <a:lstStyle>
            <a:lvl1pPr marL="0" indent="0" algn="ctr">
              <a:buFont typeface="Wingdings" pitchFamily="2" charset="2"/>
              <a:buNone/>
              <a:defRPr>
                <a:solidFill>
                  <a:schemeClr val="bg1"/>
                </a:solidFill>
                <a:latin typeface="Arial" pitchFamily="34" charset="0"/>
              </a:defRPr>
            </a:lvl1pPr>
          </a:lstStyle>
          <a:p>
            <a:pPr lvl="0"/>
            <a:r>
              <a:rPr lang="zh-CN" altLang="en-US" noProof="0" smtClean="0"/>
              <a:t>单击此处编辑母版副标题样式</a:t>
            </a:r>
            <a:endParaRPr lang="en-US" altLang="zh-CN" noProof="0" smtClean="0"/>
          </a:p>
        </p:txBody>
      </p:sp>
    </p:spTree>
    <p:extLst>
      <p:ext uri="{BB962C8B-B14F-4D97-AF65-F5344CB8AC3E}">
        <p14:creationId xmlns:p14="http://schemas.microsoft.com/office/powerpoint/2010/main" val="24394847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77A4FAF3-39EA-4FD9-8642-B586948478C3}" type="slidenum">
              <a:rPr lang="en-US" altLang="zh-CN"/>
              <a:pPr>
                <a:defRPr/>
              </a:pPr>
              <a:t>‹#›</a:t>
            </a:fld>
            <a:endParaRPr lang="en-US" altLang="zh-CN"/>
          </a:p>
        </p:txBody>
      </p:sp>
    </p:spTree>
    <p:extLst>
      <p:ext uri="{BB962C8B-B14F-4D97-AF65-F5344CB8AC3E}">
        <p14:creationId xmlns:p14="http://schemas.microsoft.com/office/powerpoint/2010/main" val="3716909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00850" y="152400"/>
            <a:ext cx="2190750" cy="6248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28600" y="152400"/>
            <a:ext cx="6419850" cy="6248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1DE7DBEB-08D0-4632-A54A-AB6D4B576C57}" type="slidenum">
              <a:rPr lang="en-US" altLang="zh-CN"/>
              <a:pPr>
                <a:defRPr/>
              </a:pPr>
              <a:t>‹#›</a:t>
            </a:fld>
            <a:endParaRPr lang="en-US" altLang="zh-CN"/>
          </a:p>
        </p:txBody>
      </p:sp>
    </p:spTree>
    <p:extLst>
      <p:ext uri="{BB962C8B-B14F-4D97-AF65-F5344CB8AC3E}">
        <p14:creationId xmlns:p14="http://schemas.microsoft.com/office/powerpoint/2010/main" val="735898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28600" y="152400"/>
            <a:ext cx="8763000" cy="639763"/>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457325"/>
            <a:ext cx="8229600" cy="4943475"/>
          </a:xfrm>
        </p:spPr>
        <p:txBody>
          <a:bodyPr/>
          <a:lstStyle/>
          <a:p>
            <a:pPr lvl="0"/>
            <a:r>
              <a:rPr lang="zh-CN" altLang="en-US" noProof="0" smtClean="0"/>
              <a:t>单击图标添加表格</a:t>
            </a:r>
            <a:endParaRPr lang="zh-CN"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6740FA4F-6121-48DE-994C-C4F968168116}" type="slidenum">
              <a:rPr lang="en-US" altLang="zh-CN"/>
              <a:pPr>
                <a:defRPr/>
              </a:pPr>
              <a:t>‹#›</a:t>
            </a:fld>
            <a:endParaRPr lang="en-US" altLang="zh-CN"/>
          </a:p>
        </p:txBody>
      </p:sp>
    </p:spTree>
    <p:extLst>
      <p:ext uri="{BB962C8B-B14F-4D97-AF65-F5344CB8AC3E}">
        <p14:creationId xmlns:p14="http://schemas.microsoft.com/office/powerpoint/2010/main" val="3379636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graphicFrame>
        <p:nvGraphicFramePr>
          <p:cNvPr id="4" name="Object 15"/>
          <p:cNvGraphicFramePr>
            <a:graphicFrameLocks noChangeAspect="1"/>
          </p:cNvGraphicFramePr>
          <p:nvPr/>
        </p:nvGraphicFramePr>
        <p:xfrm>
          <a:off x="0" y="0"/>
          <a:ext cx="9144000" cy="962025"/>
        </p:xfrm>
        <a:graphic>
          <a:graphicData uri="http://schemas.openxmlformats.org/presentationml/2006/ole">
            <mc:AlternateContent xmlns:mc="http://schemas.openxmlformats.org/markup-compatibility/2006">
              <mc:Choice xmlns:v="urn:schemas-microsoft-com:vml" Requires="v">
                <p:oleObj spid="_x0000_s37217" name="Image" r:id="rId3" imgW="9346032" imgH="1282540" progId="Photoshop.Image.6">
                  <p:embed/>
                </p:oleObj>
              </mc:Choice>
              <mc:Fallback>
                <p:oleObj name="Image" r:id="rId3" imgW="9346032" imgH="1282540" progId="Photoshop.Image.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16"/>
          <p:cNvSpPr>
            <a:spLocks noChangeArrowheads="1"/>
          </p:cNvSpPr>
          <p:nvPr/>
        </p:nvSpPr>
        <p:spPr bwMode="black">
          <a:xfrm>
            <a:off x="0" y="962025"/>
            <a:ext cx="9144000" cy="31908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zh-CN" altLang="en-US" smtClean="0"/>
          </a:p>
        </p:txBody>
      </p:sp>
      <p:pic>
        <p:nvPicPr>
          <p:cNvPr id="6" name="图片 8"/>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677150" y="6469063"/>
            <a:ext cx="1439863"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endParaRPr lang="en-US" altLang="zh-CN"/>
          </a:p>
        </p:txBody>
      </p:sp>
      <p:sp>
        <p:nvSpPr>
          <p:cNvPr id="8" name="灯片编号占位符 5"/>
          <p:cNvSpPr>
            <a:spLocks noGrp="1"/>
          </p:cNvSpPr>
          <p:nvPr>
            <p:ph type="sldNum" sz="quarter" idx="11"/>
          </p:nvPr>
        </p:nvSpPr>
        <p:spPr/>
        <p:txBody>
          <a:bodyPr/>
          <a:lstStyle>
            <a:lvl1pPr>
              <a:defRPr/>
            </a:lvl1pPr>
          </a:lstStyle>
          <a:p>
            <a:pPr>
              <a:defRPr/>
            </a:pPr>
            <a:fld id="{CF6C28F8-2CCE-4FE1-A8EB-7B977C791678}" type="slidenum">
              <a:rPr lang="en-US" altLang="zh-CN"/>
              <a:pPr>
                <a:defRPr/>
              </a:pPr>
              <a:t>‹#›</a:t>
            </a:fld>
            <a:endParaRPr lang="en-US" altLang="zh-CN"/>
          </a:p>
        </p:txBody>
      </p:sp>
    </p:spTree>
    <p:extLst>
      <p:ext uri="{BB962C8B-B14F-4D97-AF65-F5344CB8AC3E}">
        <p14:creationId xmlns:p14="http://schemas.microsoft.com/office/powerpoint/2010/main" val="18168932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9F52C022-1DAB-4A40-931A-4B3398FF33EA}" type="slidenum">
              <a:rPr lang="en-US" altLang="zh-CN"/>
              <a:pPr>
                <a:defRPr/>
              </a:pPr>
              <a:t>‹#›</a:t>
            </a:fld>
            <a:endParaRPr lang="en-US" altLang="zh-CN"/>
          </a:p>
        </p:txBody>
      </p:sp>
    </p:spTree>
    <p:extLst>
      <p:ext uri="{BB962C8B-B14F-4D97-AF65-F5344CB8AC3E}">
        <p14:creationId xmlns:p14="http://schemas.microsoft.com/office/powerpoint/2010/main" val="37387593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57325"/>
            <a:ext cx="4038600" cy="4943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57325"/>
            <a:ext cx="4038600" cy="4943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2D914C75-B1F0-466A-A858-E8B0C27342EA}" type="slidenum">
              <a:rPr lang="en-US" altLang="zh-CN"/>
              <a:pPr>
                <a:defRPr/>
              </a:pPr>
              <a:t>‹#›</a:t>
            </a:fld>
            <a:endParaRPr lang="en-US" altLang="zh-CN"/>
          </a:p>
        </p:txBody>
      </p:sp>
    </p:spTree>
    <p:extLst>
      <p:ext uri="{BB962C8B-B14F-4D97-AF65-F5344CB8AC3E}">
        <p14:creationId xmlns:p14="http://schemas.microsoft.com/office/powerpoint/2010/main" val="4756890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2491CE98-8B7F-4406-B34A-F49168F908A7}" type="slidenum">
              <a:rPr lang="en-US" altLang="zh-CN"/>
              <a:pPr>
                <a:defRPr/>
              </a:pPr>
              <a:t>‹#›</a:t>
            </a:fld>
            <a:endParaRPr lang="en-US" altLang="zh-CN"/>
          </a:p>
        </p:txBody>
      </p:sp>
    </p:spTree>
    <p:extLst>
      <p:ext uri="{BB962C8B-B14F-4D97-AF65-F5344CB8AC3E}">
        <p14:creationId xmlns:p14="http://schemas.microsoft.com/office/powerpoint/2010/main" val="3820071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0E93E3F9-092C-42F6-B195-F213B7CEADA6}" type="slidenum">
              <a:rPr lang="en-US" altLang="zh-CN"/>
              <a:pPr>
                <a:defRPr/>
              </a:pPr>
              <a:t>‹#›</a:t>
            </a:fld>
            <a:endParaRPr lang="en-US" altLang="zh-CN"/>
          </a:p>
        </p:txBody>
      </p:sp>
    </p:spTree>
    <p:extLst>
      <p:ext uri="{BB962C8B-B14F-4D97-AF65-F5344CB8AC3E}">
        <p14:creationId xmlns:p14="http://schemas.microsoft.com/office/powerpoint/2010/main" val="2954595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96478885-7562-4AD0-93B3-81FF2F14D5D9}" type="slidenum">
              <a:rPr lang="en-US" altLang="zh-CN"/>
              <a:pPr>
                <a:defRPr/>
              </a:pPr>
              <a:t>‹#›</a:t>
            </a:fld>
            <a:endParaRPr lang="en-US" altLang="zh-CN"/>
          </a:p>
        </p:txBody>
      </p:sp>
    </p:spTree>
    <p:extLst>
      <p:ext uri="{BB962C8B-B14F-4D97-AF65-F5344CB8AC3E}">
        <p14:creationId xmlns:p14="http://schemas.microsoft.com/office/powerpoint/2010/main" val="284469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4B512B6A-BD3D-4E0B-8C5E-534BB1E654D5}" type="slidenum">
              <a:rPr lang="en-US" altLang="zh-CN"/>
              <a:pPr>
                <a:defRPr/>
              </a:pPr>
              <a:t>‹#›</a:t>
            </a:fld>
            <a:endParaRPr lang="en-US" altLang="zh-CN"/>
          </a:p>
        </p:txBody>
      </p:sp>
    </p:spTree>
    <p:extLst>
      <p:ext uri="{BB962C8B-B14F-4D97-AF65-F5344CB8AC3E}">
        <p14:creationId xmlns:p14="http://schemas.microsoft.com/office/powerpoint/2010/main" val="1420657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ABA2C2B3-AEA3-4897-A258-D4B3BCF6F341}" type="slidenum">
              <a:rPr lang="en-US" altLang="zh-CN"/>
              <a:pPr>
                <a:defRPr/>
              </a:pPr>
              <a:t>‹#›</a:t>
            </a:fld>
            <a:endParaRPr lang="en-US" altLang="zh-CN"/>
          </a:p>
        </p:txBody>
      </p:sp>
    </p:spTree>
    <p:extLst>
      <p:ext uri="{BB962C8B-B14F-4D97-AF65-F5344CB8AC3E}">
        <p14:creationId xmlns:p14="http://schemas.microsoft.com/office/powerpoint/2010/main" val="1905771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15"/>
          <p:cNvGraphicFramePr>
            <a:graphicFrameLocks noChangeAspect="1"/>
          </p:cNvGraphicFramePr>
          <p:nvPr/>
        </p:nvGraphicFramePr>
        <p:xfrm>
          <a:off x="0" y="0"/>
          <a:ext cx="9144000" cy="962025"/>
        </p:xfrm>
        <a:graphic>
          <a:graphicData uri="http://schemas.openxmlformats.org/presentationml/2006/ole">
            <mc:AlternateContent xmlns:mc="http://schemas.openxmlformats.org/markup-compatibility/2006">
              <mc:Choice xmlns:v="urn:schemas-microsoft-com:vml" Requires="v">
                <p:oleObj spid="_x0000_s1379" name="Image" r:id="rId15" imgW="9346032" imgH="1282540" progId="Photoshop.Image.6">
                  <p:embed/>
                </p:oleObj>
              </mc:Choice>
              <mc:Fallback>
                <p:oleObj name="Image" r:id="rId15" imgW="9346032" imgH="1282540" progId="Photoshop.Image.6">
                  <p:embed/>
                  <p:pic>
                    <p:nvPicPr>
                      <p:cNvPr id="0" name="Object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Rectangle 16"/>
          <p:cNvSpPr>
            <a:spLocks noChangeArrowheads="1"/>
          </p:cNvSpPr>
          <p:nvPr/>
        </p:nvSpPr>
        <p:spPr bwMode="black">
          <a:xfrm>
            <a:off x="0" y="962025"/>
            <a:ext cx="9144000" cy="31908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zh-CN" altLang="en-US" smtClean="0"/>
          </a:p>
        </p:txBody>
      </p:sp>
      <p:sp>
        <p:nvSpPr>
          <p:cNvPr id="1028" name="Rectangle 3"/>
          <p:cNvSpPr>
            <a:spLocks noGrp="1" noChangeArrowheads="1"/>
          </p:cNvSpPr>
          <p:nvPr>
            <p:ph type="body" idx="1"/>
          </p:nvPr>
        </p:nvSpPr>
        <p:spPr bwMode="auto">
          <a:xfrm>
            <a:off x="457200" y="1457325"/>
            <a:ext cx="8229600" cy="494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2" name="Rectangle 4"/>
          <p:cNvSpPr>
            <a:spLocks noGrp="1" noChangeArrowheads="1"/>
          </p:cNvSpPr>
          <p:nvPr>
            <p:ph type="dt" sz="half" idx="2"/>
          </p:nvPr>
        </p:nvSpPr>
        <p:spPr bwMode="white">
          <a:xfrm>
            <a:off x="228600" y="990600"/>
            <a:ext cx="23622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1">
                <a:solidFill>
                  <a:schemeClr val="bg1"/>
                </a:solidFill>
                <a:latin typeface="+mn-lt"/>
                <a:ea typeface="宋体" pitchFamily="2" charset="-122"/>
              </a:defRPr>
            </a:lvl1pPr>
          </a:lstStyle>
          <a:p>
            <a:pPr>
              <a:defRPr/>
            </a:pPr>
            <a:endParaRPr lang="en-US" altLang="zh-CN"/>
          </a:p>
        </p:txBody>
      </p:sp>
      <p:sp>
        <p:nvSpPr>
          <p:cNvPr id="1029" name="Rectangle 5"/>
          <p:cNvSpPr>
            <a:spLocks noGrp="1" noChangeArrowheads="1"/>
          </p:cNvSpPr>
          <p:nvPr>
            <p:ph type="ftr" sz="quarter" idx="3"/>
          </p:nvPr>
        </p:nvSpPr>
        <p:spPr bwMode="auto">
          <a:xfrm>
            <a:off x="5638800" y="6457950"/>
            <a:ext cx="28956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atin typeface="+mn-lt"/>
                <a:ea typeface="宋体" pitchFamily="2"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3048000" y="6448425"/>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宋体" pitchFamily="2" charset="-122"/>
              </a:defRPr>
            </a:lvl1pPr>
          </a:lstStyle>
          <a:p>
            <a:pPr>
              <a:defRPr/>
            </a:pPr>
            <a:fld id="{7BD7EAE1-F59B-470B-98AC-CCA9D86A1648}" type="slidenum">
              <a:rPr lang="en-US" altLang="zh-CN" smtClean="0"/>
              <a:t>‹#›</a:t>
            </a:fld>
            <a:r>
              <a:rPr lang="en-US" altLang="zh-CN" dirty="0" smtClean="0"/>
              <a:t>/83</a:t>
            </a:r>
            <a:endParaRPr lang="en-US" altLang="zh-CN" dirty="0"/>
          </a:p>
        </p:txBody>
      </p:sp>
      <p:sp>
        <p:nvSpPr>
          <p:cNvPr id="1032" name="Rectangle 2"/>
          <p:cNvSpPr>
            <a:spLocks noGrp="1" noChangeArrowheads="1"/>
          </p:cNvSpPr>
          <p:nvPr>
            <p:ph type="title"/>
          </p:nvPr>
        </p:nvSpPr>
        <p:spPr bwMode="white">
          <a:xfrm>
            <a:off x="228600" y="152400"/>
            <a:ext cx="87630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3200">
          <a:solidFill>
            <a:schemeClr val="bg1"/>
          </a:solidFill>
          <a:latin typeface="+mj-lt"/>
          <a:ea typeface="+mj-ea"/>
          <a:cs typeface="+mj-cs"/>
        </a:defRPr>
      </a:lvl1pPr>
      <a:lvl2pPr algn="r" rtl="0" eaLnBrk="0" fontAlgn="base" hangingPunct="0">
        <a:spcBef>
          <a:spcPct val="0"/>
        </a:spcBef>
        <a:spcAft>
          <a:spcPct val="0"/>
        </a:spcAft>
        <a:defRPr sz="3200">
          <a:solidFill>
            <a:schemeClr val="bg1"/>
          </a:solidFill>
          <a:latin typeface="Verdana" pitchFamily="34" charset="0"/>
        </a:defRPr>
      </a:lvl2pPr>
      <a:lvl3pPr algn="r" rtl="0" eaLnBrk="0" fontAlgn="base" hangingPunct="0">
        <a:spcBef>
          <a:spcPct val="0"/>
        </a:spcBef>
        <a:spcAft>
          <a:spcPct val="0"/>
        </a:spcAft>
        <a:defRPr sz="3200">
          <a:solidFill>
            <a:schemeClr val="bg1"/>
          </a:solidFill>
          <a:latin typeface="Verdana" pitchFamily="34" charset="0"/>
        </a:defRPr>
      </a:lvl3pPr>
      <a:lvl4pPr algn="r" rtl="0" eaLnBrk="0" fontAlgn="base" hangingPunct="0">
        <a:spcBef>
          <a:spcPct val="0"/>
        </a:spcBef>
        <a:spcAft>
          <a:spcPct val="0"/>
        </a:spcAft>
        <a:defRPr sz="3200">
          <a:solidFill>
            <a:schemeClr val="bg1"/>
          </a:solidFill>
          <a:latin typeface="Verdana" pitchFamily="34" charset="0"/>
        </a:defRPr>
      </a:lvl4pPr>
      <a:lvl5pPr algn="r" rtl="0" eaLnBrk="0" fontAlgn="base" hangingPunct="0">
        <a:spcBef>
          <a:spcPct val="0"/>
        </a:spcBef>
        <a:spcAft>
          <a:spcPct val="0"/>
        </a:spcAft>
        <a:defRPr sz="3200">
          <a:solidFill>
            <a:schemeClr val="bg1"/>
          </a:solidFill>
          <a:latin typeface="Verdana" pitchFamily="34" charset="0"/>
        </a:defRPr>
      </a:lvl5pPr>
      <a:lvl6pPr marL="457200" algn="r" rtl="0" eaLnBrk="1" fontAlgn="base" hangingPunct="1">
        <a:spcBef>
          <a:spcPct val="0"/>
        </a:spcBef>
        <a:spcAft>
          <a:spcPct val="0"/>
        </a:spcAft>
        <a:defRPr sz="3200">
          <a:solidFill>
            <a:schemeClr val="bg1"/>
          </a:solidFill>
          <a:latin typeface="Verdana" pitchFamily="34" charset="0"/>
        </a:defRPr>
      </a:lvl6pPr>
      <a:lvl7pPr marL="914400" algn="r" rtl="0" eaLnBrk="1" fontAlgn="base" hangingPunct="1">
        <a:spcBef>
          <a:spcPct val="0"/>
        </a:spcBef>
        <a:spcAft>
          <a:spcPct val="0"/>
        </a:spcAft>
        <a:defRPr sz="3200">
          <a:solidFill>
            <a:schemeClr val="bg1"/>
          </a:solidFill>
          <a:latin typeface="Verdana" pitchFamily="34" charset="0"/>
        </a:defRPr>
      </a:lvl7pPr>
      <a:lvl8pPr marL="1371600" algn="r" rtl="0" eaLnBrk="1" fontAlgn="base" hangingPunct="1">
        <a:spcBef>
          <a:spcPct val="0"/>
        </a:spcBef>
        <a:spcAft>
          <a:spcPct val="0"/>
        </a:spcAft>
        <a:defRPr sz="3200">
          <a:solidFill>
            <a:schemeClr val="bg1"/>
          </a:solidFill>
          <a:latin typeface="Verdana" pitchFamily="34" charset="0"/>
        </a:defRPr>
      </a:lvl8pPr>
      <a:lvl9pPr marL="1828800" algn="r" rtl="0" eaLnBrk="1" fontAlgn="base" hangingPunct="1">
        <a:spcBef>
          <a:spcPct val="0"/>
        </a:spcBef>
        <a:spcAft>
          <a:spcPct val="0"/>
        </a:spcAft>
        <a:defRPr sz="3200">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9.wmf"/><Relationship Id="rId4" Type="http://schemas.openxmlformats.org/officeDocument/2006/relationships/oleObject" Target="../embeddings/oleObject3.bin"/></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6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6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6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7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656184" y="2997200"/>
            <a:ext cx="7452320" cy="685800"/>
          </a:xfrm>
        </p:spPr>
        <p:txBody>
          <a:bodyPr/>
          <a:lstStyle/>
          <a:p>
            <a:pPr algn="ctr" eaLnBrk="1" hangingPunct="1"/>
            <a:r>
              <a:rPr lang="zh-CN" altLang="en-US" sz="2400" dirty="0"/>
              <a:t>中央编办网上赋</a:t>
            </a:r>
            <a:r>
              <a:rPr lang="zh-CN" altLang="en-US" sz="2400" dirty="0" smtClean="0"/>
              <a:t>码和</a:t>
            </a:r>
            <a:r>
              <a:rPr lang="zh-CN" altLang="en-US" sz="2400" dirty="0"/>
              <a:t>事业单位网上登记</a:t>
            </a:r>
            <a:r>
              <a:rPr lang="zh-CN" altLang="en-US" sz="2400" dirty="0" smtClean="0"/>
              <a:t>管理系统</a:t>
            </a:r>
            <a:r>
              <a:rPr lang="en-US" altLang="zh-CN" sz="2400" dirty="0" smtClean="0"/>
              <a:t/>
            </a:r>
            <a:br>
              <a:rPr lang="en-US" altLang="zh-CN" sz="2400" dirty="0" smtClean="0"/>
            </a:br>
            <a:r>
              <a:rPr lang="zh-CN" altLang="en-US" sz="2800" dirty="0" smtClean="0">
                <a:latin typeface="微软雅黑" pitchFamily="34" charset="-122"/>
                <a:ea typeface="微软雅黑" pitchFamily="34" charset="-122"/>
              </a:rPr>
              <a:t>党群机关管理系统</a:t>
            </a:r>
            <a:endParaRPr lang="en-US" altLang="zh-CN" sz="2800" dirty="0" smtClean="0">
              <a:latin typeface="微软雅黑" pitchFamily="34" charset="-122"/>
              <a:ea typeface="微软雅黑" pitchFamily="34" charset="-122"/>
            </a:endParaRPr>
          </a:p>
        </p:txBody>
      </p:sp>
      <p:pic>
        <p:nvPicPr>
          <p:cNvPr id="4099"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5733256"/>
            <a:ext cx="105886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7510789" y="4794834"/>
            <a:ext cx="1107996" cy="461665"/>
          </a:xfrm>
          <a:prstGeom prst="rect">
            <a:avLst/>
          </a:prstGeom>
        </p:spPr>
        <p:txBody>
          <a:bodyPr wrap="none">
            <a:spAutoFit/>
          </a:bodyPr>
          <a:lstStyle/>
          <a:p>
            <a:pPr algn="ctr"/>
            <a:r>
              <a:rPr lang="zh-CN" altLang="en-US" sz="2400" b="1" dirty="0">
                <a:solidFill>
                  <a:srgbClr val="FFFF00"/>
                </a:solidFill>
                <a:latin typeface="微软雅黑" pitchFamily="34" charset="-122"/>
                <a:ea typeface="微软雅黑" pitchFamily="34" charset="-122"/>
              </a:rPr>
              <a:t>王春</a:t>
            </a:r>
            <a:r>
              <a:rPr lang="zh-CN" altLang="en-US" sz="2400" b="1" dirty="0" smtClean="0">
                <a:solidFill>
                  <a:srgbClr val="FFFF00"/>
                </a:solidFill>
                <a:latin typeface="微软雅黑" pitchFamily="34" charset="-122"/>
                <a:ea typeface="微软雅黑" pitchFamily="34" charset="-122"/>
              </a:rPr>
              <a:t>海</a:t>
            </a:r>
            <a:endParaRPr lang="en-US" altLang="zh-CN" sz="2400" b="1" dirty="0">
              <a:solidFill>
                <a:srgbClr val="FFFF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zh-CN" altLang="en-US" sz="2400" dirty="0" smtClean="0">
                <a:latin typeface="微软雅黑" pitchFamily="34" charset="-122"/>
                <a:ea typeface="微软雅黑" pitchFamily="34" charset="-122"/>
              </a:rPr>
              <a:t>统一社会信用代码</a:t>
            </a:r>
            <a:endParaRPr lang="en-US" altLang="zh-CN" sz="2400" dirty="0" smtClean="0">
              <a:latin typeface="微软雅黑" pitchFamily="34" charset="-122"/>
              <a:ea typeface="微软雅黑" pitchFamily="34" charset="-122"/>
            </a:endParaRPr>
          </a:p>
        </p:txBody>
      </p:sp>
      <p:grpSp>
        <p:nvGrpSpPr>
          <p:cNvPr id="5" name="Group 3"/>
          <p:cNvGrpSpPr>
            <a:grpSpLocks/>
          </p:cNvGrpSpPr>
          <p:nvPr/>
        </p:nvGrpSpPr>
        <p:grpSpPr bwMode="auto">
          <a:xfrm>
            <a:off x="4907973" y="1535782"/>
            <a:ext cx="3497840" cy="3981450"/>
            <a:chOff x="3084" y="1035"/>
            <a:chExt cx="2472" cy="2894"/>
          </a:xfrm>
        </p:grpSpPr>
        <p:pic>
          <p:nvPicPr>
            <p:cNvPr id="18" name="Picture 4" descr="box_wide"/>
            <p:cNvPicPr>
              <a:picLocks noChangeAspect="1" noChangeArrowheads="1"/>
            </p:cNvPicPr>
            <p:nvPr/>
          </p:nvPicPr>
          <p:blipFill>
            <a:blip r:embed="rId3"/>
            <a:srcRect/>
            <a:stretch>
              <a:fillRect/>
            </a:stretch>
          </p:blipFill>
          <p:spPr bwMode="gray">
            <a:xfrm flipH="1">
              <a:off x="3084" y="1035"/>
              <a:ext cx="2472" cy="2894"/>
            </a:xfrm>
            <a:prstGeom prst="rect">
              <a:avLst/>
            </a:prstGeom>
            <a:noFill/>
            <a:ln w="9525">
              <a:noFill/>
              <a:miter lim="800000"/>
              <a:headEnd/>
              <a:tailEnd/>
            </a:ln>
          </p:spPr>
        </p:pic>
        <p:pic>
          <p:nvPicPr>
            <p:cNvPr id="19" name="Picture 5" descr="box_wide_fill"/>
            <p:cNvPicPr>
              <a:picLocks noChangeAspect="1" noChangeArrowheads="1"/>
            </p:cNvPicPr>
            <p:nvPr/>
          </p:nvPicPr>
          <p:blipFill>
            <a:blip r:embed="rId4"/>
            <a:srcRect/>
            <a:stretch>
              <a:fillRect/>
            </a:stretch>
          </p:blipFill>
          <p:spPr bwMode="gray">
            <a:xfrm flipH="1">
              <a:off x="3084" y="1671"/>
              <a:ext cx="2472" cy="2108"/>
            </a:xfrm>
            <a:prstGeom prst="rect">
              <a:avLst/>
            </a:prstGeom>
            <a:noFill/>
            <a:ln w="9525">
              <a:noFill/>
              <a:miter lim="800000"/>
              <a:headEnd/>
              <a:tailEnd/>
            </a:ln>
          </p:spPr>
        </p:pic>
        <p:sp>
          <p:nvSpPr>
            <p:cNvPr id="20" name="Text Box 6"/>
            <p:cNvSpPr txBox="1">
              <a:spLocks noChangeArrowheads="1"/>
            </p:cNvSpPr>
            <p:nvPr/>
          </p:nvSpPr>
          <p:spPr bwMode="gray">
            <a:xfrm>
              <a:off x="3084" y="1274"/>
              <a:ext cx="2357" cy="336"/>
            </a:xfrm>
            <a:prstGeom prst="rect">
              <a:avLst/>
            </a:prstGeom>
            <a:noFill/>
            <a:ln w="9525">
              <a:noFill/>
              <a:miter lim="800000"/>
              <a:headEnd/>
              <a:tailEnd/>
            </a:ln>
            <a:effectLst/>
          </p:spPr>
          <p:txBody>
            <a:bodyPr>
              <a:spAutoFit/>
            </a:bodyPr>
            <a:lstStyle/>
            <a:p>
              <a:pPr eaLnBrk="0" hangingPunct="0">
                <a:defRPr/>
              </a:pPr>
              <a:r>
                <a:rPr lang="en-US" altLang="ko-KR" sz="2400" b="1" dirty="0">
                  <a:effectLst>
                    <a:outerShdw blurRad="38100" dist="38100" dir="2700000" algn="tl">
                      <a:srgbClr val="C0C0C0"/>
                    </a:outerShdw>
                  </a:effectLst>
                  <a:latin typeface="Verdana" pitchFamily="34" charset="0"/>
                  <a:ea typeface="Gulim" pitchFamily="34" charset="-127"/>
                </a:rPr>
                <a:t>  </a:t>
              </a:r>
              <a:r>
                <a:rPr lang="zh-CN" altLang="en-US" sz="2400" b="1" dirty="0" smtClean="0">
                  <a:effectLst>
                    <a:outerShdw blurRad="38100" dist="38100" dir="2700000" algn="tl">
                      <a:srgbClr val="C0C0C0"/>
                    </a:outerShdw>
                  </a:effectLst>
                  <a:latin typeface="宋体" panose="02010600030101010101" pitchFamily="2" charset="-122"/>
                </a:rPr>
                <a:t>修改</a:t>
              </a:r>
              <a:endParaRPr lang="ko-KR" altLang="en-US" dirty="0">
                <a:effectLst>
                  <a:outerShdw blurRad="38100" dist="38100" dir="2700000" algn="tl">
                    <a:srgbClr val="C0C0C0"/>
                  </a:outerShdw>
                </a:effectLst>
                <a:latin typeface="宋体" panose="02010600030101010101" pitchFamily="2" charset="-122"/>
                <a:ea typeface="Gulim" pitchFamily="34" charset="-127"/>
              </a:endParaRPr>
            </a:p>
          </p:txBody>
        </p:sp>
        <p:sp>
          <p:nvSpPr>
            <p:cNvPr id="21" name="Rectangle 7"/>
            <p:cNvSpPr>
              <a:spLocks noChangeArrowheads="1"/>
            </p:cNvSpPr>
            <p:nvPr/>
          </p:nvSpPr>
          <p:spPr bwMode="gray">
            <a:xfrm flipH="1">
              <a:off x="3084" y="1671"/>
              <a:ext cx="2458" cy="2108"/>
            </a:xfrm>
            <a:prstGeom prst="rect">
              <a:avLst/>
            </a:prstGeom>
            <a:noFill/>
            <a:ln w="25400">
              <a:noFill/>
              <a:miter lim="800000"/>
              <a:headEnd/>
              <a:tailEnd/>
            </a:ln>
            <a:effectLst/>
          </p:spPr>
          <p:txBody>
            <a:bodyPr wrap="none" anchor="ctr"/>
            <a:lstStyle/>
            <a:p>
              <a:pPr eaLnBrk="0" hangingPunct="0">
                <a:defRPr/>
              </a:pPr>
              <a:r>
                <a:rPr lang="en-US" altLang="zh-CN" dirty="0" smtClean="0">
                  <a:effectLst>
                    <a:outerShdw blurRad="38100" dist="38100" dir="2700000" algn="tl">
                      <a:srgbClr val="C0C0C0"/>
                    </a:outerShdw>
                  </a:effectLst>
                  <a:latin typeface="宋体" panose="02010600030101010101" pitchFamily="2" charset="-122"/>
                </a:rPr>
                <a:t>1</a:t>
              </a:r>
              <a:r>
                <a:rPr lang="zh-CN" altLang="en-US" dirty="0" smtClean="0">
                  <a:effectLst>
                    <a:outerShdw blurRad="38100" dist="38100" dir="2700000" algn="tl">
                      <a:srgbClr val="C0C0C0"/>
                    </a:outerShdw>
                  </a:effectLst>
                  <a:latin typeface="宋体" panose="02010600030101010101" pitchFamily="2" charset="-122"/>
                </a:rPr>
                <a:t>、联系技术支持热线，发送传真</a:t>
              </a:r>
              <a:endParaRPr lang="en-US" altLang="zh-CN" dirty="0" smtClean="0">
                <a:effectLst>
                  <a:outerShdw blurRad="38100" dist="38100" dir="2700000" algn="tl">
                    <a:srgbClr val="C0C0C0"/>
                  </a:outerShdw>
                </a:effectLst>
                <a:latin typeface="宋体" panose="02010600030101010101" pitchFamily="2" charset="-122"/>
              </a:endParaRPr>
            </a:p>
            <a:p>
              <a:pPr eaLnBrk="0" hangingPunct="0">
                <a:defRPr/>
              </a:pPr>
              <a:endParaRPr lang="en-US" altLang="zh-CN" dirty="0">
                <a:effectLst>
                  <a:outerShdw blurRad="38100" dist="38100" dir="2700000" algn="tl">
                    <a:srgbClr val="C0C0C0"/>
                  </a:outerShdw>
                </a:effectLst>
                <a:latin typeface="宋体" panose="02010600030101010101" pitchFamily="2" charset="-122"/>
              </a:endParaRPr>
            </a:p>
            <a:p>
              <a:pPr eaLnBrk="0" hangingPunct="0">
                <a:defRPr/>
              </a:pPr>
              <a:r>
                <a:rPr lang="en-US" altLang="zh-CN" dirty="0" smtClean="0">
                  <a:effectLst>
                    <a:outerShdw blurRad="38100" dist="38100" dir="2700000" algn="tl">
                      <a:srgbClr val="C0C0C0"/>
                    </a:outerShdw>
                  </a:effectLst>
                  <a:latin typeface="宋体" panose="02010600030101010101" pitchFamily="2" charset="-122"/>
                </a:rPr>
                <a:t>2</a:t>
              </a:r>
              <a:r>
                <a:rPr lang="zh-CN" altLang="en-US" dirty="0" smtClean="0">
                  <a:effectLst>
                    <a:outerShdw blurRad="38100" dist="38100" dir="2700000" algn="tl">
                      <a:srgbClr val="C0C0C0"/>
                    </a:outerShdw>
                  </a:effectLst>
                  <a:latin typeface="宋体" panose="02010600030101010101" pitchFamily="2" charset="-122"/>
                </a:rPr>
                <a:t>、传真内容包括：</a:t>
              </a:r>
              <a:r>
                <a:rPr lang="zh-CN" altLang="en-US" dirty="0">
                  <a:effectLst>
                    <a:outerShdw blurRad="38100" dist="38100" dir="2700000" algn="tl">
                      <a:srgbClr val="C0C0C0"/>
                    </a:outerShdw>
                  </a:effectLst>
                  <a:latin typeface="宋体" panose="02010600030101010101" pitchFamily="2" charset="-122"/>
                </a:rPr>
                <a:t>机构</a:t>
              </a:r>
              <a:r>
                <a:rPr lang="zh-CN" altLang="en-US" dirty="0" smtClean="0">
                  <a:effectLst>
                    <a:outerShdw blurRad="38100" dist="38100" dir="2700000" algn="tl">
                      <a:srgbClr val="C0C0C0"/>
                    </a:outerShdw>
                  </a:effectLst>
                  <a:latin typeface="宋体" panose="02010600030101010101" pitchFamily="2" charset="-122"/>
                </a:rPr>
                <a:t>名称、</a:t>
              </a:r>
              <a:endParaRPr lang="en-US" altLang="zh-CN" dirty="0" smtClean="0">
                <a:effectLst>
                  <a:outerShdw blurRad="38100" dist="38100" dir="2700000" algn="tl">
                    <a:srgbClr val="C0C0C0"/>
                  </a:outerShdw>
                </a:effectLst>
                <a:latin typeface="宋体" panose="02010600030101010101" pitchFamily="2" charset="-122"/>
              </a:endParaRPr>
            </a:p>
            <a:p>
              <a:pPr eaLnBrk="0" hangingPunct="0">
                <a:defRPr/>
              </a:pPr>
              <a:r>
                <a:rPr lang="zh-CN" altLang="en-US" dirty="0" smtClean="0">
                  <a:effectLst>
                    <a:outerShdw blurRad="38100" dist="38100" dir="2700000" algn="tl">
                      <a:srgbClr val="C0C0C0"/>
                    </a:outerShdw>
                  </a:effectLst>
                  <a:latin typeface="宋体" panose="02010600030101010101" pitchFamily="2" charset="-122"/>
                </a:rPr>
                <a:t>统一社会信用代码、正确的组织</a:t>
              </a:r>
              <a:endParaRPr lang="en-US" altLang="zh-CN" dirty="0" smtClean="0">
                <a:effectLst>
                  <a:outerShdw blurRad="38100" dist="38100" dir="2700000" algn="tl">
                    <a:srgbClr val="C0C0C0"/>
                  </a:outerShdw>
                </a:effectLst>
                <a:latin typeface="宋体" panose="02010600030101010101" pitchFamily="2" charset="-122"/>
              </a:endParaRPr>
            </a:p>
            <a:p>
              <a:pPr eaLnBrk="0" hangingPunct="0">
                <a:defRPr/>
              </a:pPr>
              <a:r>
                <a:rPr lang="zh-CN" altLang="en-US" dirty="0" smtClean="0">
                  <a:effectLst>
                    <a:outerShdw blurRad="38100" dist="38100" dir="2700000" algn="tl">
                      <a:srgbClr val="C0C0C0"/>
                    </a:outerShdw>
                  </a:effectLst>
                  <a:latin typeface="宋体" panose="02010600030101010101" pitchFamily="2" charset="-122"/>
                </a:rPr>
                <a:t>机构代码、 联系人、联系电话</a:t>
              </a:r>
              <a:endParaRPr lang="en-US" altLang="zh-CN" dirty="0" smtClean="0">
                <a:effectLst>
                  <a:outerShdw blurRad="38100" dist="38100" dir="2700000" algn="tl">
                    <a:srgbClr val="C0C0C0"/>
                  </a:outerShdw>
                </a:effectLst>
                <a:latin typeface="宋体" panose="02010600030101010101" pitchFamily="2" charset="-122"/>
              </a:endParaRPr>
            </a:p>
            <a:p>
              <a:pPr eaLnBrk="0" hangingPunct="0">
                <a:defRPr/>
              </a:pPr>
              <a:endParaRPr lang="en-US" altLang="ko-KR" dirty="0">
                <a:effectLst>
                  <a:outerShdw blurRad="38100" dist="38100" dir="2700000" algn="tl">
                    <a:srgbClr val="C0C0C0"/>
                  </a:outerShdw>
                </a:effectLst>
                <a:latin typeface="宋体" panose="02010600030101010101" pitchFamily="2" charset="-122"/>
                <a:ea typeface="Gulim" pitchFamily="34" charset="-127"/>
              </a:endParaRPr>
            </a:p>
            <a:p>
              <a:pPr eaLnBrk="0" hangingPunct="0">
                <a:defRPr/>
              </a:pPr>
              <a:r>
                <a:rPr lang="en-US" altLang="ko-KR" dirty="0" smtClean="0">
                  <a:effectLst>
                    <a:outerShdw blurRad="38100" dist="38100" dir="2700000" algn="tl">
                      <a:srgbClr val="C0C0C0"/>
                    </a:outerShdw>
                  </a:effectLst>
                  <a:latin typeface="宋体" panose="02010600030101010101" pitchFamily="2" charset="-122"/>
                </a:rPr>
                <a:t>3</a:t>
              </a:r>
              <a:r>
                <a:rPr lang="zh-CN" altLang="en-US" dirty="0" smtClean="0">
                  <a:effectLst>
                    <a:outerShdw blurRad="38100" dist="38100" dir="2700000" algn="tl">
                      <a:srgbClr val="C0C0C0"/>
                    </a:outerShdw>
                  </a:effectLst>
                  <a:latin typeface="宋体" panose="02010600030101010101" pitchFamily="2" charset="-122"/>
                </a:rPr>
                <a:t>、修改不是简单替换组织机构</a:t>
              </a:r>
              <a:endParaRPr lang="en-US" altLang="zh-CN" dirty="0" smtClean="0">
                <a:effectLst>
                  <a:outerShdw blurRad="38100" dist="38100" dir="2700000" algn="tl">
                    <a:srgbClr val="C0C0C0"/>
                  </a:outerShdw>
                </a:effectLst>
                <a:latin typeface="宋体" panose="02010600030101010101" pitchFamily="2" charset="-122"/>
              </a:endParaRPr>
            </a:p>
            <a:p>
              <a:pPr eaLnBrk="0" hangingPunct="0">
                <a:defRPr/>
              </a:pPr>
              <a:r>
                <a:rPr lang="zh-CN" altLang="en-US" dirty="0" smtClean="0">
                  <a:effectLst>
                    <a:outerShdw blurRad="38100" dist="38100" dir="2700000" algn="tl">
                      <a:srgbClr val="C0C0C0"/>
                    </a:outerShdw>
                  </a:effectLst>
                  <a:latin typeface="宋体" panose="02010600030101010101" pitchFamily="2" charset="-122"/>
                </a:rPr>
                <a:t>代码，需要重新运算生成校验位</a:t>
              </a:r>
              <a:endParaRPr lang="ko-KR" altLang="en-US" dirty="0">
                <a:effectLst>
                  <a:outerShdw blurRad="38100" dist="38100" dir="2700000" algn="tl">
                    <a:srgbClr val="C0C0C0"/>
                  </a:outerShdw>
                </a:effectLst>
                <a:latin typeface="宋体" panose="02010600030101010101" pitchFamily="2" charset="-122"/>
                <a:ea typeface="Gulim" pitchFamily="34" charset="-127"/>
              </a:endParaRPr>
            </a:p>
          </p:txBody>
        </p:sp>
      </p:grpSp>
      <p:grpSp>
        <p:nvGrpSpPr>
          <p:cNvPr id="6" name="Group 8"/>
          <p:cNvGrpSpPr>
            <a:grpSpLocks/>
          </p:cNvGrpSpPr>
          <p:nvPr/>
        </p:nvGrpSpPr>
        <p:grpSpPr bwMode="auto">
          <a:xfrm>
            <a:off x="4811754" y="1929249"/>
            <a:ext cx="256112" cy="249013"/>
            <a:chOff x="385" y="1412"/>
            <a:chExt cx="181" cy="181"/>
          </a:xfrm>
        </p:grpSpPr>
        <p:pic>
          <p:nvPicPr>
            <p:cNvPr id="16" name="Picture 9" descr="ball"/>
            <p:cNvPicPr>
              <a:picLocks noChangeAspect="1" noChangeArrowheads="1"/>
            </p:cNvPicPr>
            <p:nvPr/>
          </p:nvPicPr>
          <p:blipFill>
            <a:blip r:embed="rId5"/>
            <a:srcRect/>
            <a:stretch>
              <a:fillRect/>
            </a:stretch>
          </p:blipFill>
          <p:spPr bwMode="gray">
            <a:xfrm>
              <a:off x="385" y="1412"/>
              <a:ext cx="181" cy="181"/>
            </a:xfrm>
            <a:prstGeom prst="rect">
              <a:avLst/>
            </a:prstGeom>
            <a:noFill/>
            <a:ln w="9525">
              <a:noFill/>
              <a:miter lim="800000"/>
              <a:headEnd/>
              <a:tailEnd/>
            </a:ln>
          </p:spPr>
        </p:pic>
        <p:sp>
          <p:nvSpPr>
            <p:cNvPr id="17" name="Oval 10"/>
            <p:cNvSpPr>
              <a:spLocks noChangeArrowheads="1"/>
            </p:cNvSpPr>
            <p:nvPr/>
          </p:nvSpPr>
          <p:spPr bwMode="gray">
            <a:xfrm>
              <a:off x="406" y="1433"/>
              <a:ext cx="138" cy="138"/>
            </a:xfrm>
            <a:prstGeom prst="ellipse">
              <a:avLst/>
            </a:prstGeom>
            <a:solidFill>
              <a:schemeClr val="tx1">
                <a:alpha val="50195"/>
              </a:schemeClr>
            </a:solidFill>
            <a:ln w="12700">
              <a:solidFill>
                <a:schemeClr val="bg1"/>
              </a:solidFill>
              <a:round/>
              <a:headEnd/>
              <a:tailEnd/>
            </a:ln>
          </p:spPr>
          <p:txBody>
            <a:bodyPr wrap="none" anchor="ctr"/>
            <a:lstStyle/>
            <a:p>
              <a:pPr algn="ctr" latinLnBrk="1"/>
              <a:endParaRPr kumimoji="1" lang="en-US" altLang="ko-KR">
                <a:solidFill>
                  <a:schemeClr val="bg1"/>
                </a:solidFill>
                <a:latin typeface="Verdana" pitchFamily="34" charset="0"/>
                <a:ea typeface="Gulim" pitchFamily="34" charset="-127"/>
              </a:endParaRPr>
            </a:p>
          </p:txBody>
        </p:sp>
      </p:grpSp>
      <p:grpSp>
        <p:nvGrpSpPr>
          <p:cNvPr id="7" name="Group 11"/>
          <p:cNvGrpSpPr>
            <a:grpSpLocks/>
          </p:cNvGrpSpPr>
          <p:nvPr/>
        </p:nvGrpSpPr>
        <p:grpSpPr bwMode="auto">
          <a:xfrm>
            <a:off x="736600" y="1535782"/>
            <a:ext cx="3594059" cy="3981450"/>
            <a:chOff x="136" y="1035"/>
            <a:chExt cx="2540" cy="2894"/>
          </a:xfrm>
        </p:grpSpPr>
        <p:pic>
          <p:nvPicPr>
            <p:cNvPr id="9" name="Picture 12" descr="box_wide"/>
            <p:cNvPicPr>
              <a:picLocks noChangeAspect="1" noChangeArrowheads="1"/>
            </p:cNvPicPr>
            <p:nvPr/>
          </p:nvPicPr>
          <p:blipFill>
            <a:blip r:embed="rId3"/>
            <a:srcRect/>
            <a:stretch>
              <a:fillRect/>
            </a:stretch>
          </p:blipFill>
          <p:spPr bwMode="gray">
            <a:xfrm flipH="1">
              <a:off x="204" y="1035"/>
              <a:ext cx="2472" cy="2894"/>
            </a:xfrm>
            <a:prstGeom prst="rect">
              <a:avLst/>
            </a:prstGeom>
            <a:noFill/>
            <a:ln w="9525">
              <a:noFill/>
              <a:miter lim="800000"/>
              <a:headEnd/>
              <a:tailEnd/>
            </a:ln>
          </p:spPr>
        </p:pic>
        <p:pic>
          <p:nvPicPr>
            <p:cNvPr id="10" name="Picture 13" descr="box_wide_fill"/>
            <p:cNvPicPr>
              <a:picLocks noChangeAspect="1" noChangeArrowheads="1"/>
            </p:cNvPicPr>
            <p:nvPr/>
          </p:nvPicPr>
          <p:blipFill>
            <a:blip r:embed="rId4"/>
            <a:srcRect/>
            <a:stretch>
              <a:fillRect/>
            </a:stretch>
          </p:blipFill>
          <p:spPr bwMode="gray">
            <a:xfrm flipH="1">
              <a:off x="204" y="1671"/>
              <a:ext cx="2472" cy="2108"/>
            </a:xfrm>
            <a:prstGeom prst="rect">
              <a:avLst/>
            </a:prstGeom>
            <a:noFill/>
            <a:ln w="9525">
              <a:noFill/>
              <a:miter lim="800000"/>
              <a:headEnd/>
              <a:tailEnd/>
            </a:ln>
          </p:spPr>
        </p:pic>
        <p:sp>
          <p:nvSpPr>
            <p:cNvPr id="11" name="Text Box 14"/>
            <p:cNvSpPr txBox="1">
              <a:spLocks noChangeArrowheads="1"/>
            </p:cNvSpPr>
            <p:nvPr/>
          </p:nvSpPr>
          <p:spPr bwMode="gray">
            <a:xfrm>
              <a:off x="204" y="1274"/>
              <a:ext cx="2356" cy="336"/>
            </a:xfrm>
            <a:prstGeom prst="rect">
              <a:avLst/>
            </a:prstGeom>
            <a:noFill/>
            <a:ln w="9525">
              <a:noFill/>
              <a:miter lim="800000"/>
              <a:headEnd/>
              <a:tailEnd/>
            </a:ln>
            <a:effectLst/>
          </p:spPr>
          <p:txBody>
            <a:bodyPr>
              <a:spAutoFit/>
            </a:bodyPr>
            <a:lstStyle/>
            <a:p>
              <a:pPr eaLnBrk="0" hangingPunct="0">
                <a:defRPr/>
              </a:pPr>
              <a:r>
                <a:rPr lang="en-US" altLang="ko-KR" sz="2400" b="1" dirty="0">
                  <a:effectLst>
                    <a:outerShdw blurRad="38100" dist="38100" dir="2700000" algn="tl">
                      <a:srgbClr val="C0C0C0"/>
                    </a:outerShdw>
                  </a:effectLst>
                  <a:latin typeface="Verdana" pitchFamily="34" charset="0"/>
                  <a:ea typeface="Gulim" pitchFamily="34" charset="-127"/>
                </a:rPr>
                <a:t> </a:t>
              </a:r>
              <a:r>
                <a:rPr lang="en-US" altLang="ko-KR" sz="2400" b="1" dirty="0">
                  <a:effectLst>
                    <a:outerShdw blurRad="38100" dist="38100" dir="2700000" algn="tl">
                      <a:srgbClr val="C0C0C0"/>
                    </a:outerShdw>
                  </a:effectLst>
                  <a:latin typeface="宋体" panose="02010600030101010101" pitchFamily="2" charset="-122"/>
                </a:rPr>
                <a:t> </a:t>
              </a:r>
              <a:r>
                <a:rPr lang="zh-CN" altLang="en-US" sz="2400" b="1" dirty="0">
                  <a:effectLst>
                    <a:outerShdw blurRad="38100" dist="38100" dir="2700000" algn="tl">
                      <a:srgbClr val="C0C0C0"/>
                    </a:outerShdw>
                  </a:effectLst>
                  <a:latin typeface="宋体" panose="02010600030101010101" pitchFamily="2" charset="-122"/>
                </a:rPr>
                <a:t>赋码</a:t>
              </a:r>
              <a:endParaRPr lang="ko-KR" altLang="en-US" dirty="0">
                <a:effectLst>
                  <a:outerShdw blurRad="38100" dist="38100" dir="2700000" algn="tl">
                    <a:srgbClr val="C0C0C0"/>
                  </a:outerShdw>
                </a:effectLst>
                <a:latin typeface="宋体" panose="02010600030101010101" pitchFamily="2" charset="-122"/>
                <a:ea typeface="Gulim" pitchFamily="34" charset="-127"/>
              </a:endParaRPr>
            </a:p>
          </p:txBody>
        </p:sp>
        <p:grpSp>
          <p:nvGrpSpPr>
            <p:cNvPr id="12" name="Group 15"/>
            <p:cNvGrpSpPr>
              <a:grpSpLocks/>
            </p:cNvGrpSpPr>
            <p:nvPr/>
          </p:nvGrpSpPr>
          <p:grpSpPr bwMode="auto">
            <a:xfrm>
              <a:off x="136" y="1321"/>
              <a:ext cx="181" cy="181"/>
              <a:chOff x="385" y="1412"/>
              <a:chExt cx="181" cy="181"/>
            </a:xfrm>
          </p:grpSpPr>
          <p:pic>
            <p:nvPicPr>
              <p:cNvPr id="14" name="Picture 16" descr="ball"/>
              <p:cNvPicPr>
                <a:picLocks noChangeAspect="1" noChangeArrowheads="1"/>
              </p:cNvPicPr>
              <p:nvPr/>
            </p:nvPicPr>
            <p:blipFill>
              <a:blip r:embed="rId5"/>
              <a:srcRect/>
              <a:stretch>
                <a:fillRect/>
              </a:stretch>
            </p:blipFill>
            <p:spPr bwMode="gray">
              <a:xfrm>
                <a:off x="385" y="1412"/>
                <a:ext cx="181" cy="181"/>
              </a:xfrm>
              <a:prstGeom prst="rect">
                <a:avLst/>
              </a:prstGeom>
              <a:noFill/>
              <a:ln w="9525">
                <a:noFill/>
                <a:miter lim="800000"/>
                <a:headEnd/>
                <a:tailEnd/>
              </a:ln>
            </p:spPr>
          </p:pic>
          <p:sp>
            <p:nvSpPr>
              <p:cNvPr id="15" name="Oval 17"/>
              <p:cNvSpPr>
                <a:spLocks noChangeArrowheads="1"/>
              </p:cNvSpPr>
              <p:nvPr/>
            </p:nvSpPr>
            <p:spPr bwMode="gray">
              <a:xfrm>
                <a:off x="406" y="1433"/>
                <a:ext cx="138" cy="138"/>
              </a:xfrm>
              <a:prstGeom prst="ellipse">
                <a:avLst/>
              </a:prstGeom>
              <a:solidFill>
                <a:schemeClr val="tx1">
                  <a:alpha val="50195"/>
                </a:schemeClr>
              </a:solidFill>
              <a:ln w="12700">
                <a:solidFill>
                  <a:schemeClr val="bg1"/>
                </a:solidFill>
                <a:round/>
                <a:headEnd/>
                <a:tailEnd/>
              </a:ln>
            </p:spPr>
            <p:txBody>
              <a:bodyPr wrap="none" anchor="ctr"/>
              <a:lstStyle/>
              <a:p>
                <a:pPr algn="ctr" latinLnBrk="1"/>
                <a:endParaRPr kumimoji="1" lang="en-US" altLang="ko-KR">
                  <a:latin typeface="Verdana" pitchFamily="34" charset="0"/>
                  <a:ea typeface="Gulim" pitchFamily="34" charset="-127"/>
                </a:endParaRPr>
              </a:p>
            </p:txBody>
          </p:sp>
        </p:grpSp>
        <p:sp>
          <p:nvSpPr>
            <p:cNvPr id="13" name="Rectangle 18"/>
            <p:cNvSpPr>
              <a:spLocks noChangeArrowheads="1"/>
            </p:cNvSpPr>
            <p:nvPr/>
          </p:nvSpPr>
          <p:spPr bwMode="gray">
            <a:xfrm>
              <a:off x="204" y="1671"/>
              <a:ext cx="2472" cy="2108"/>
            </a:xfrm>
            <a:prstGeom prst="rect">
              <a:avLst/>
            </a:prstGeom>
            <a:noFill/>
            <a:ln w="9525">
              <a:noFill/>
              <a:miter lim="800000"/>
              <a:headEnd/>
              <a:tailEnd/>
            </a:ln>
            <a:effectLst/>
          </p:spPr>
          <p:txBody>
            <a:bodyPr wrap="none" anchor="ctr"/>
            <a:lstStyle/>
            <a:p>
              <a:pPr algn="ctr" eaLnBrk="0" hangingPunct="0">
                <a:defRPr/>
              </a:pPr>
              <a:r>
                <a:rPr lang="zh-CN" altLang="en-US" sz="2000" dirty="0" smtClean="0">
                  <a:effectLst>
                    <a:outerShdw blurRad="38100" dist="38100" dir="2700000" algn="tl">
                      <a:srgbClr val="C0C0C0"/>
                    </a:outerShdw>
                  </a:effectLst>
                  <a:latin typeface="宋体" panose="02010600030101010101" pitchFamily="2" charset="-122"/>
                </a:rPr>
                <a:t>统一社会信用代码一经赋码</a:t>
              </a:r>
              <a:endParaRPr lang="en-US" altLang="zh-CN" sz="2000" dirty="0">
                <a:effectLst>
                  <a:outerShdw blurRad="38100" dist="38100" dir="2700000" algn="tl">
                    <a:srgbClr val="C0C0C0"/>
                  </a:outerShdw>
                </a:effectLst>
                <a:latin typeface="宋体" panose="02010600030101010101" pitchFamily="2" charset="-122"/>
              </a:endParaRPr>
            </a:p>
            <a:p>
              <a:pPr algn="ctr" eaLnBrk="0" hangingPunct="0">
                <a:defRPr/>
              </a:pPr>
              <a:r>
                <a:rPr lang="zh-CN" altLang="en-US" sz="2400" b="1" dirty="0" smtClean="0">
                  <a:effectLst>
                    <a:outerShdw blurRad="38100" dist="38100" dir="2700000" algn="tl">
                      <a:srgbClr val="C0C0C0"/>
                    </a:outerShdw>
                  </a:effectLst>
                  <a:latin typeface="宋体" panose="02010600030101010101" pitchFamily="2" charset="-122"/>
                </a:rPr>
                <a:t>终身不变</a:t>
              </a:r>
              <a:endParaRPr lang="en-US" altLang="ko-KR" sz="2400" b="1" dirty="0">
                <a:effectLst>
                  <a:outerShdw blurRad="38100" dist="38100" dir="2700000" algn="tl">
                    <a:srgbClr val="C0C0C0"/>
                  </a:outerShdw>
                </a:effectLst>
                <a:latin typeface="宋体" panose="02010600030101010101" pitchFamily="2" charset="-122"/>
              </a:endParaRPr>
            </a:p>
          </p:txBody>
        </p:sp>
      </p:grpSp>
      <p:sp>
        <p:nvSpPr>
          <p:cNvPr id="8" name="AutoShape 19"/>
          <p:cNvSpPr>
            <a:spLocks noChangeArrowheads="1"/>
          </p:cNvSpPr>
          <p:nvPr/>
        </p:nvSpPr>
        <p:spPr bwMode="gray">
          <a:xfrm rot="5400000">
            <a:off x="4478988" y="3064927"/>
            <a:ext cx="280655" cy="249037"/>
          </a:xfrm>
          <a:prstGeom prst="triangle">
            <a:avLst>
              <a:gd name="adj" fmla="val 50000"/>
            </a:avLst>
          </a:prstGeom>
          <a:solidFill>
            <a:schemeClr val="tx1"/>
          </a:solidFill>
          <a:ln w="9525">
            <a:noFill/>
            <a:miter lim="800000"/>
            <a:headEnd/>
            <a:tailEnd/>
          </a:ln>
        </p:spPr>
        <p:txBody>
          <a:bodyPr wrap="none" anchor="ctr"/>
          <a:lstStyle/>
          <a:p>
            <a:endParaRPr lang="zh-CN" altLang="en-US"/>
          </a:p>
        </p:txBody>
      </p:sp>
      <p:sp>
        <p:nvSpPr>
          <p:cNvPr id="22" name="自选图形 3"/>
          <p:cNvSpPr>
            <a:spLocks noChangeArrowheads="1"/>
          </p:cNvSpPr>
          <p:nvPr/>
        </p:nvSpPr>
        <p:spPr bwMode="gray">
          <a:xfrm>
            <a:off x="832819" y="5621615"/>
            <a:ext cx="7553184" cy="582295"/>
          </a:xfrm>
          <a:prstGeom prst="roundRect">
            <a:avLst>
              <a:gd name="adj" fmla="val 27481"/>
            </a:avLst>
          </a:prstGeom>
          <a:gradFill rotWithShape="1">
            <a:gsLst>
              <a:gs pos="0">
                <a:srgbClr val="6DAF91"/>
              </a:gs>
              <a:gs pos="100000">
                <a:srgbClr val="6DAF91">
                  <a:gamma/>
                  <a:tint val="72549"/>
                  <a:invGamma/>
                </a:srgbClr>
              </a:gs>
            </a:gsLst>
            <a:lin ang="5400000" scaled="1"/>
          </a:gradFill>
          <a:ln w="25400" algn="ctr">
            <a:solidFill>
              <a:srgbClr val="7EB89E"/>
            </a:solidFill>
            <a:round/>
            <a:headEnd/>
            <a:tailEnd/>
          </a:ln>
          <a:effectLst/>
          <a:extLs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r>
              <a:rPr lang="zh-CN" altLang="en-US" b="1" dirty="0" smtClean="0"/>
              <a:t>参照</a:t>
            </a:r>
            <a:r>
              <a:rPr lang="zh-CN" altLang="en-US" dirty="0" smtClean="0"/>
              <a:t>：</a:t>
            </a:r>
            <a:r>
              <a:rPr lang="en-US" altLang="zh-CN" dirty="0" smtClean="0"/>
              <a:t>http</a:t>
            </a:r>
            <a:r>
              <a:rPr lang="en-US" altLang="zh-CN" dirty="0"/>
              <a:t>://www.gjsy.gov.cn/xxxz/xxtb/201601/t20160118_62851.html</a:t>
            </a:r>
            <a:endParaRPr lang="zh-CN" altLang="en-US" dirty="0"/>
          </a:p>
        </p:txBody>
      </p:sp>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10</a:t>
            </a:fld>
            <a:endParaRPr lang="en-US" altLang="zh-CN"/>
          </a:p>
        </p:txBody>
      </p:sp>
    </p:spTree>
    <p:extLst>
      <p:ext uri="{BB962C8B-B14F-4D97-AF65-F5344CB8AC3E}">
        <p14:creationId xmlns:p14="http://schemas.microsoft.com/office/powerpoint/2010/main" val="1380958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a:lstStyle/>
          <a:p>
            <a:pPr eaLnBrk="1" hangingPunct="1"/>
            <a:r>
              <a:rPr lang="zh-CN" altLang="en-US" dirty="0">
                <a:ea typeface="宋体" pitchFamily="2" charset="-122"/>
              </a:rPr>
              <a:t>目录</a:t>
            </a:r>
            <a:endParaRPr lang="zh-CN" altLang="en-US" dirty="0" smtClean="0">
              <a:ea typeface="宋体" pitchFamily="2" charset="-122"/>
            </a:endParaRPr>
          </a:p>
        </p:txBody>
      </p:sp>
      <p:grpSp>
        <p:nvGrpSpPr>
          <p:cNvPr id="78" name="组合 8"/>
          <p:cNvGrpSpPr>
            <a:grpSpLocks/>
          </p:cNvGrpSpPr>
          <p:nvPr/>
        </p:nvGrpSpPr>
        <p:grpSpPr bwMode="auto">
          <a:xfrm>
            <a:off x="2123728" y="2132856"/>
            <a:ext cx="4733925" cy="685800"/>
            <a:chOff x="1296" y="1824"/>
            <a:chExt cx="2982" cy="432"/>
          </a:xfrm>
        </p:grpSpPr>
        <p:sp>
          <p:nvSpPr>
            <p:cNvPr id="79"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80"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81" name="文本框 11"/>
            <p:cNvSpPr txBox="1">
              <a:spLocks noChangeArrowheads="1"/>
            </p:cNvSpPr>
            <p:nvPr/>
          </p:nvSpPr>
          <p:spPr bwMode="gray">
            <a:xfrm>
              <a:off x="1680" y="1934"/>
              <a:ext cx="259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rgbClr val="FFFFFF"/>
                  </a:solidFill>
                  <a:effectLst/>
                  <a:uLnTx/>
                  <a:uFillTx/>
                  <a:cs typeface="Arial" charset="0"/>
                </a:rPr>
                <a:t>组织机构代码存量码与增量码的使用</a:t>
              </a:r>
              <a:endParaRPr kumimoji="0" lang="en-US" altLang="zh-CN" sz="1800" b="1" i="0" u="none" strike="noStrike" kern="0" cap="none" spc="0" normalizeH="0" baseline="0" noProof="0" dirty="0" smtClean="0">
                <a:ln>
                  <a:noFill/>
                </a:ln>
                <a:solidFill>
                  <a:srgbClr val="FFFFFF"/>
                </a:solidFill>
                <a:effectLst/>
                <a:uLnTx/>
                <a:uFillTx/>
                <a:cs typeface="Arial" charset="0"/>
              </a:endParaRPr>
            </a:p>
          </p:txBody>
        </p:sp>
        <p:sp>
          <p:nvSpPr>
            <p:cNvPr id="82" name="文本框 12"/>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smtClean="0">
                  <a:ln>
                    <a:noFill/>
                  </a:ln>
                  <a:solidFill>
                    <a:srgbClr val="FFFFFF"/>
                  </a:solidFill>
                  <a:effectLst/>
                  <a:uLnTx/>
                  <a:uFillTx/>
                  <a:cs typeface="Arial" charset="0"/>
                </a:rPr>
                <a:t>2</a:t>
              </a:r>
            </a:p>
          </p:txBody>
        </p:sp>
      </p:grpSp>
      <p:grpSp>
        <p:nvGrpSpPr>
          <p:cNvPr id="93" name="组合 8"/>
          <p:cNvGrpSpPr>
            <a:grpSpLocks/>
          </p:cNvGrpSpPr>
          <p:nvPr/>
        </p:nvGrpSpPr>
        <p:grpSpPr bwMode="auto">
          <a:xfrm>
            <a:off x="2123728" y="1340768"/>
            <a:ext cx="4724400" cy="685800"/>
            <a:chOff x="1296" y="1824"/>
            <a:chExt cx="2976" cy="432"/>
          </a:xfrm>
        </p:grpSpPr>
        <p:sp>
          <p:nvSpPr>
            <p:cNvPr id="94"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95"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96" name="文本框 11"/>
            <p:cNvSpPr txBox="1">
              <a:spLocks noChangeArrowheads="1"/>
            </p:cNvSpPr>
            <p:nvPr/>
          </p:nvSpPr>
          <p:spPr bwMode="gray">
            <a:xfrm>
              <a:off x="1680" y="1934"/>
              <a:ext cx="21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kern="0" dirty="0">
                  <a:solidFill>
                    <a:srgbClr val="FFFFFF"/>
                  </a:solidFill>
                  <a:cs typeface="Arial" charset="0"/>
                </a:rPr>
                <a:t>党群机关赋码</a:t>
              </a:r>
              <a:endParaRPr lang="en-US" altLang="zh-CN" b="1" kern="0" dirty="0">
                <a:solidFill>
                  <a:srgbClr val="FFFFFF"/>
                </a:solidFill>
                <a:cs typeface="Arial" charset="0"/>
              </a:endParaRPr>
            </a:p>
          </p:txBody>
        </p:sp>
        <p:sp>
          <p:nvSpPr>
            <p:cNvPr id="97" name="文本框 12"/>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cs typeface="Arial" charset="0"/>
                </a:rPr>
                <a:t>1</a:t>
              </a:r>
            </a:p>
          </p:txBody>
        </p:sp>
      </p:grpSp>
      <p:grpSp>
        <p:nvGrpSpPr>
          <p:cNvPr id="103" name="组合 8"/>
          <p:cNvGrpSpPr>
            <a:grpSpLocks/>
          </p:cNvGrpSpPr>
          <p:nvPr/>
        </p:nvGrpSpPr>
        <p:grpSpPr bwMode="auto">
          <a:xfrm>
            <a:off x="2133600" y="3823320"/>
            <a:ext cx="4724400" cy="685800"/>
            <a:chOff x="1296" y="1824"/>
            <a:chExt cx="2976" cy="432"/>
          </a:xfrm>
        </p:grpSpPr>
        <p:sp>
          <p:nvSpPr>
            <p:cNvPr id="104"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05"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06" name="文本框 11"/>
            <p:cNvSpPr txBox="1">
              <a:spLocks noChangeArrowheads="1"/>
            </p:cNvSpPr>
            <p:nvPr/>
          </p:nvSpPr>
          <p:spPr bwMode="gray">
            <a:xfrm>
              <a:off x="1680" y="1934"/>
              <a:ext cx="21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kern="0" dirty="0" smtClean="0">
                  <a:solidFill>
                    <a:srgbClr val="FFFFFF"/>
                  </a:solidFill>
                  <a:cs typeface="Arial" charset="0"/>
                </a:rPr>
                <a:t>党群机关信息</a:t>
              </a:r>
              <a:r>
                <a:rPr lang="zh-CN" altLang="en-US" b="1" kern="0" dirty="0">
                  <a:solidFill>
                    <a:srgbClr val="FFFFFF"/>
                  </a:solidFill>
                  <a:cs typeface="Arial" charset="0"/>
                </a:rPr>
                <a:t>变更</a:t>
              </a:r>
              <a:endParaRPr lang="en-US" altLang="zh-CN" b="1" kern="0" dirty="0">
                <a:solidFill>
                  <a:srgbClr val="FFFFFF"/>
                </a:solidFill>
                <a:cs typeface="Arial" charset="0"/>
              </a:endParaRPr>
            </a:p>
          </p:txBody>
        </p:sp>
        <p:sp>
          <p:nvSpPr>
            <p:cNvPr id="107" name="文本框 12"/>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cs typeface="Arial" charset="0"/>
                </a:rPr>
                <a:t>4</a:t>
              </a:r>
            </a:p>
          </p:txBody>
        </p:sp>
      </p:grpSp>
      <p:grpSp>
        <p:nvGrpSpPr>
          <p:cNvPr id="24" name="组合 8"/>
          <p:cNvGrpSpPr>
            <a:grpSpLocks/>
          </p:cNvGrpSpPr>
          <p:nvPr/>
        </p:nvGrpSpPr>
        <p:grpSpPr bwMode="auto">
          <a:xfrm>
            <a:off x="2133600" y="5445224"/>
            <a:ext cx="4724400" cy="685800"/>
            <a:chOff x="1296" y="1824"/>
            <a:chExt cx="2976" cy="432"/>
          </a:xfrm>
        </p:grpSpPr>
        <p:sp>
          <p:nvSpPr>
            <p:cNvPr id="25"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26"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27" name="文本框 11"/>
            <p:cNvSpPr txBox="1">
              <a:spLocks noChangeArrowheads="1"/>
            </p:cNvSpPr>
            <p:nvPr/>
          </p:nvSpPr>
          <p:spPr bwMode="gray">
            <a:xfrm>
              <a:off x="1680" y="1934"/>
              <a:ext cx="21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kern="0" dirty="0" smtClean="0">
                  <a:solidFill>
                    <a:srgbClr val="FFFFFF"/>
                  </a:solidFill>
                  <a:cs typeface="Arial" charset="0"/>
                </a:rPr>
                <a:t>本次培训操作指南</a:t>
              </a:r>
              <a:endParaRPr kumimoji="0" lang="en-US" altLang="zh-CN" sz="1800" b="1" i="0" u="none" strike="noStrike" kern="0" cap="none" spc="0" normalizeH="0" baseline="0" noProof="0" dirty="0" smtClean="0">
                <a:ln>
                  <a:noFill/>
                </a:ln>
                <a:solidFill>
                  <a:srgbClr val="FFFFFF"/>
                </a:solidFill>
                <a:effectLst/>
                <a:uLnTx/>
                <a:uFillTx/>
                <a:cs typeface="Arial" charset="0"/>
              </a:endParaRPr>
            </a:p>
          </p:txBody>
        </p:sp>
        <p:sp>
          <p:nvSpPr>
            <p:cNvPr id="28" name="文本框 12"/>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cs typeface="Arial" charset="0"/>
                </a:rPr>
                <a:t>6</a:t>
              </a:r>
            </a:p>
          </p:txBody>
        </p:sp>
      </p:grpSp>
      <p:grpSp>
        <p:nvGrpSpPr>
          <p:cNvPr id="29" name="组合 8"/>
          <p:cNvGrpSpPr>
            <a:grpSpLocks/>
          </p:cNvGrpSpPr>
          <p:nvPr/>
        </p:nvGrpSpPr>
        <p:grpSpPr bwMode="auto">
          <a:xfrm>
            <a:off x="2151856" y="4653136"/>
            <a:ext cx="4724400" cy="685800"/>
            <a:chOff x="1296" y="1824"/>
            <a:chExt cx="2976" cy="432"/>
          </a:xfrm>
        </p:grpSpPr>
        <p:sp>
          <p:nvSpPr>
            <p:cNvPr id="30"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1"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2" name="文本框 11"/>
            <p:cNvSpPr txBox="1">
              <a:spLocks noChangeArrowheads="1"/>
            </p:cNvSpPr>
            <p:nvPr/>
          </p:nvSpPr>
          <p:spPr bwMode="gray">
            <a:xfrm>
              <a:off x="1680" y="1934"/>
              <a:ext cx="21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kern="0" dirty="0" smtClean="0">
                  <a:solidFill>
                    <a:srgbClr val="FFFFFF"/>
                  </a:solidFill>
                  <a:cs typeface="Arial" charset="0"/>
                </a:rPr>
                <a:t>要点提示</a:t>
              </a:r>
              <a:endParaRPr lang="en-US" altLang="zh-CN" b="1" kern="0" dirty="0">
                <a:solidFill>
                  <a:srgbClr val="FFFFFF"/>
                </a:solidFill>
                <a:cs typeface="Arial" charset="0"/>
              </a:endParaRPr>
            </a:p>
          </p:txBody>
        </p:sp>
        <p:sp>
          <p:nvSpPr>
            <p:cNvPr id="33" name="文本框 12"/>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cs typeface="Arial" charset="0"/>
                </a:rPr>
                <a:t>5</a:t>
              </a:r>
            </a:p>
          </p:txBody>
        </p:sp>
      </p:grpSp>
      <p:grpSp>
        <p:nvGrpSpPr>
          <p:cNvPr id="34" name="组合 3"/>
          <p:cNvGrpSpPr>
            <a:grpSpLocks/>
          </p:cNvGrpSpPr>
          <p:nvPr/>
        </p:nvGrpSpPr>
        <p:grpSpPr bwMode="auto">
          <a:xfrm>
            <a:off x="2123728" y="2959224"/>
            <a:ext cx="4724400" cy="685800"/>
            <a:chOff x="1296" y="1824"/>
            <a:chExt cx="2976" cy="432"/>
          </a:xfrm>
        </p:grpSpPr>
        <p:sp>
          <p:nvSpPr>
            <p:cNvPr id="35" name="自选图形 4"/>
            <p:cNvSpPr>
              <a:spLocks noChangeArrowheads="1"/>
            </p:cNvSpPr>
            <p:nvPr/>
          </p:nvSpPr>
          <p:spPr bwMode="gray">
            <a:xfrm>
              <a:off x="1536" y="1899"/>
              <a:ext cx="2736" cy="288"/>
            </a:xfrm>
            <a:prstGeom prst="roundRect">
              <a:avLst>
                <a:gd name="adj" fmla="val 16667"/>
              </a:avLst>
            </a:prstGeom>
            <a:solidFill>
              <a:srgbClr val="3366CC"/>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6" name="自选图形 5"/>
            <p:cNvSpPr>
              <a:spLocks noChangeArrowheads="1"/>
            </p:cNvSpPr>
            <p:nvPr/>
          </p:nvSpPr>
          <p:spPr bwMode="gray">
            <a:xfrm>
              <a:off x="1296" y="1824"/>
              <a:ext cx="432" cy="432"/>
            </a:xfrm>
            <a:prstGeom prst="diamond">
              <a:avLst/>
            </a:prstGeom>
            <a:solidFill>
              <a:srgbClr val="3366CC"/>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7" name="文本框 6"/>
            <p:cNvSpPr txBox="1">
              <a:spLocks noChangeArrowheads="1"/>
            </p:cNvSpPr>
            <p:nvPr/>
          </p:nvSpPr>
          <p:spPr bwMode="gray">
            <a:xfrm>
              <a:off x="1746" y="1912"/>
              <a:ext cx="216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kern="0" dirty="0">
                  <a:solidFill>
                    <a:srgbClr val="FFFFFF"/>
                  </a:solidFill>
                  <a:cs typeface="Arial" charset="0"/>
                </a:rPr>
                <a:t>党群申请表及填表说明</a:t>
              </a:r>
              <a:endParaRPr lang="en-US" altLang="zh-CN" b="1" kern="0" dirty="0">
                <a:solidFill>
                  <a:srgbClr val="FFFFFF"/>
                </a:solidFill>
                <a:cs typeface="Arial" charset="0"/>
              </a:endParaRPr>
            </a:p>
          </p:txBody>
        </p:sp>
        <p:sp>
          <p:nvSpPr>
            <p:cNvPr id="38" name="文本框 7"/>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altLang="zh-CN" sz="2400" kern="0" dirty="0">
                  <a:solidFill>
                    <a:srgbClr val="FFFFFF"/>
                  </a:solidFill>
                  <a:cs typeface="Arial" charset="0"/>
                </a:rPr>
                <a:t>3</a:t>
              </a:r>
              <a:endParaRPr kumimoji="0" lang="en-US" altLang="zh-CN" sz="2400" b="0" i="0" u="none" strike="noStrike" kern="0" cap="none" spc="0" normalizeH="0" baseline="0" noProof="0" dirty="0" smtClean="0">
                <a:ln>
                  <a:noFill/>
                </a:ln>
                <a:solidFill>
                  <a:srgbClr val="FFFFFF"/>
                </a:solidFill>
                <a:effectLst/>
                <a:uLnTx/>
                <a:uFillTx/>
                <a:cs typeface="Arial" charset="0"/>
              </a:endParaRPr>
            </a:p>
          </p:txBody>
        </p:sp>
      </p:grpSp>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11</a:t>
            </a:fld>
            <a:endParaRPr lang="en-US" altLang="zh-CN"/>
          </a:p>
        </p:txBody>
      </p:sp>
    </p:spTree>
    <p:extLst>
      <p:ext uri="{BB962C8B-B14F-4D97-AF65-F5344CB8AC3E}">
        <p14:creationId xmlns:p14="http://schemas.microsoft.com/office/powerpoint/2010/main" val="3749263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a:lstStyle/>
          <a:p>
            <a:pPr eaLnBrk="1" hangingPunct="1"/>
            <a:r>
              <a:rPr lang="zh-CN" altLang="en-US" dirty="0" smtClean="0">
                <a:ea typeface="宋体" pitchFamily="2" charset="-122"/>
              </a:rPr>
              <a:t>申请表</a:t>
            </a:r>
          </a:p>
        </p:txBody>
      </p:sp>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7833" y="1343448"/>
            <a:ext cx="3600400"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6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327821"/>
            <a:ext cx="3672408"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12</a:t>
            </a:fld>
            <a:endParaRPr lang="en-US" altLang="zh-CN"/>
          </a:p>
        </p:txBody>
      </p:sp>
    </p:spTree>
    <p:extLst>
      <p:ext uri="{BB962C8B-B14F-4D97-AF65-F5344CB8AC3E}">
        <p14:creationId xmlns:p14="http://schemas.microsoft.com/office/powerpoint/2010/main" val="26116542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a:lstStyle/>
          <a:p>
            <a:pPr eaLnBrk="1" hangingPunct="1"/>
            <a:r>
              <a:rPr lang="zh-CN" altLang="zh-CN" b="1" dirty="0"/>
              <a:t>初领、补</a:t>
            </a:r>
            <a:r>
              <a:rPr lang="en-US" altLang="zh-CN" b="1" dirty="0"/>
              <a:t>(</a:t>
            </a:r>
            <a:r>
              <a:rPr lang="zh-CN" altLang="zh-CN" b="1" dirty="0"/>
              <a:t>换</a:t>
            </a:r>
            <a:r>
              <a:rPr lang="en-US" altLang="zh-CN" b="1" dirty="0"/>
              <a:t>)</a:t>
            </a:r>
            <a:r>
              <a:rPr lang="zh-CN" altLang="zh-CN" b="1" dirty="0"/>
              <a:t>领、撤销</a:t>
            </a:r>
            <a:r>
              <a:rPr lang="zh-CN" altLang="en-US" b="1" dirty="0" smtClean="0"/>
              <a:t>填表</a:t>
            </a:r>
            <a:r>
              <a:rPr lang="zh-CN" altLang="en-US" b="1" dirty="0"/>
              <a:t>说明</a:t>
            </a:r>
            <a:endParaRPr lang="zh-CN" altLang="en-US" dirty="0" smtClean="0">
              <a:ea typeface="宋体" pitchFamily="2" charset="-122"/>
            </a:endParaRPr>
          </a:p>
        </p:txBody>
      </p:sp>
      <p:pic>
        <p:nvPicPr>
          <p:cNvPr id="69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061" y="1306860"/>
            <a:ext cx="3253875" cy="4953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6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06860"/>
            <a:ext cx="4114800" cy="5146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13</a:t>
            </a:fld>
            <a:endParaRPr lang="en-US" altLang="zh-CN"/>
          </a:p>
        </p:txBody>
      </p:sp>
    </p:spTree>
    <p:extLst>
      <p:ext uri="{BB962C8B-B14F-4D97-AF65-F5344CB8AC3E}">
        <p14:creationId xmlns:p14="http://schemas.microsoft.com/office/powerpoint/2010/main" val="38878998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a:lstStyle/>
          <a:p>
            <a:pPr eaLnBrk="1" hangingPunct="1"/>
            <a:r>
              <a:rPr lang="zh-CN" altLang="zh-CN" b="1" dirty="0"/>
              <a:t>初领、补</a:t>
            </a:r>
            <a:r>
              <a:rPr lang="en-US" altLang="zh-CN" b="1" dirty="0"/>
              <a:t>(</a:t>
            </a:r>
            <a:r>
              <a:rPr lang="zh-CN" altLang="zh-CN" b="1" dirty="0"/>
              <a:t>换</a:t>
            </a:r>
            <a:r>
              <a:rPr lang="en-US" altLang="zh-CN" b="1" dirty="0"/>
              <a:t>)</a:t>
            </a:r>
            <a:r>
              <a:rPr lang="zh-CN" altLang="zh-CN" b="1" dirty="0"/>
              <a:t>领、撤销</a:t>
            </a:r>
            <a:r>
              <a:rPr lang="zh-CN" altLang="en-US" b="1" dirty="0" smtClean="0"/>
              <a:t>填表</a:t>
            </a:r>
            <a:r>
              <a:rPr lang="zh-CN" altLang="en-US" b="1" dirty="0"/>
              <a:t>说明</a:t>
            </a:r>
            <a:endParaRPr lang="zh-CN" altLang="en-US" dirty="0" smtClean="0">
              <a:ea typeface="宋体" pitchFamily="2" charset="-122"/>
            </a:endParaRPr>
          </a:p>
        </p:txBody>
      </p:sp>
      <p:pic>
        <p:nvPicPr>
          <p:cNvPr id="70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306860"/>
            <a:ext cx="4133850" cy="5074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6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316385"/>
            <a:ext cx="4019550" cy="5064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14</a:t>
            </a:fld>
            <a:endParaRPr lang="en-US" altLang="zh-CN"/>
          </a:p>
        </p:txBody>
      </p:sp>
    </p:spTree>
    <p:extLst>
      <p:ext uri="{BB962C8B-B14F-4D97-AF65-F5344CB8AC3E}">
        <p14:creationId xmlns:p14="http://schemas.microsoft.com/office/powerpoint/2010/main" val="3742212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a:lstStyle/>
          <a:p>
            <a:pPr eaLnBrk="1" hangingPunct="1"/>
            <a:r>
              <a:rPr lang="zh-CN" altLang="zh-CN" b="1" dirty="0"/>
              <a:t>初领、补</a:t>
            </a:r>
            <a:r>
              <a:rPr lang="en-US" altLang="zh-CN" b="1" dirty="0"/>
              <a:t>(</a:t>
            </a:r>
            <a:r>
              <a:rPr lang="zh-CN" altLang="zh-CN" b="1" dirty="0"/>
              <a:t>换</a:t>
            </a:r>
            <a:r>
              <a:rPr lang="en-US" altLang="zh-CN" b="1" dirty="0"/>
              <a:t>)</a:t>
            </a:r>
            <a:r>
              <a:rPr lang="zh-CN" altLang="zh-CN" b="1" dirty="0"/>
              <a:t>领、撤销</a:t>
            </a:r>
            <a:r>
              <a:rPr lang="zh-CN" altLang="en-US" b="1" dirty="0" smtClean="0"/>
              <a:t>填表</a:t>
            </a:r>
            <a:r>
              <a:rPr lang="zh-CN" altLang="en-US" b="1" dirty="0"/>
              <a:t>说明</a:t>
            </a:r>
            <a:endParaRPr lang="zh-CN" altLang="en-US" dirty="0" smtClean="0">
              <a:ea typeface="宋体" pitchFamily="2" charset="-122"/>
            </a:endParaRPr>
          </a:p>
        </p:txBody>
      </p:sp>
      <p:pic>
        <p:nvPicPr>
          <p:cNvPr id="716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306860"/>
            <a:ext cx="4086225" cy="481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15</a:t>
            </a:fld>
            <a:endParaRPr lang="en-US" altLang="zh-CN"/>
          </a:p>
        </p:txBody>
      </p:sp>
    </p:spTree>
    <p:extLst>
      <p:ext uri="{BB962C8B-B14F-4D97-AF65-F5344CB8AC3E}">
        <p14:creationId xmlns:p14="http://schemas.microsoft.com/office/powerpoint/2010/main" val="3742212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a:lstStyle/>
          <a:p>
            <a:pPr eaLnBrk="1" hangingPunct="1"/>
            <a:r>
              <a:rPr lang="zh-CN" altLang="en-US" dirty="0">
                <a:ea typeface="宋体" pitchFamily="2" charset="-122"/>
              </a:rPr>
              <a:t>变更填表</a:t>
            </a:r>
            <a:r>
              <a:rPr lang="zh-CN" altLang="en-US" dirty="0" smtClean="0">
                <a:ea typeface="宋体" pitchFamily="2" charset="-122"/>
              </a:rPr>
              <a:t>说明</a:t>
            </a:r>
          </a:p>
        </p:txBody>
      </p:sp>
      <p:pic>
        <p:nvPicPr>
          <p:cNvPr id="72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943" y="1306861"/>
            <a:ext cx="3792041" cy="5002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7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308001"/>
            <a:ext cx="3744416" cy="5145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16</a:t>
            </a:fld>
            <a:endParaRPr lang="en-US" altLang="zh-CN"/>
          </a:p>
        </p:txBody>
      </p:sp>
    </p:spTree>
    <p:extLst>
      <p:ext uri="{BB962C8B-B14F-4D97-AF65-F5344CB8AC3E}">
        <p14:creationId xmlns:p14="http://schemas.microsoft.com/office/powerpoint/2010/main" val="19866915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a:lstStyle/>
          <a:p>
            <a:pPr eaLnBrk="1" hangingPunct="1"/>
            <a:r>
              <a:rPr lang="zh-CN" altLang="en-US" dirty="0">
                <a:ea typeface="宋体" pitchFamily="2" charset="-122"/>
              </a:rPr>
              <a:t>变更填表</a:t>
            </a:r>
            <a:r>
              <a:rPr lang="zh-CN" altLang="en-US" dirty="0" smtClean="0">
                <a:ea typeface="宋体" pitchFamily="2" charset="-122"/>
              </a:rPr>
              <a:t>说明</a:t>
            </a:r>
          </a:p>
        </p:txBody>
      </p:sp>
      <p:pic>
        <p:nvPicPr>
          <p:cNvPr id="737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459" y="1297335"/>
            <a:ext cx="3484007" cy="5156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7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4542" y="1316385"/>
            <a:ext cx="3730507" cy="5136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17</a:t>
            </a:fld>
            <a:endParaRPr lang="en-US" altLang="zh-CN"/>
          </a:p>
        </p:txBody>
      </p:sp>
    </p:spTree>
    <p:extLst>
      <p:ext uri="{BB962C8B-B14F-4D97-AF65-F5344CB8AC3E}">
        <p14:creationId xmlns:p14="http://schemas.microsoft.com/office/powerpoint/2010/main" val="38878998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a:lstStyle/>
          <a:p>
            <a:pPr eaLnBrk="1" hangingPunct="1"/>
            <a:r>
              <a:rPr lang="zh-CN" altLang="en-US" dirty="0" smtClean="0">
                <a:ea typeface="宋体" pitchFamily="2" charset="-122"/>
              </a:rPr>
              <a:t>中央版本</a:t>
            </a:r>
          </a:p>
        </p:txBody>
      </p:sp>
      <p:grpSp>
        <p:nvGrpSpPr>
          <p:cNvPr id="28" name="Group 12"/>
          <p:cNvGrpSpPr>
            <a:grpSpLocks/>
          </p:cNvGrpSpPr>
          <p:nvPr/>
        </p:nvGrpSpPr>
        <p:grpSpPr bwMode="auto">
          <a:xfrm>
            <a:off x="1187624" y="1665318"/>
            <a:ext cx="6480175" cy="3457575"/>
            <a:chOff x="204" y="941"/>
            <a:chExt cx="5276" cy="2943"/>
          </a:xfrm>
        </p:grpSpPr>
        <p:sp>
          <p:nvSpPr>
            <p:cNvPr id="29" name="Freeform 2"/>
            <p:cNvSpPr>
              <a:spLocks/>
            </p:cNvSpPr>
            <p:nvPr/>
          </p:nvSpPr>
          <p:spPr bwMode="gray">
            <a:xfrm>
              <a:off x="1176" y="1213"/>
              <a:ext cx="1705" cy="745"/>
            </a:xfrm>
            <a:custGeom>
              <a:avLst/>
              <a:gdLst>
                <a:gd name="T0" fmla="*/ 1704 w 1705"/>
                <a:gd name="T1" fmla="*/ 0 h 745"/>
                <a:gd name="T2" fmla="*/ 744 w 1705"/>
                <a:gd name="T3" fmla="*/ 0 h 745"/>
                <a:gd name="T4" fmla="*/ 0 w 1705"/>
                <a:gd name="T5" fmla="*/ 744 h 745"/>
                <a:gd name="T6" fmla="*/ 0 60000 65536"/>
                <a:gd name="T7" fmla="*/ 0 60000 65536"/>
                <a:gd name="T8" fmla="*/ 0 60000 65536"/>
                <a:gd name="T9" fmla="*/ 0 w 1705"/>
                <a:gd name="T10" fmla="*/ 0 h 745"/>
                <a:gd name="T11" fmla="*/ 1705 w 1705"/>
                <a:gd name="T12" fmla="*/ 745 h 745"/>
              </a:gdLst>
              <a:ahLst/>
              <a:cxnLst>
                <a:cxn ang="T6">
                  <a:pos x="T0" y="T1"/>
                </a:cxn>
                <a:cxn ang="T7">
                  <a:pos x="T2" y="T3"/>
                </a:cxn>
                <a:cxn ang="T8">
                  <a:pos x="T4" y="T5"/>
                </a:cxn>
              </a:cxnLst>
              <a:rect l="T9" t="T10" r="T11" b="T12"/>
              <a:pathLst>
                <a:path w="1705" h="745">
                  <a:moveTo>
                    <a:pt x="1704" y="0"/>
                  </a:moveTo>
                  <a:lnTo>
                    <a:pt x="744" y="0"/>
                  </a:lnTo>
                  <a:lnTo>
                    <a:pt x="0" y="744"/>
                  </a:lnTo>
                </a:path>
              </a:pathLst>
            </a:custGeom>
            <a:noFill/>
            <a:ln w="76200" cap="rnd">
              <a:solidFill>
                <a:schemeClr val="bg2"/>
              </a:solidFill>
              <a:round/>
              <a:headEnd type="none" w="sm" len="sm"/>
              <a:tailEnd type="none" w="sm" len="sm"/>
            </a:ln>
          </p:spPr>
          <p:txBody>
            <a:bodyPr/>
            <a:lstStyle/>
            <a:p>
              <a:endParaRPr lang="zh-CN" altLang="en-US">
                <a:solidFill>
                  <a:srgbClr val="000000"/>
                </a:solidFill>
                <a:latin typeface="宋体" panose="02010600030101010101" pitchFamily="2" charset="-122"/>
              </a:endParaRPr>
            </a:p>
          </p:txBody>
        </p:sp>
        <p:sp>
          <p:nvSpPr>
            <p:cNvPr id="30" name="Freeform 4"/>
            <p:cNvSpPr>
              <a:spLocks/>
            </p:cNvSpPr>
            <p:nvPr/>
          </p:nvSpPr>
          <p:spPr bwMode="gray">
            <a:xfrm>
              <a:off x="1176" y="2820"/>
              <a:ext cx="1705" cy="745"/>
            </a:xfrm>
            <a:custGeom>
              <a:avLst/>
              <a:gdLst>
                <a:gd name="T0" fmla="*/ 1704 w 1705"/>
                <a:gd name="T1" fmla="*/ 744 h 745"/>
                <a:gd name="T2" fmla="*/ 744 w 1705"/>
                <a:gd name="T3" fmla="*/ 744 h 745"/>
                <a:gd name="T4" fmla="*/ 0 w 1705"/>
                <a:gd name="T5" fmla="*/ 0 h 745"/>
                <a:gd name="T6" fmla="*/ 0 60000 65536"/>
                <a:gd name="T7" fmla="*/ 0 60000 65536"/>
                <a:gd name="T8" fmla="*/ 0 60000 65536"/>
                <a:gd name="T9" fmla="*/ 0 w 1705"/>
                <a:gd name="T10" fmla="*/ 0 h 745"/>
                <a:gd name="T11" fmla="*/ 1705 w 1705"/>
                <a:gd name="T12" fmla="*/ 745 h 745"/>
              </a:gdLst>
              <a:ahLst/>
              <a:cxnLst>
                <a:cxn ang="T6">
                  <a:pos x="T0" y="T1"/>
                </a:cxn>
                <a:cxn ang="T7">
                  <a:pos x="T2" y="T3"/>
                </a:cxn>
                <a:cxn ang="T8">
                  <a:pos x="T4" y="T5"/>
                </a:cxn>
              </a:cxnLst>
              <a:rect l="T9" t="T10" r="T11" b="T12"/>
              <a:pathLst>
                <a:path w="1705" h="745">
                  <a:moveTo>
                    <a:pt x="1704" y="744"/>
                  </a:moveTo>
                  <a:lnTo>
                    <a:pt x="744" y="744"/>
                  </a:lnTo>
                  <a:lnTo>
                    <a:pt x="0" y="0"/>
                  </a:lnTo>
                </a:path>
              </a:pathLst>
            </a:custGeom>
            <a:noFill/>
            <a:ln w="76200" cap="rnd">
              <a:solidFill>
                <a:schemeClr val="bg2"/>
              </a:solidFill>
              <a:round/>
              <a:headEnd type="none" w="sm" len="sm"/>
              <a:tailEnd type="none" w="sm" len="sm"/>
            </a:ln>
          </p:spPr>
          <p:txBody>
            <a:bodyPr/>
            <a:lstStyle/>
            <a:p>
              <a:endParaRPr lang="zh-CN" altLang="en-US">
                <a:solidFill>
                  <a:srgbClr val="000000"/>
                </a:solidFill>
                <a:latin typeface="宋体" panose="02010600030101010101" pitchFamily="2" charset="-122"/>
              </a:endParaRPr>
            </a:p>
          </p:txBody>
        </p:sp>
        <p:sp>
          <p:nvSpPr>
            <p:cNvPr id="31" name="Freeform 5"/>
            <p:cNvSpPr>
              <a:spLocks/>
            </p:cNvSpPr>
            <p:nvPr/>
          </p:nvSpPr>
          <p:spPr bwMode="gray">
            <a:xfrm>
              <a:off x="1968" y="2011"/>
              <a:ext cx="913" cy="265"/>
            </a:xfrm>
            <a:custGeom>
              <a:avLst/>
              <a:gdLst>
                <a:gd name="T0" fmla="*/ 912 w 913"/>
                <a:gd name="T1" fmla="*/ 0 h 265"/>
                <a:gd name="T2" fmla="*/ 396 w 913"/>
                <a:gd name="T3" fmla="*/ 0 h 265"/>
                <a:gd name="T4" fmla="*/ 0 w 913"/>
                <a:gd name="T5" fmla="*/ 264 h 265"/>
                <a:gd name="T6" fmla="*/ 0 60000 65536"/>
                <a:gd name="T7" fmla="*/ 0 60000 65536"/>
                <a:gd name="T8" fmla="*/ 0 60000 65536"/>
                <a:gd name="T9" fmla="*/ 0 w 913"/>
                <a:gd name="T10" fmla="*/ 0 h 265"/>
                <a:gd name="T11" fmla="*/ 913 w 913"/>
                <a:gd name="T12" fmla="*/ 265 h 265"/>
              </a:gdLst>
              <a:ahLst/>
              <a:cxnLst>
                <a:cxn ang="T6">
                  <a:pos x="T0" y="T1"/>
                </a:cxn>
                <a:cxn ang="T7">
                  <a:pos x="T2" y="T3"/>
                </a:cxn>
                <a:cxn ang="T8">
                  <a:pos x="T4" y="T5"/>
                </a:cxn>
              </a:cxnLst>
              <a:rect l="T9" t="T10" r="T11" b="T12"/>
              <a:pathLst>
                <a:path w="913" h="265">
                  <a:moveTo>
                    <a:pt x="912" y="0"/>
                  </a:moveTo>
                  <a:lnTo>
                    <a:pt x="396" y="0"/>
                  </a:lnTo>
                  <a:lnTo>
                    <a:pt x="0" y="264"/>
                  </a:lnTo>
                </a:path>
              </a:pathLst>
            </a:custGeom>
            <a:noFill/>
            <a:ln w="76200" cap="rnd">
              <a:solidFill>
                <a:schemeClr val="bg2"/>
              </a:solidFill>
              <a:round/>
              <a:headEnd type="none" w="sm" len="sm"/>
              <a:tailEnd type="none" w="sm" len="sm"/>
            </a:ln>
          </p:spPr>
          <p:txBody>
            <a:bodyPr/>
            <a:lstStyle/>
            <a:p>
              <a:endParaRPr lang="zh-CN" altLang="en-US">
                <a:solidFill>
                  <a:srgbClr val="000000"/>
                </a:solidFill>
                <a:latin typeface="宋体" panose="02010600030101010101" pitchFamily="2" charset="-122"/>
              </a:endParaRPr>
            </a:p>
          </p:txBody>
        </p:sp>
        <p:sp>
          <p:nvSpPr>
            <p:cNvPr id="32" name="Freeform 6"/>
            <p:cNvSpPr>
              <a:spLocks/>
            </p:cNvSpPr>
            <p:nvPr/>
          </p:nvSpPr>
          <p:spPr bwMode="gray">
            <a:xfrm>
              <a:off x="1968" y="2513"/>
              <a:ext cx="913" cy="265"/>
            </a:xfrm>
            <a:custGeom>
              <a:avLst/>
              <a:gdLst>
                <a:gd name="T0" fmla="*/ 912 w 913"/>
                <a:gd name="T1" fmla="*/ 264 h 265"/>
                <a:gd name="T2" fmla="*/ 396 w 913"/>
                <a:gd name="T3" fmla="*/ 264 h 265"/>
                <a:gd name="T4" fmla="*/ 0 w 913"/>
                <a:gd name="T5" fmla="*/ 0 h 265"/>
                <a:gd name="T6" fmla="*/ 0 60000 65536"/>
                <a:gd name="T7" fmla="*/ 0 60000 65536"/>
                <a:gd name="T8" fmla="*/ 0 60000 65536"/>
                <a:gd name="T9" fmla="*/ 0 w 913"/>
                <a:gd name="T10" fmla="*/ 0 h 265"/>
                <a:gd name="T11" fmla="*/ 913 w 913"/>
                <a:gd name="T12" fmla="*/ 265 h 265"/>
              </a:gdLst>
              <a:ahLst/>
              <a:cxnLst>
                <a:cxn ang="T6">
                  <a:pos x="T0" y="T1"/>
                </a:cxn>
                <a:cxn ang="T7">
                  <a:pos x="T2" y="T3"/>
                </a:cxn>
                <a:cxn ang="T8">
                  <a:pos x="T4" y="T5"/>
                </a:cxn>
              </a:cxnLst>
              <a:rect l="T9" t="T10" r="T11" b="T12"/>
              <a:pathLst>
                <a:path w="913" h="265">
                  <a:moveTo>
                    <a:pt x="912" y="264"/>
                  </a:moveTo>
                  <a:lnTo>
                    <a:pt x="396" y="264"/>
                  </a:lnTo>
                  <a:lnTo>
                    <a:pt x="0" y="0"/>
                  </a:lnTo>
                </a:path>
              </a:pathLst>
            </a:custGeom>
            <a:noFill/>
            <a:ln w="76200" cap="rnd">
              <a:solidFill>
                <a:schemeClr val="bg2"/>
              </a:solidFill>
              <a:round/>
              <a:headEnd type="none" w="sm" len="sm"/>
              <a:tailEnd type="none" w="sm" len="sm"/>
            </a:ln>
          </p:spPr>
          <p:txBody>
            <a:bodyPr/>
            <a:lstStyle/>
            <a:p>
              <a:endParaRPr lang="zh-CN" altLang="en-US">
                <a:solidFill>
                  <a:srgbClr val="000000"/>
                </a:solidFill>
                <a:latin typeface="宋体" panose="02010600030101010101" pitchFamily="2" charset="-122"/>
              </a:endParaRPr>
            </a:p>
          </p:txBody>
        </p:sp>
        <p:sp>
          <p:nvSpPr>
            <p:cNvPr id="33" name="Oval 7"/>
            <p:cNvSpPr>
              <a:spLocks noChangeArrowheads="1"/>
            </p:cNvSpPr>
            <p:nvPr/>
          </p:nvSpPr>
          <p:spPr bwMode="gray">
            <a:xfrm>
              <a:off x="204" y="1488"/>
              <a:ext cx="1864" cy="1840"/>
            </a:xfrm>
            <a:prstGeom prst="ellipse">
              <a:avLst/>
            </a:prstGeom>
            <a:gradFill rotWithShape="0">
              <a:gsLst>
                <a:gs pos="0">
                  <a:schemeClr val="accent2"/>
                </a:gs>
                <a:gs pos="100000">
                  <a:schemeClr val="accent2">
                    <a:gamma/>
                    <a:shade val="46275"/>
                    <a:invGamma/>
                  </a:schemeClr>
                </a:gs>
              </a:gsLst>
              <a:path path="shape">
                <a:fillToRect l="50000" t="50000" r="50000" b="50000"/>
              </a:path>
            </a:gradFill>
            <a:ln w="38100">
              <a:solidFill>
                <a:schemeClr val="bg2"/>
              </a:solidFill>
              <a:round/>
              <a:headEnd/>
              <a:tailEnd/>
            </a:ln>
            <a:effectLst/>
          </p:spPr>
          <p:txBody>
            <a:bodyPr wrap="none" lIns="87313" tIns="44450" rIns="87313" bIns="44450" anchor="ctr"/>
            <a:lstStyle/>
            <a:p>
              <a:pPr algn="ctr" defTabSz="825500" eaLnBrk="0" hangingPunct="0">
                <a:lnSpc>
                  <a:spcPct val="90000"/>
                </a:lnSpc>
                <a:defRPr/>
              </a:pPr>
              <a:r>
                <a:rPr kumimoji="1" lang="zh-CN" altLang="en-US" sz="2800" b="1" dirty="0" smtClean="0">
                  <a:solidFill>
                    <a:srgbClr val="FFFFFF"/>
                  </a:solidFill>
                  <a:latin typeface="宋体" panose="02010600030101010101" pitchFamily="2" charset="-122"/>
                </a:rPr>
                <a:t>中央版本</a:t>
              </a:r>
              <a:endParaRPr kumimoji="1" lang="en-US" altLang="ko-KR" sz="2800" b="1" dirty="0">
                <a:solidFill>
                  <a:srgbClr val="FFFFFF"/>
                </a:solidFill>
                <a:latin typeface="宋体" panose="02010600030101010101" pitchFamily="2" charset="-122"/>
              </a:endParaRPr>
            </a:p>
          </p:txBody>
        </p:sp>
        <p:sp>
          <p:nvSpPr>
            <p:cNvPr id="34" name="AutoShape 8"/>
            <p:cNvSpPr>
              <a:spLocks noChangeArrowheads="1"/>
            </p:cNvSpPr>
            <p:nvPr/>
          </p:nvSpPr>
          <p:spPr bwMode="gray">
            <a:xfrm>
              <a:off x="2884" y="941"/>
              <a:ext cx="2596" cy="664"/>
            </a:xfrm>
            <a:prstGeom prst="roundRect">
              <a:avLst>
                <a:gd name="adj" fmla="val 16667"/>
              </a:avLst>
            </a:prstGeom>
            <a:solidFill>
              <a:schemeClr val="folHlink"/>
            </a:solidFill>
            <a:ln w="38100">
              <a:solidFill>
                <a:schemeClr val="bg2"/>
              </a:solidFill>
              <a:round/>
              <a:headEnd/>
              <a:tailEnd/>
            </a:ln>
          </p:spPr>
          <p:txBody>
            <a:bodyPr wrap="none" lIns="92075" tIns="46038" rIns="92075" bIns="46038" anchor="ctr"/>
            <a:lstStyle/>
            <a:p>
              <a:pPr algn="ctr" eaLnBrk="0" hangingPunct="0">
                <a:lnSpc>
                  <a:spcPct val="90000"/>
                </a:lnSpc>
              </a:pPr>
              <a:r>
                <a:rPr kumimoji="1" lang="zh-CN" altLang="en-US" sz="2400" b="1" dirty="0">
                  <a:solidFill>
                    <a:srgbClr val="000000"/>
                  </a:solidFill>
                  <a:latin typeface="宋体" panose="02010600030101010101" pitchFamily="2" charset="-122"/>
                </a:rPr>
                <a:t>初领等填表说明</a:t>
              </a:r>
              <a:endParaRPr kumimoji="1" lang="en-US" altLang="ko-KR" sz="2400" b="1" dirty="0">
                <a:solidFill>
                  <a:srgbClr val="000000"/>
                </a:solidFill>
                <a:latin typeface="宋体" panose="02010600030101010101" pitchFamily="2" charset="-122"/>
              </a:endParaRPr>
            </a:p>
          </p:txBody>
        </p:sp>
        <p:sp>
          <p:nvSpPr>
            <p:cNvPr id="35" name="AutoShape 9"/>
            <p:cNvSpPr>
              <a:spLocks noChangeArrowheads="1"/>
            </p:cNvSpPr>
            <p:nvPr/>
          </p:nvSpPr>
          <p:spPr bwMode="gray">
            <a:xfrm>
              <a:off x="2883" y="1703"/>
              <a:ext cx="2597" cy="663"/>
            </a:xfrm>
            <a:prstGeom prst="roundRect">
              <a:avLst>
                <a:gd name="adj" fmla="val 16667"/>
              </a:avLst>
            </a:prstGeom>
            <a:gradFill rotWithShape="1">
              <a:gsLst>
                <a:gs pos="0">
                  <a:schemeClr val="accent1"/>
                </a:gs>
                <a:gs pos="100000">
                  <a:schemeClr val="accent1">
                    <a:gamma/>
                    <a:shade val="86275"/>
                    <a:invGamma/>
                  </a:schemeClr>
                </a:gs>
              </a:gsLst>
              <a:lin ang="5400000" scaled="1"/>
            </a:gradFill>
            <a:ln w="38100">
              <a:solidFill>
                <a:schemeClr val="bg2"/>
              </a:solidFill>
              <a:round/>
              <a:headEnd/>
              <a:tailEnd/>
            </a:ln>
            <a:effectLst/>
          </p:spPr>
          <p:txBody>
            <a:bodyPr wrap="none" lIns="92075" tIns="46038" rIns="92075" bIns="46038" anchor="ctr"/>
            <a:lstStyle/>
            <a:p>
              <a:pPr algn="ctr" eaLnBrk="0" hangingPunct="0">
                <a:lnSpc>
                  <a:spcPct val="90000"/>
                </a:lnSpc>
                <a:defRPr/>
              </a:pPr>
              <a:r>
                <a:rPr kumimoji="1" lang="zh-CN" altLang="en-US" sz="2000" b="1" dirty="0">
                  <a:solidFill>
                    <a:srgbClr val="000000"/>
                  </a:solidFill>
                  <a:latin typeface="宋体" panose="02010600030101010101" pitchFamily="2" charset="-122"/>
                </a:rPr>
                <a:t>初领等填表说明（中央适用）</a:t>
              </a:r>
              <a:endParaRPr kumimoji="1" lang="en-US" altLang="ko-KR" sz="2000" b="1" dirty="0">
                <a:solidFill>
                  <a:srgbClr val="000000"/>
                </a:solidFill>
                <a:latin typeface="宋体" panose="02010600030101010101" pitchFamily="2" charset="-122"/>
              </a:endParaRPr>
            </a:p>
          </p:txBody>
        </p:sp>
        <p:sp>
          <p:nvSpPr>
            <p:cNvPr id="36" name="AutoShape 10"/>
            <p:cNvSpPr>
              <a:spLocks noChangeArrowheads="1"/>
            </p:cNvSpPr>
            <p:nvPr/>
          </p:nvSpPr>
          <p:spPr bwMode="gray">
            <a:xfrm>
              <a:off x="2883" y="2457"/>
              <a:ext cx="2597" cy="663"/>
            </a:xfrm>
            <a:prstGeom prst="roundRect">
              <a:avLst>
                <a:gd name="adj" fmla="val 16667"/>
              </a:avLst>
            </a:prstGeom>
            <a:gradFill rotWithShape="1">
              <a:gsLst>
                <a:gs pos="0">
                  <a:schemeClr val="accent2"/>
                </a:gs>
                <a:gs pos="100000">
                  <a:schemeClr val="accent2">
                    <a:gamma/>
                    <a:shade val="86275"/>
                    <a:invGamma/>
                  </a:schemeClr>
                </a:gs>
              </a:gsLst>
              <a:lin ang="5400000" scaled="1"/>
            </a:gradFill>
            <a:ln w="38100">
              <a:solidFill>
                <a:schemeClr val="bg2"/>
              </a:solidFill>
              <a:round/>
              <a:headEnd/>
              <a:tailEnd/>
            </a:ln>
            <a:effectLst/>
          </p:spPr>
          <p:txBody>
            <a:bodyPr wrap="none" lIns="92075" tIns="46038" rIns="92075" bIns="46038" anchor="ctr"/>
            <a:lstStyle/>
            <a:p>
              <a:pPr algn="ctr" eaLnBrk="0" hangingPunct="0">
                <a:lnSpc>
                  <a:spcPct val="90000"/>
                </a:lnSpc>
                <a:defRPr/>
              </a:pPr>
              <a:r>
                <a:rPr kumimoji="1" lang="zh-CN" altLang="en-US" sz="2400" b="1" dirty="0">
                  <a:solidFill>
                    <a:srgbClr val="000000"/>
                  </a:solidFill>
                  <a:latin typeface="宋体" panose="02010600030101010101" pitchFamily="2" charset="-122"/>
                </a:rPr>
                <a:t>变更填表说明</a:t>
              </a:r>
              <a:endParaRPr kumimoji="1" lang="en-US" altLang="ko-KR" sz="2400" b="1" dirty="0">
                <a:solidFill>
                  <a:srgbClr val="000000"/>
                </a:solidFill>
                <a:latin typeface="宋体" panose="02010600030101010101" pitchFamily="2" charset="-122"/>
              </a:endParaRPr>
            </a:p>
          </p:txBody>
        </p:sp>
        <p:sp>
          <p:nvSpPr>
            <p:cNvPr id="37" name="AutoShape 11"/>
            <p:cNvSpPr>
              <a:spLocks noChangeArrowheads="1"/>
            </p:cNvSpPr>
            <p:nvPr/>
          </p:nvSpPr>
          <p:spPr bwMode="gray">
            <a:xfrm>
              <a:off x="2883" y="3221"/>
              <a:ext cx="2597" cy="663"/>
            </a:xfrm>
            <a:prstGeom prst="roundRect">
              <a:avLst>
                <a:gd name="adj" fmla="val 16667"/>
              </a:avLst>
            </a:prstGeom>
            <a:gradFill rotWithShape="1">
              <a:gsLst>
                <a:gs pos="0">
                  <a:schemeClr val="hlink"/>
                </a:gs>
                <a:gs pos="100000">
                  <a:schemeClr val="hlink">
                    <a:gamma/>
                    <a:shade val="86275"/>
                    <a:invGamma/>
                  </a:schemeClr>
                </a:gs>
              </a:gsLst>
              <a:lin ang="5400000" scaled="1"/>
            </a:gradFill>
            <a:ln w="38100">
              <a:solidFill>
                <a:schemeClr val="bg2"/>
              </a:solidFill>
              <a:round/>
              <a:headEnd/>
              <a:tailEnd/>
            </a:ln>
            <a:effectLst/>
          </p:spPr>
          <p:txBody>
            <a:bodyPr wrap="none" lIns="92075" tIns="46038" rIns="92075" bIns="46038" anchor="ctr"/>
            <a:lstStyle/>
            <a:p>
              <a:pPr algn="ctr" eaLnBrk="0" hangingPunct="0">
                <a:lnSpc>
                  <a:spcPct val="90000"/>
                </a:lnSpc>
                <a:defRPr/>
              </a:pPr>
              <a:r>
                <a:rPr kumimoji="1" lang="zh-CN" altLang="en-US" sz="2000" b="1" dirty="0">
                  <a:solidFill>
                    <a:srgbClr val="000000"/>
                  </a:solidFill>
                  <a:latin typeface="宋体" panose="02010600030101010101" pitchFamily="2" charset="-122"/>
                </a:rPr>
                <a:t>变更填表说明（中央适用）</a:t>
              </a:r>
              <a:endParaRPr kumimoji="1" lang="en-US" altLang="ko-KR" sz="2000" b="1" dirty="0">
                <a:solidFill>
                  <a:srgbClr val="000000"/>
                </a:solidFill>
                <a:latin typeface="宋体" panose="02010600030101010101" pitchFamily="2" charset="-122"/>
              </a:endParaRPr>
            </a:p>
          </p:txBody>
        </p:sp>
      </p:grpSp>
      <p:sp>
        <p:nvSpPr>
          <p:cNvPr id="38" name="自选图形 3"/>
          <p:cNvSpPr>
            <a:spLocks noChangeArrowheads="1"/>
          </p:cNvSpPr>
          <p:nvPr/>
        </p:nvSpPr>
        <p:spPr bwMode="gray">
          <a:xfrm>
            <a:off x="971600" y="5438993"/>
            <a:ext cx="7195566" cy="582295"/>
          </a:xfrm>
          <a:prstGeom prst="roundRect">
            <a:avLst>
              <a:gd name="adj" fmla="val 27481"/>
            </a:avLst>
          </a:prstGeom>
          <a:gradFill rotWithShape="1">
            <a:gsLst>
              <a:gs pos="0">
                <a:srgbClr val="6DAF91"/>
              </a:gs>
              <a:gs pos="100000">
                <a:srgbClr val="6DAF91">
                  <a:gamma/>
                  <a:tint val="72549"/>
                  <a:invGamma/>
                </a:srgbClr>
              </a:gs>
            </a:gsLst>
            <a:lin ang="5400000" scaled="1"/>
          </a:gradFill>
          <a:ln w="25400" algn="ctr">
            <a:solidFill>
              <a:srgbClr val="7EB89E"/>
            </a:solidFill>
            <a:round/>
            <a:headEnd/>
            <a:tailEnd/>
          </a:ln>
          <a:effectLst/>
          <a:extLs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r>
              <a:rPr lang="zh-CN" altLang="en-US" dirty="0" smtClean="0">
                <a:latin typeface="宋体" panose="02010600030101010101" pitchFamily="2" charset="-122"/>
              </a:rPr>
              <a:t>网站位置：</a:t>
            </a:r>
            <a:endParaRPr lang="en-US" altLang="zh-CN" dirty="0" smtClean="0">
              <a:latin typeface="宋体" panose="02010600030101010101" pitchFamily="2" charset="-122"/>
            </a:endParaRPr>
          </a:p>
          <a:p>
            <a:r>
              <a:rPr lang="en-US" altLang="zh-CN" dirty="0" smtClean="0">
                <a:latin typeface="宋体" panose="02010600030101010101" pitchFamily="2" charset="-122"/>
              </a:rPr>
              <a:t>http</a:t>
            </a:r>
            <a:r>
              <a:rPr lang="en-US" altLang="zh-CN" dirty="0">
                <a:latin typeface="宋体" panose="02010600030101010101" pitchFamily="2" charset="-122"/>
              </a:rPr>
              <a:t>://www.gjsy.gov.cn/xxxz/xxtb/201601/t20160118_62851.html</a:t>
            </a:r>
            <a:endParaRPr lang="zh-CN" altLang="en-US" dirty="0">
              <a:latin typeface="宋体" panose="02010600030101010101" pitchFamily="2" charset="-122"/>
            </a:endParaRPr>
          </a:p>
        </p:txBody>
      </p:sp>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18</a:t>
            </a:fld>
            <a:endParaRPr lang="en-US" altLang="zh-CN"/>
          </a:p>
        </p:txBody>
      </p:sp>
    </p:spTree>
    <p:extLst>
      <p:ext uri="{BB962C8B-B14F-4D97-AF65-F5344CB8AC3E}">
        <p14:creationId xmlns:p14="http://schemas.microsoft.com/office/powerpoint/2010/main" val="42779313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a:lstStyle/>
          <a:p>
            <a:pPr eaLnBrk="1" hangingPunct="1"/>
            <a:r>
              <a:rPr lang="zh-CN" altLang="en-US" dirty="0">
                <a:latin typeface="微软雅黑" pitchFamily="34" charset="-122"/>
                <a:ea typeface="微软雅黑" pitchFamily="34" charset="-122"/>
              </a:rPr>
              <a:t>目录</a:t>
            </a:r>
            <a:endParaRPr lang="zh-CN" altLang="en-US" dirty="0" smtClean="0">
              <a:latin typeface="微软雅黑" pitchFamily="34" charset="-122"/>
              <a:ea typeface="微软雅黑" pitchFamily="34" charset="-122"/>
            </a:endParaRPr>
          </a:p>
        </p:txBody>
      </p:sp>
      <p:grpSp>
        <p:nvGrpSpPr>
          <p:cNvPr id="73" name="组合 3"/>
          <p:cNvGrpSpPr>
            <a:grpSpLocks/>
          </p:cNvGrpSpPr>
          <p:nvPr/>
        </p:nvGrpSpPr>
        <p:grpSpPr bwMode="auto">
          <a:xfrm>
            <a:off x="2123728" y="3823320"/>
            <a:ext cx="4724400" cy="685800"/>
            <a:chOff x="1296" y="1824"/>
            <a:chExt cx="2976" cy="432"/>
          </a:xfrm>
        </p:grpSpPr>
        <p:sp>
          <p:nvSpPr>
            <p:cNvPr id="74" name="自选图形 4"/>
            <p:cNvSpPr>
              <a:spLocks noChangeArrowheads="1"/>
            </p:cNvSpPr>
            <p:nvPr/>
          </p:nvSpPr>
          <p:spPr bwMode="gray">
            <a:xfrm>
              <a:off x="1536" y="1899"/>
              <a:ext cx="2736" cy="288"/>
            </a:xfrm>
            <a:prstGeom prst="roundRect">
              <a:avLst>
                <a:gd name="adj" fmla="val 16667"/>
              </a:avLst>
            </a:prstGeom>
            <a:solidFill>
              <a:srgbClr val="3366CC"/>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75" name="自选图形 5"/>
            <p:cNvSpPr>
              <a:spLocks noChangeArrowheads="1"/>
            </p:cNvSpPr>
            <p:nvPr/>
          </p:nvSpPr>
          <p:spPr bwMode="gray">
            <a:xfrm>
              <a:off x="1296" y="1824"/>
              <a:ext cx="432" cy="432"/>
            </a:xfrm>
            <a:prstGeom prst="diamond">
              <a:avLst/>
            </a:prstGeom>
            <a:solidFill>
              <a:srgbClr val="3366CC"/>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76" name="文本框 6"/>
            <p:cNvSpPr txBox="1">
              <a:spLocks noChangeArrowheads="1"/>
            </p:cNvSpPr>
            <p:nvPr/>
          </p:nvSpPr>
          <p:spPr bwMode="gray">
            <a:xfrm>
              <a:off x="1746" y="1912"/>
              <a:ext cx="21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kern="0" dirty="0">
                  <a:solidFill>
                    <a:srgbClr val="FFFFFF"/>
                  </a:solidFill>
                  <a:cs typeface="Arial" charset="0"/>
                </a:rPr>
                <a:t>系统详细业务介绍</a:t>
              </a:r>
              <a:endParaRPr lang="en-US" altLang="zh-CN" b="1" kern="0" dirty="0">
                <a:solidFill>
                  <a:srgbClr val="FFFFFF"/>
                </a:solidFill>
                <a:cs typeface="Arial" charset="0"/>
              </a:endParaRPr>
            </a:p>
          </p:txBody>
        </p:sp>
        <p:sp>
          <p:nvSpPr>
            <p:cNvPr id="77" name="文本框 7"/>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cs typeface="Arial" charset="0"/>
                </a:rPr>
                <a:t>4</a:t>
              </a:r>
            </a:p>
          </p:txBody>
        </p:sp>
      </p:grpSp>
      <p:grpSp>
        <p:nvGrpSpPr>
          <p:cNvPr id="78" name="组合 8"/>
          <p:cNvGrpSpPr>
            <a:grpSpLocks/>
          </p:cNvGrpSpPr>
          <p:nvPr/>
        </p:nvGrpSpPr>
        <p:grpSpPr bwMode="auto">
          <a:xfrm>
            <a:off x="2123728" y="2132856"/>
            <a:ext cx="4733925" cy="685800"/>
            <a:chOff x="1296" y="1824"/>
            <a:chExt cx="2982" cy="432"/>
          </a:xfrm>
        </p:grpSpPr>
        <p:sp>
          <p:nvSpPr>
            <p:cNvPr id="79"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80"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81" name="文本框 11"/>
            <p:cNvSpPr txBox="1">
              <a:spLocks noChangeArrowheads="1"/>
            </p:cNvSpPr>
            <p:nvPr/>
          </p:nvSpPr>
          <p:spPr bwMode="gray">
            <a:xfrm>
              <a:off x="1680" y="1934"/>
              <a:ext cx="259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rgbClr val="FFFFFF"/>
                  </a:solidFill>
                  <a:effectLst/>
                  <a:uLnTx/>
                  <a:uFillTx/>
                  <a:cs typeface="Arial" charset="0"/>
                </a:rPr>
                <a:t>组织机构代码存量码与增量码的使用</a:t>
              </a:r>
              <a:endParaRPr kumimoji="0" lang="en-US" altLang="zh-CN" sz="1800" b="1" i="0" u="none" strike="noStrike" kern="0" cap="none" spc="0" normalizeH="0" baseline="0" noProof="0" dirty="0" smtClean="0">
                <a:ln>
                  <a:noFill/>
                </a:ln>
                <a:solidFill>
                  <a:srgbClr val="FFFFFF"/>
                </a:solidFill>
                <a:effectLst/>
                <a:uLnTx/>
                <a:uFillTx/>
                <a:cs typeface="Arial" charset="0"/>
              </a:endParaRPr>
            </a:p>
          </p:txBody>
        </p:sp>
        <p:sp>
          <p:nvSpPr>
            <p:cNvPr id="82" name="文本框 12"/>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smtClean="0">
                  <a:ln>
                    <a:noFill/>
                  </a:ln>
                  <a:solidFill>
                    <a:srgbClr val="FFFFFF"/>
                  </a:solidFill>
                  <a:effectLst/>
                  <a:uLnTx/>
                  <a:uFillTx/>
                  <a:cs typeface="Arial" charset="0"/>
                </a:rPr>
                <a:t>2</a:t>
              </a:r>
            </a:p>
          </p:txBody>
        </p:sp>
      </p:grpSp>
      <p:grpSp>
        <p:nvGrpSpPr>
          <p:cNvPr id="93" name="组合 8"/>
          <p:cNvGrpSpPr>
            <a:grpSpLocks/>
          </p:cNvGrpSpPr>
          <p:nvPr/>
        </p:nvGrpSpPr>
        <p:grpSpPr bwMode="auto">
          <a:xfrm>
            <a:off x="2133600" y="2959224"/>
            <a:ext cx="4724400" cy="685800"/>
            <a:chOff x="1296" y="1824"/>
            <a:chExt cx="2976" cy="432"/>
          </a:xfrm>
        </p:grpSpPr>
        <p:sp>
          <p:nvSpPr>
            <p:cNvPr id="94"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95"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96" name="文本框 11"/>
            <p:cNvSpPr txBox="1">
              <a:spLocks noChangeArrowheads="1"/>
            </p:cNvSpPr>
            <p:nvPr/>
          </p:nvSpPr>
          <p:spPr bwMode="gray">
            <a:xfrm>
              <a:off x="1680" y="1934"/>
              <a:ext cx="21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kern="0" dirty="0">
                  <a:solidFill>
                    <a:srgbClr val="FFFFFF"/>
                  </a:solidFill>
                  <a:cs typeface="Arial" charset="0"/>
                </a:rPr>
                <a:t>党群申请表及填表说明</a:t>
              </a:r>
              <a:endParaRPr lang="en-US" altLang="zh-CN" b="1" kern="0" dirty="0">
                <a:solidFill>
                  <a:srgbClr val="FFFFFF"/>
                </a:solidFill>
                <a:cs typeface="Arial" charset="0"/>
              </a:endParaRPr>
            </a:p>
          </p:txBody>
        </p:sp>
        <p:sp>
          <p:nvSpPr>
            <p:cNvPr id="97" name="文本框 12"/>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cs typeface="Arial" charset="0"/>
                </a:rPr>
                <a:t>3</a:t>
              </a:r>
            </a:p>
          </p:txBody>
        </p:sp>
      </p:grpSp>
      <p:grpSp>
        <p:nvGrpSpPr>
          <p:cNvPr id="103" name="组合 8"/>
          <p:cNvGrpSpPr>
            <a:grpSpLocks/>
          </p:cNvGrpSpPr>
          <p:nvPr/>
        </p:nvGrpSpPr>
        <p:grpSpPr bwMode="auto">
          <a:xfrm>
            <a:off x="2123728" y="1310974"/>
            <a:ext cx="4724400" cy="820738"/>
            <a:chOff x="1296" y="1824"/>
            <a:chExt cx="2976" cy="517"/>
          </a:xfrm>
        </p:grpSpPr>
        <p:sp>
          <p:nvSpPr>
            <p:cNvPr id="104"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05"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06" name="文本框 11"/>
            <p:cNvSpPr txBox="1">
              <a:spLocks noChangeArrowheads="1"/>
            </p:cNvSpPr>
            <p:nvPr/>
          </p:nvSpPr>
          <p:spPr bwMode="gray">
            <a:xfrm>
              <a:off x="1680" y="1934"/>
              <a:ext cx="2160"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auto" hangingPunct="0">
                <a:spcBef>
                  <a:spcPts val="0"/>
                </a:spcBef>
                <a:spcAft>
                  <a:spcPts val="0"/>
                </a:spcAft>
                <a:defRPr/>
              </a:pPr>
              <a:r>
                <a:rPr lang="zh-CN" altLang="en-US" b="1" kern="0" dirty="0">
                  <a:solidFill>
                    <a:srgbClr val="FFFFFF"/>
                  </a:solidFill>
                  <a:cs typeface="Arial" charset="0"/>
                </a:rPr>
                <a:t>什么是统一社会信用代码</a:t>
              </a:r>
              <a:endParaRPr lang="en-US" altLang="zh-CN" b="1" kern="0" dirty="0">
                <a:solidFill>
                  <a:srgbClr val="FFFFFF"/>
                </a:solidFill>
                <a:cs typeface="Arial" charset="0"/>
              </a:endParaRPr>
            </a:p>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altLang="zh-CN" sz="1800" b="1" i="0" u="none" strike="noStrike" kern="0" cap="none" spc="0" normalizeH="0" baseline="0" noProof="0" dirty="0" smtClean="0">
                <a:ln>
                  <a:noFill/>
                </a:ln>
                <a:solidFill>
                  <a:srgbClr val="FFFFFF"/>
                </a:solidFill>
                <a:effectLst/>
                <a:uLnTx/>
                <a:uFillTx/>
                <a:cs typeface="Arial" charset="0"/>
              </a:endParaRPr>
            </a:p>
          </p:txBody>
        </p:sp>
        <p:sp>
          <p:nvSpPr>
            <p:cNvPr id="107" name="文本框 12"/>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cs typeface="Arial" charset="0"/>
                </a:rPr>
                <a:t>1</a:t>
              </a:r>
            </a:p>
          </p:txBody>
        </p:sp>
      </p:grpSp>
      <p:grpSp>
        <p:nvGrpSpPr>
          <p:cNvPr id="24" name="组合 8"/>
          <p:cNvGrpSpPr>
            <a:grpSpLocks/>
          </p:cNvGrpSpPr>
          <p:nvPr/>
        </p:nvGrpSpPr>
        <p:grpSpPr bwMode="auto">
          <a:xfrm>
            <a:off x="2133600" y="5445224"/>
            <a:ext cx="4724400" cy="685800"/>
            <a:chOff x="1296" y="1824"/>
            <a:chExt cx="2976" cy="432"/>
          </a:xfrm>
        </p:grpSpPr>
        <p:sp>
          <p:nvSpPr>
            <p:cNvPr id="25"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26"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27" name="文本框 11"/>
            <p:cNvSpPr txBox="1">
              <a:spLocks noChangeArrowheads="1"/>
            </p:cNvSpPr>
            <p:nvPr/>
          </p:nvSpPr>
          <p:spPr bwMode="gray">
            <a:xfrm>
              <a:off x="1680" y="1934"/>
              <a:ext cx="21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kern="0" dirty="0" smtClean="0">
                  <a:solidFill>
                    <a:srgbClr val="FFFFFF"/>
                  </a:solidFill>
                  <a:cs typeface="Arial" charset="0"/>
                </a:rPr>
                <a:t>本次培训操作指南</a:t>
              </a:r>
              <a:endParaRPr kumimoji="0" lang="en-US" altLang="zh-CN" sz="1800" b="1" i="0" u="none" strike="noStrike" kern="0" cap="none" spc="0" normalizeH="0" baseline="0" noProof="0" dirty="0" smtClean="0">
                <a:ln>
                  <a:noFill/>
                </a:ln>
                <a:solidFill>
                  <a:srgbClr val="FFFFFF"/>
                </a:solidFill>
                <a:effectLst/>
                <a:uLnTx/>
                <a:uFillTx/>
                <a:cs typeface="Arial" charset="0"/>
              </a:endParaRPr>
            </a:p>
          </p:txBody>
        </p:sp>
        <p:sp>
          <p:nvSpPr>
            <p:cNvPr id="28" name="文本框 12"/>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cs typeface="Arial" charset="0"/>
                </a:rPr>
                <a:t>6</a:t>
              </a:r>
            </a:p>
          </p:txBody>
        </p:sp>
      </p:grpSp>
      <p:grpSp>
        <p:nvGrpSpPr>
          <p:cNvPr id="29" name="组合 8"/>
          <p:cNvGrpSpPr>
            <a:grpSpLocks/>
          </p:cNvGrpSpPr>
          <p:nvPr/>
        </p:nvGrpSpPr>
        <p:grpSpPr bwMode="auto">
          <a:xfrm>
            <a:off x="2151856" y="4653136"/>
            <a:ext cx="4724400" cy="685800"/>
            <a:chOff x="1296" y="1824"/>
            <a:chExt cx="2976" cy="432"/>
          </a:xfrm>
        </p:grpSpPr>
        <p:sp>
          <p:nvSpPr>
            <p:cNvPr id="30"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1"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2" name="文本框 11"/>
            <p:cNvSpPr txBox="1">
              <a:spLocks noChangeArrowheads="1"/>
            </p:cNvSpPr>
            <p:nvPr/>
          </p:nvSpPr>
          <p:spPr bwMode="gray">
            <a:xfrm>
              <a:off x="1680" y="1934"/>
              <a:ext cx="21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kern="0" dirty="0" smtClean="0">
                  <a:solidFill>
                    <a:srgbClr val="FFFFFF"/>
                  </a:solidFill>
                  <a:cs typeface="Arial" charset="0"/>
                </a:rPr>
                <a:t>要点提示</a:t>
              </a:r>
              <a:endParaRPr lang="en-US" altLang="zh-CN" b="1" kern="0" dirty="0">
                <a:solidFill>
                  <a:srgbClr val="FFFFFF"/>
                </a:solidFill>
                <a:cs typeface="Arial" charset="0"/>
              </a:endParaRPr>
            </a:p>
          </p:txBody>
        </p:sp>
        <p:sp>
          <p:nvSpPr>
            <p:cNvPr id="33" name="文本框 12"/>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cs typeface="Arial" charset="0"/>
                </a:rPr>
                <a:t>5</a:t>
              </a:r>
            </a:p>
          </p:txBody>
        </p:sp>
      </p:grpSp>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19</a:t>
            </a:fld>
            <a:endParaRPr lang="en-US" altLang="zh-CN"/>
          </a:p>
        </p:txBody>
      </p:sp>
    </p:spTree>
    <p:extLst>
      <p:ext uri="{BB962C8B-B14F-4D97-AF65-F5344CB8AC3E}">
        <p14:creationId xmlns:p14="http://schemas.microsoft.com/office/powerpoint/2010/main" val="42663463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a:lstStyle/>
          <a:p>
            <a:pPr eaLnBrk="1" hangingPunct="1"/>
            <a:r>
              <a:rPr lang="zh-CN" altLang="en-US" dirty="0">
                <a:ea typeface="宋体" pitchFamily="2" charset="-122"/>
              </a:rPr>
              <a:t>目录</a:t>
            </a:r>
            <a:endParaRPr lang="zh-CN" altLang="en-US" dirty="0" smtClean="0">
              <a:ea typeface="宋体" pitchFamily="2" charset="-122"/>
            </a:endParaRPr>
          </a:p>
        </p:txBody>
      </p:sp>
      <p:grpSp>
        <p:nvGrpSpPr>
          <p:cNvPr id="73" name="组合 3"/>
          <p:cNvGrpSpPr>
            <a:grpSpLocks/>
          </p:cNvGrpSpPr>
          <p:nvPr/>
        </p:nvGrpSpPr>
        <p:grpSpPr bwMode="auto">
          <a:xfrm>
            <a:off x="2123728" y="1340768"/>
            <a:ext cx="4724400" cy="685800"/>
            <a:chOff x="1296" y="1824"/>
            <a:chExt cx="2976" cy="432"/>
          </a:xfrm>
        </p:grpSpPr>
        <p:sp>
          <p:nvSpPr>
            <p:cNvPr id="74" name="自选图形 4"/>
            <p:cNvSpPr>
              <a:spLocks noChangeArrowheads="1"/>
            </p:cNvSpPr>
            <p:nvPr/>
          </p:nvSpPr>
          <p:spPr bwMode="gray">
            <a:xfrm>
              <a:off x="1536" y="1899"/>
              <a:ext cx="2736" cy="288"/>
            </a:xfrm>
            <a:prstGeom prst="roundRect">
              <a:avLst>
                <a:gd name="adj" fmla="val 16667"/>
              </a:avLst>
            </a:prstGeom>
            <a:solidFill>
              <a:srgbClr val="3366CC"/>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75" name="自选图形 5"/>
            <p:cNvSpPr>
              <a:spLocks noChangeArrowheads="1"/>
            </p:cNvSpPr>
            <p:nvPr/>
          </p:nvSpPr>
          <p:spPr bwMode="gray">
            <a:xfrm>
              <a:off x="1296" y="1824"/>
              <a:ext cx="432" cy="432"/>
            </a:xfrm>
            <a:prstGeom prst="diamond">
              <a:avLst/>
            </a:prstGeom>
            <a:solidFill>
              <a:srgbClr val="3366CC"/>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76" name="文本框 6"/>
            <p:cNvSpPr txBox="1">
              <a:spLocks noChangeArrowheads="1"/>
            </p:cNvSpPr>
            <p:nvPr/>
          </p:nvSpPr>
          <p:spPr bwMode="gray">
            <a:xfrm>
              <a:off x="1746" y="1912"/>
              <a:ext cx="252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kern="0" dirty="0" smtClean="0">
                  <a:solidFill>
                    <a:srgbClr val="FFFFFF"/>
                  </a:solidFill>
                  <a:cs typeface="Arial" charset="0"/>
                </a:rPr>
                <a:t>党群机关</a:t>
              </a:r>
              <a:r>
                <a:rPr kumimoji="0" lang="zh-CN" altLang="en-US" sz="1800" b="1" i="0" u="none" strike="noStrike" kern="0" cap="none" spc="0" normalizeH="0" baseline="0" noProof="0" dirty="0" smtClean="0">
                  <a:ln>
                    <a:noFill/>
                  </a:ln>
                  <a:solidFill>
                    <a:srgbClr val="FFFFFF"/>
                  </a:solidFill>
                  <a:effectLst/>
                  <a:uLnTx/>
                  <a:uFillTx/>
                  <a:cs typeface="Arial" charset="0"/>
                </a:rPr>
                <a:t>赋码</a:t>
              </a:r>
              <a:endParaRPr kumimoji="0" lang="en-US" altLang="zh-CN" sz="1800" b="1" i="0" u="none" strike="noStrike" kern="0" cap="none" spc="0" normalizeH="0" baseline="0" noProof="0" dirty="0" smtClean="0">
                <a:ln>
                  <a:noFill/>
                </a:ln>
                <a:solidFill>
                  <a:srgbClr val="FFFFFF"/>
                </a:solidFill>
                <a:effectLst/>
                <a:uLnTx/>
                <a:uFillTx/>
                <a:cs typeface="Arial" charset="0"/>
              </a:endParaRPr>
            </a:p>
          </p:txBody>
        </p:sp>
        <p:sp>
          <p:nvSpPr>
            <p:cNvPr id="77" name="文本框 7"/>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smtClean="0">
                  <a:ln>
                    <a:noFill/>
                  </a:ln>
                  <a:solidFill>
                    <a:srgbClr val="FFFFFF"/>
                  </a:solidFill>
                  <a:effectLst/>
                  <a:uLnTx/>
                  <a:uFillTx/>
                  <a:cs typeface="Arial" charset="0"/>
                </a:rPr>
                <a:t>1</a:t>
              </a:r>
            </a:p>
          </p:txBody>
        </p:sp>
      </p:grpSp>
      <p:grpSp>
        <p:nvGrpSpPr>
          <p:cNvPr id="78" name="组合 8"/>
          <p:cNvGrpSpPr>
            <a:grpSpLocks/>
          </p:cNvGrpSpPr>
          <p:nvPr/>
        </p:nvGrpSpPr>
        <p:grpSpPr bwMode="auto">
          <a:xfrm>
            <a:off x="2123728" y="2132856"/>
            <a:ext cx="4733925" cy="685800"/>
            <a:chOff x="1296" y="1824"/>
            <a:chExt cx="2982" cy="432"/>
          </a:xfrm>
        </p:grpSpPr>
        <p:sp>
          <p:nvSpPr>
            <p:cNvPr id="79"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80"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81" name="文本框 11"/>
            <p:cNvSpPr txBox="1">
              <a:spLocks noChangeArrowheads="1"/>
            </p:cNvSpPr>
            <p:nvPr/>
          </p:nvSpPr>
          <p:spPr bwMode="gray">
            <a:xfrm>
              <a:off x="1680" y="1934"/>
              <a:ext cx="259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kern="0" dirty="0" smtClean="0">
                  <a:solidFill>
                    <a:srgbClr val="FFFFFF"/>
                  </a:solidFill>
                  <a:cs typeface="Arial" charset="0"/>
                </a:rPr>
                <a:t>组织机构代码存量</a:t>
              </a:r>
              <a:r>
                <a:rPr lang="zh-CN" altLang="en-US" b="1" kern="0" dirty="0">
                  <a:solidFill>
                    <a:srgbClr val="FFFFFF"/>
                  </a:solidFill>
                  <a:cs typeface="Arial" charset="0"/>
                </a:rPr>
                <a:t>码与增量码的使用</a:t>
              </a:r>
              <a:endParaRPr lang="en-US" altLang="zh-CN" b="1" kern="0" dirty="0">
                <a:solidFill>
                  <a:srgbClr val="FFFFFF"/>
                </a:solidFill>
                <a:cs typeface="Arial" charset="0"/>
              </a:endParaRPr>
            </a:p>
          </p:txBody>
        </p:sp>
        <p:sp>
          <p:nvSpPr>
            <p:cNvPr id="82" name="文本框 12"/>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smtClean="0">
                  <a:ln>
                    <a:noFill/>
                  </a:ln>
                  <a:solidFill>
                    <a:srgbClr val="FFFFFF"/>
                  </a:solidFill>
                  <a:effectLst/>
                  <a:uLnTx/>
                  <a:uFillTx/>
                  <a:cs typeface="Arial" charset="0"/>
                </a:rPr>
                <a:t>2</a:t>
              </a:r>
            </a:p>
          </p:txBody>
        </p:sp>
      </p:grpSp>
      <p:grpSp>
        <p:nvGrpSpPr>
          <p:cNvPr id="93" name="组合 8"/>
          <p:cNvGrpSpPr>
            <a:grpSpLocks/>
          </p:cNvGrpSpPr>
          <p:nvPr/>
        </p:nvGrpSpPr>
        <p:grpSpPr bwMode="auto">
          <a:xfrm>
            <a:off x="2133600" y="2959224"/>
            <a:ext cx="4724400" cy="685800"/>
            <a:chOff x="1296" y="1824"/>
            <a:chExt cx="2976" cy="432"/>
          </a:xfrm>
        </p:grpSpPr>
        <p:sp>
          <p:nvSpPr>
            <p:cNvPr id="94"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95"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96" name="文本框 11"/>
            <p:cNvSpPr txBox="1">
              <a:spLocks noChangeArrowheads="1"/>
            </p:cNvSpPr>
            <p:nvPr/>
          </p:nvSpPr>
          <p:spPr bwMode="gray">
            <a:xfrm>
              <a:off x="1680" y="1934"/>
              <a:ext cx="21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kern="0" dirty="0" smtClean="0">
                  <a:solidFill>
                    <a:srgbClr val="FFFFFF"/>
                  </a:solidFill>
                  <a:cs typeface="Arial" charset="0"/>
                </a:rPr>
                <a:t>党群申请表及填表说明</a:t>
              </a:r>
              <a:endParaRPr lang="en-US" altLang="zh-CN" b="1" kern="0" dirty="0">
                <a:solidFill>
                  <a:srgbClr val="FFFFFF"/>
                </a:solidFill>
                <a:cs typeface="Arial" charset="0"/>
              </a:endParaRPr>
            </a:p>
          </p:txBody>
        </p:sp>
        <p:sp>
          <p:nvSpPr>
            <p:cNvPr id="97" name="文本框 12"/>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cs typeface="Arial" charset="0"/>
                </a:rPr>
                <a:t>3</a:t>
              </a:r>
            </a:p>
          </p:txBody>
        </p:sp>
      </p:grpSp>
      <p:grpSp>
        <p:nvGrpSpPr>
          <p:cNvPr id="103" name="组合 8"/>
          <p:cNvGrpSpPr>
            <a:grpSpLocks/>
          </p:cNvGrpSpPr>
          <p:nvPr/>
        </p:nvGrpSpPr>
        <p:grpSpPr bwMode="auto">
          <a:xfrm>
            <a:off x="2133600" y="3823320"/>
            <a:ext cx="4724400" cy="685800"/>
            <a:chOff x="1296" y="1824"/>
            <a:chExt cx="2976" cy="432"/>
          </a:xfrm>
        </p:grpSpPr>
        <p:sp>
          <p:nvSpPr>
            <p:cNvPr id="104"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05"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06" name="文本框 11"/>
            <p:cNvSpPr txBox="1">
              <a:spLocks noChangeArrowheads="1"/>
            </p:cNvSpPr>
            <p:nvPr/>
          </p:nvSpPr>
          <p:spPr bwMode="gray">
            <a:xfrm>
              <a:off x="1680" y="1934"/>
              <a:ext cx="21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kern="0" dirty="0" smtClean="0">
                  <a:solidFill>
                    <a:srgbClr val="FFFFFF"/>
                  </a:solidFill>
                  <a:cs typeface="Arial" charset="0"/>
                </a:rPr>
                <a:t>系统详细业务介绍</a:t>
              </a:r>
              <a:endParaRPr lang="en-US" altLang="zh-CN" b="1" kern="0" dirty="0">
                <a:solidFill>
                  <a:srgbClr val="FFFFFF"/>
                </a:solidFill>
                <a:cs typeface="Arial" charset="0"/>
              </a:endParaRPr>
            </a:p>
          </p:txBody>
        </p:sp>
        <p:sp>
          <p:nvSpPr>
            <p:cNvPr id="107" name="文本框 12"/>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cs typeface="Arial" charset="0"/>
                </a:rPr>
                <a:t>4</a:t>
              </a:r>
            </a:p>
          </p:txBody>
        </p:sp>
      </p:grpSp>
      <p:grpSp>
        <p:nvGrpSpPr>
          <p:cNvPr id="24" name="组合 8"/>
          <p:cNvGrpSpPr>
            <a:grpSpLocks/>
          </p:cNvGrpSpPr>
          <p:nvPr/>
        </p:nvGrpSpPr>
        <p:grpSpPr bwMode="auto">
          <a:xfrm>
            <a:off x="2133600" y="5445224"/>
            <a:ext cx="4724400" cy="685800"/>
            <a:chOff x="1296" y="1824"/>
            <a:chExt cx="2976" cy="432"/>
          </a:xfrm>
        </p:grpSpPr>
        <p:sp>
          <p:nvSpPr>
            <p:cNvPr id="25"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26"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27" name="文本框 11"/>
            <p:cNvSpPr txBox="1">
              <a:spLocks noChangeArrowheads="1"/>
            </p:cNvSpPr>
            <p:nvPr/>
          </p:nvSpPr>
          <p:spPr bwMode="gray">
            <a:xfrm>
              <a:off x="1680" y="1934"/>
              <a:ext cx="21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kern="0" dirty="0" smtClean="0">
                  <a:solidFill>
                    <a:srgbClr val="FFFFFF"/>
                  </a:solidFill>
                  <a:cs typeface="Arial" charset="0"/>
                </a:rPr>
                <a:t>本次培训操作指南</a:t>
              </a:r>
              <a:endParaRPr kumimoji="0" lang="en-US" altLang="zh-CN" sz="1800" b="1" i="0" u="none" strike="noStrike" kern="0" cap="none" spc="0" normalizeH="0" baseline="0" noProof="0" dirty="0" smtClean="0">
                <a:ln>
                  <a:noFill/>
                </a:ln>
                <a:solidFill>
                  <a:srgbClr val="FFFFFF"/>
                </a:solidFill>
                <a:effectLst/>
                <a:uLnTx/>
                <a:uFillTx/>
                <a:cs typeface="Arial" charset="0"/>
              </a:endParaRPr>
            </a:p>
          </p:txBody>
        </p:sp>
        <p:sp>
          <p:nvSpPr>
            <p:cNvPr id="28" name="文本框 12"/>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cs typeface="Arial" charset="0"/>
                </a:rPr>
                <a:t>6</a:t>
              </a:r>
            </a:p>
          </p:txBody>
        </p:sp>
      </p:grpSp>
      <p:grpSp>
        <p:nvGrpSpPr>
          <p:cNvPr id="29" name="组合 8"/>
          <p:cNvGrpSpPr>
            <a:grpSpLocks/>
          </p:cNvGrpSpPr>
          <p:nvPr/>
        </p:nvGrpSpPr>
        <p:grpSpPr bwMode="auto">
          <a:xfrm>
            <a:off x="2151856" y="4653136"/>
            <a:ext cx="4724400" cy="685800"/>
            <a:chOff x="1296" y="1824"/>
            <a:chExt cx="2976" cy="432"/>
          </a:xfrm>
        </p:grpSpPr>
        <p:sp>
          <p:nvSpPr>
            <p:cNvPr id="30"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1"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2" name="文本框 11"/>
            <p:cNvSpPr txBox="1">
              <a:spLocks noChangeArrowheads="1"/>
            </p:cNvSpPr>
            <p:nvPr/>
          </p:nvSpPr>
          <p:spPr bwMode="gray">
            <a:xfrm>
              <a:off x="1680" y="1934"/>
              <a:ext cx="21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rgbClr val="FFFFFF"/>
                  </a:solidFill>
                  <a:effectLst/>
                  <a:uLnTx/>
                  <a:uFillTx/>
                  <a:cs typeface="Arial" charset="0"/>
                </a:rPr>
                <a:t>要点提示</a:t>
              </a:r>
              <a:endParaRPr kumimoji="0" lang="en-US" altLang="zh-CN" sz="1800" b="1" i="0" u="none" strike="noStrike" kern="0" cap="none" spc="0" normalizeH="0" baseline="0" noProof="0" dirty="0" smtClean="0">
                <a:ln>
                  <a:noFill/>
                </a:ln>
                <a:solidFill>
                  <a:srgbClr val="FFFFFF"/>
                </a:solidFill>
                <a:effectLst/>
                <a:uLnTx/>
                <a:uFillTx/>
                <a:cs typeface="Arial" charset="0"/>
              </a:endParaRPr>
            </a:p>
          </p:txBody>
        </p:sp>
        <p:sp>
          <p:nvSpPr>
            <p:cNvPr id="33" name="文本框 12"/>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cs typeface="Arial" charset="0"/>
                </a:rPr>
                <a:t>5</a:t>
              </a:r>
            </a:p>
          </p:txBody>
        </p:sp>
      </p:grpSp>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2</a:t>
            </a:fld>
            <a:endParaRPr lang="en-US" altLang="zh-CN"/>
          </a:p>
        </p:txBody>
      </p:sp>
    </p:spTree>
    <p:extLst>
      <p:ext uri="{BB962C8B-B14F-4D97-AF65-F5344CB8AC3E}">
        <p14:creationId xmlns:p14="http://schemas.microsoft.com/office/powerpoint/2010/main" val="8272022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zh-CN" altLang="en-US" dirty="0" smtClean="0">
                <a:latin typeface="微软雅黑" pitchFamily="34" charset="-122"/>
                <a:ea typeface="微软雅黑" pitchFamily="34" charset="-122"/>
              </a:rPr>
              <a:t>主要业务</a:t>
            </a:r>
            <a:endParaRPr lang="en-US" altLang="zh-CN" dirty="0" smtClean="0">
              <a:solidFill>
                <a:schemeClr val="accent1"/>
              </a:solidFill>
              <a:latin typeface="微软雅黑" pitchFamily="34" charset="-122"/>
              <a:ea typeface="微软雅黑" pitchFamily="34" charset="-122"/>
            </a:endParaRPr>
          </a:p>
        </p:txBody>
      </p:sp>
      <p:sp>
        <p:nvSpPr>
          <p:cNvPr id="8196"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sp>
        <p:nvSpPr>
          <p:cNvPr id="6" name="自选图形 3"/>
          <p:cNvSpPr>
            <a:spLocks noChangeArrowheads="1"/>
          </p:cNvSpPr>
          <p:nvPr/>
        </p:nvSpPr>
        <p:spPr bwMode="gray">
          <a:xfrm>
            <a:off x="2057400" y="2381250"/>
            <a:ext cx="5530850" cy="2743200"/>
          </a:xfrm>
          <a:prstGeom prst="upArrow">
            <a:avLst>
              <a:gd name="adj1" fmla="val 57824"/>
              <a:gd name="adj2" fmla="val 54398"/>
            </a:avLst>
          </a:prstGeom>
          <a:gradFill rotWithShape="1">
            <a:gsLst>
              <a:gs pos="0">
                <a:srgbClr val="DDDDDD"/>
              </a:gs>
              <a:gs pos="100000">
                <a:srgbClr val="DDDDDD">
                  <a:gamma/>
                  <a:tint val="0"/>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7" name="自选图形 4"/>
          <p:cNvSpPr>
            <a:spLocks noChangeArrowheads="1"/>
          </p:cNvSpPr>
          <p:nvPr/>
        </p:nvSpPr>
        <p:spPr bwMode="gray">
          <a:xfrm>
            <a:off x="1828800" y="1619250"/>
            <a:ext cx="5791200" cy="574675"/>
          </a:xfrm>
          <a:prstGeom prst="roundRect">
            <a:avLst>
              <a:gd name="adj" fmla="val 50000"/>
            </a:avLst>
          </a:prstGeom>
          <a:gradFill rotWithShape="1">
            <a:gsLst>
              <a:gs pos="0">
                <a:srgbClr val="9999FF">
                  <a:alpha val="99001"/>
                </a:srgbClr>
              </a:gs>
              <a:gs pos="50000">
                <a:srgbClr val="9999FF">
                  <a:gamma/>
                  <a:tint val="64314"/>
                  <a:invGamma/>
                </a:srgbClr>
              </a:gs>
              <a:gs pos="100000">
                <a:srgbClr val="9999FF">
                  <a:alpha val="99001"/>
                </a:srgb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000" b="1" i="0" u="none" strike="noStrike" kern="0" cap="none" spc="0" normalizeH="0" baseline="0" noProof="0" dirty="0" err="1" smtClean="0">
                <a:ln>
                  <a:noFill/>
                </a:ln>
                <a:solidFill>
                  <a:srgbClr val="FFFFFF"/>
                </a:solidFill>
                <a:effectLst>
                  <a:outerShdw blurRad="38100" dist="38100" dir="2700000" algn="tl">
                    <a:srgbClr val="000000"/>
                  </a:outerShdw>
                </a:effectLst>
                <a:uLnTx/>
                <a:uFillTx/>
                <a:latin typeface="Verdana" pitchFamily="34" charset="0"/>
                <a:cs typeface="Arial" charset="0"/>
              </a:rPr>
              <a:t>党群机关管理系统</a:t>
            </a:r>
            <a:endParaRPr kumimoji="0" lang="en-US" altLang="zh-CN" sz="2000" b="1"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Verdana" pitchFamily="34" charset="0"/>
              <a:cs typeface="Arial" charset="0"/>
            </a:endParaRPr>
          </a:p>
        </p:txBody>
      </p:sp>
      <p:sp>
        <p:nvSpPr>
          <p:cNvPr id="8" name="文本框 5"/>
          <p:cNvSpPr txBox="1">
            <a:spLocks noChangeArrowheads="1"/>
          </p:cNvSpPr>
          <p:nvPr/>
        </p:nvSpPr>
        <p:spPr bwMode="gray">
          <a:xfrm>
            <a:off x="3110490" y="2990850"/>
            <a:ext cx="32832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宋体" panose="02010600030101010101" pitchFamily="2" charset="-122"/>
              </a:rPr>
              <a:t>2016</a:t>
            </a:r>
            <a:r>
              <a:rPr lang="zh-CN" alt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宋体" panose="02010600030101010101" pitchFamily="2" charset="-122"/>
              </a:rPr>
              <a:t>年</a:t>
            </a:r>
            <a:r>
              <a:rPr lang="en-US" altLang="zh-CN"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宋体" panose="02010600030101010101" pitchFamily="2" charset="-122"/>
              </a:rPr>
              <a:t>4</a:t>
            </a:r>
            <a:r>
              <a:rPr lang="zh-CN" alt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宋体" panose="02010600030101010101" pitchFamily="2" charset="-122"/>
              </a:rPr>
              <a:t>月</a:t>
            </a:r>
            <a:r>
              <a:rPr lang="en-US" altLang="zh-CN"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宋体" panose="02010600030101010101" pitchFamily="2" charset="-122"/>
              </a:rPr>
              <a:t>2</a:t>
            </a:r>
            <a:r>
              <a:rPr lang="zh-CN" alt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宋体" panose="02010600030101010101" pitchFamily="2" charset="-122"/>
              </a:rPr>
              <a:t>日</a:t>
            </a:r>
            <a:r>
              <a:rPr lang="zh-CN" alt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宋体" panose="02010600030101010101" pitchFamily="2" charset="-122"/>
              </a:rPr>
              <a:t>正式</a:t>
            </a:r>
            <a:r>
              <a:rPr lang="zh-CN" alt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宋体" panose="02010600030101010101" pitchFamily="2" charset="-122"/>
              </a:rPr>
              <a:t>上线</a:t>
            </a:r>
            <a:endParaRPr lang="en-US" altLang="zh-CN"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宋体" panose="02010600030101010101" pitchFamily="2" charset="-122"/>
            </a:endParaRPr>
          </a:p>
        </p:txBody>
      </p:sp>
      <p:grpSp>
        <p:nvGrpSpPr>
          <p:cNvPr id="9" name="组合 6"/>
          <p:cNvGrpSpPr>
            <a:grpSpLocks/>
          </p:cNvGrpSpPr>
          <p:nvPr/>
        </p:nvGrpSpPr>
        <p:grpSpPr bwMode="auto">
          <a:xfrm>
            <a:off x="1066800" y="4254500"/>
            <a:ext cx="1579563" cy="2070100"/>
            <a:chOff x="576" y="2476"/>
            <a:chExt cx="995" cy="1304"/>
          </a:xfrm>
        </p:grpSpPr>
        <p:grpSp>
          <p:nvGrpSpPr>
            <p:cNvPr id="10" name="组合 7"/>
            <p:cNvGrpSpPr>
              <a:grpSpLocks/>
            </p:cNvGrpSpPr>
            <p:nvPr/>
          </p:nvGrpSpPr>
          <p:grpSpPr bwMode="auto">
            <a:xfrm>
              <a:off x="576" y="2476"/>
              <a:ext cx="936" cy="954"/>
              <a:chOff x="624" y="1584"/>
              <a:chExt cx="1248" cy="1296"/>
            </a:xfrm>
          </p:grpSpPr>
          <p:grpSp>
            <p:nvGrpSpPr>
              <p:cNvPr id="12" name="组合 8"/>
              <p:cNvGrpSpPr>
                <a:grpSpLocks/>
              </p:cNvGrpSpPr>
              <p:nvPr/>
            </p:nvGrpSpPr>
            <p:grpSpPr bwMode="auto">
              <a:xfrm>
                <a:off x="624" y="1584"/>
                <a:ext cx="1248" cy="1296"/>
                <a:chOff x="2016" y="1920"/>
                <a:chExt cx="1680" cy="1680"/>
              </a:xfrm>
            </p:grpSpPr>
            <p:sp>
              <p:nvSpPr>
                <p:cNvPr id="14" name="椭圆 9"/>
                <p:cNvSpPr>
                  <a:spLocks noChangeArrowheads="1"/>
                </p:cNvSpPr>
                <p:nvPr/>
              </p:nvSpPr>
              <p:spPr bwMode="gray">
                <a:xfrm>
                  <a:off x="2016" y="1920"/>
                  <a:ext cx="1680" cy="1680"/>
                </a:xfrm>
                <a:prstGeom prst="ellipse">
                  <a:avLst/>
                </a:prstGeom>
                <a:gradFill rotWithShape="1">
                  <a:gsLst>
                    <a:gs pos="0">
                      <a:srgbClr val="45AB7D"/>
                    </a:gs>
                    <a:gs pos="100000">
                      <a:srgbClr val="45AB7D">
                        <a:gamma/>
                        <a:shade val="63529"/>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5" name="任意多边形 10"/>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5AB7D"/>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sp>
            <p:nvSpPr>
              <p:cNvPr id="13" name="文本框 11"/>
              <p:cNvSpPr txBox="1">
                <a:spLocks noChangeArrowheads="1"/>
              </p:cNvSpPr>
              <p:nvPr/>
            </p:nvSpPr>
            <p:spPr bwMode="gray">
              <a:xfrm>
                <a:off x="949" y="2199"/>
                <a:ext cx="589" cy="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000" b="1" i="0" u="none" strike="noStrike" kern="0" cap="none" spc="0" normalizeH="0" baseline="0" noProof="0" dirty="0" err="1" smtClean="0">
                    <a:ln>
                      <a:noFill/>
                    </a:ln>
                    <a:solidFill>
                      <a:srgbClr val="FFFFFF"/>
                    </a:solidFill>
                    <a:effectLst>
                      <a:outerShdw blurRad="38100" dist="38100" dir="2700000" algn="tl">
                        <a:srgbClr val="C0C0C0"/>
                      </a:outerShdw>
                    </a:effectLst>
                    <a:uLnTx/>
                    <a:uFillTx/>
                    <a:cs typeface="Arial" charset="0"/>
                  </a:rPr>
                  <a:t>初领</a:t>
                </a:r>
                <a:endParaRPr kumimoji="0" lang="en-US" altLang="zh-CN" sz="2000" b="1" i="0" u="none" strike="noStrike" kern="0" cap="none" spc="0" normalizeH="0" baseline="0" noProof="0" dirty="0" smtClean="0">
                  <a:ln>
                    <a:noFill/>
                  </a:ln>
                  <a:solidFill>
                    <a:srgbClr val="FFFFFF"/>
                  </a:solidFill>
                  <a:effectLst>
                    <a:outerShdw blurRad="38100" dist="38100" dir="2700000" algn="tl">
                      <a:srgbClr val="C0C0C0"/>
                    </a:outerShdw>
                  </a:effectLst>
                  <a:uLnTx/>
                  <a:uFillTx/>
                  <a:cs typeface="Arial" charset="0"/>
                </a:endParaRPr>
              </a:p>
            </p:txBody>
          </p:sp>
        </p:grpSp>
        <p:sp>
          <p:nvSpPr>
            <p:cNvPr id="11" name="椭圆 12"/>
            <p:cNvSpPr>
              <a:spLocks noChangeArrowheads="1"/>
            </p:cNvSpPr>
            <p:nvPr/>
          </p:nvSpPr>
          <p:spPr bwMode="gray">
            <a:xfrm>
              <a:off x="576" y="3504"/>
              <a:ext cx="995" cy="276"/>
            </a:xfrm>
            <a:prstGeom prst="ellipse">
              <a:avLst/>
            </a:prstGeom>
            <a:gradFill rotWithShape="1">
              <a:gsLst>
                <a:gs pos="0">
                  <a:srgbClr val="C0C0C0"/>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cs typeface="Arial" charset="0"/>
              </a:endParaRPr>
            </a:p>
          </p:txBody>
        </p:sp>
      </p:grpSp>
      <p:grpSp>
        <p:nvGrpSpPr>
          <p:cNvPr id="16" name="组合 13"/>
          <p:cNvGrpSpPr>
            <a:grpSpLocks/>
          </p:cNvGrpSpPr>
          <p:nvPr/>
        </p:nvGrpSpPr>
        <p:grpSpPr bwMode="auto">
          <a:xfrm>
            <a:off x="2971800" y="4254500"/>
            <a:ext cx="1617663" cy="2070100"/>
            <a:chOff x="1776" y="2476"/>
            <a:chExt cx="1019" cy="1304"/>
          </a:xfrm>
        </p:grpSpPr>
        <p:grpSp>
          <p:nvGrpSpPr>
            <p:cNvPr id="17" name="组合 14"/>
            <p:cNvGrpSpPr>
              <a:grpSpLocks/>
            </p:cNvGrpSpPr>
            <p:nvPr/>
          </p:nvGrpSpPr>
          <p:grpSpPr bwMode="auto">
            <a:xfrm>
              <a:off x="1776" y="2476"/>
              <a:ext cx="960" cy="958"/>
              <a:chOff x="2016" y="1920"/>
              <a:chExt cx="1680" cy="1680"/>
            </a:xfrm>
          </p:grpSpPr>
          <p:sp>
            <p:nvSpPr>
              <p:cNvPr id="20" name="椭圆 15"/>
              <p:cNvSpPr>
                <a:spLocks noChangeArrowheads="1"/>
              </p:cNvSpPr>
              <p:nvPr/>
            </p:nvSpPr>
            <p:spPr bwMode="gray">
              <a:xfrm>
                <a:off x="2016" y="1920"/>
                <a:ext cx="1680" cy="1680"/>
              </a:xfrm>
              <a:prstGeom prst="ellipse">
                <a:avLst/>
              </a:prstGeom>
              <a:gradFill rotWithShape="1">
                <a:gsLst>
                  <a:gs pos="0">
                    <a:srgbClr val="9999FF"/>
                  </a:gs>
                  <a:gs pos="100000">
                    <a:srgbClr val="9999FF">
                      <a:gamma/>
                      <a:shade val="51373"/>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sy="50000" kx="-2453608"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21" name="任意多边形 16"/>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9999FF">
                      <a:gamma/>
                      <a:tint val="0"/>
                      <a:invGamma/>
                    </a:srgbClr>
                  </a:gs>
                  <a:gs pos="100000">
                    <a:srgbClr val="9999FF"/>
                  </a:gs>
                </a:gsLst>
                <a:lin ang="5400000" scaled="1"/>
              </a:gradFill>
              <a:ln>
                <a:noFill/>
              </a:ln>
              <a:effectLst/>
              <a:extLst>
                <a:ext uri="{91240B29-F687-4F45-9708-019B960494DF}">
                  <a14:hiddenLine xmlns:a14="http://schemas.microsoft.com/office/drawing/2010/main" w="0">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sp>
          <p:nvSpPr>
            <p:cNvPr id="18" name="文本框 17"/>
            <p:cNvSpPr txBox="1">
              <a:spLocks noChangeArrowheads="1"/>
            </p:cNvSpPr>
            <p:nvPr/>
          </p:nvSpPr>
          <p:spPr bwMode="gray">
            <a:xfrm>
              <a:off x="1776" y="2936"/>
              <a:ext cx="96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000" b="1" i="0" u="none" strike="noStrike" kern="0" cap="none" spc="0" normalizeH="0" baseline="0" noProof="0" dirty="0" err="1" smtClean="0">
                  <a:ln>
                    <a:noFill/>
                  </a:ln>
                  <a:solidFill>
                    <a:srgbClr val="FFFFFF"/>
                  </a:solidFill>
                  <a:effectLst>
                    <a:outerShdw blurRad="38100" dist="38100" dir="2700000" algn="tl">
                      <a:srgbClr val="C0C0C0"/>
                    </a:outerShdw>
                  </a:effectLst>
                  <a:uLnTx/>
                  <a:uFillTx/>
                  <a:cs typeface="Arial" charset="0"/>
                </a:rPr>
                <a:t>补（换）领</a:t>
              </a:r>
              <a:endParaRPr kumimoji="0" lang="en-US" altLang="zh-CN" sz="2000" b="1" i="0" u="none" strike="noStrike" kern="0" cap="none" spc="0" normalizeH="0" baseline="0" noProof="0" dirty="0" smtClean="0">
                <a:ln>
                  <a:noFill/>
                </a:ln>
                <a:solidFill>
                  <a:srgbClr val="FFFFFF"/>
                </a:solidFill>
                <a:effectLst>
                  <a:outerShdw blurRad="38100" dist="38100" dir="2700000" algn="tl">
                    <a:srgbClr val="C0C0C0"/>
                  </a:outerShdw>
                </a:effectLst>
                <a:uLnTx/>
                <a:uFillTx/>
                <a:cs typeface="Arial" charset="0"/>
              </a:endParaRPr>
            </a:p>
          </p:txBody>
        </p:sp>
        <p:sp>
          <p:nvSpPr>
            <p:cNvPr id="19" name="椭圆 18"/>
            <p:cNvSpPr>
              <a:spLocks noChangeArrowheads="1"/>
            </p:cNvSpPr>
            <p:nvPr/>
          </p:nvSpPr>
          <p:spPr bwMode="gray">
            <a:xfrm>
              <a:off x="1800" y="3504"/>
              <a:ext cx="995" cy="276"/>
            </a:xfrm>
            <a:prstGeom prst="ellipse">
              <a:avLst/>
            </a:prstGeom>
            <a:gradFill rotWithShape="1">
              <a:gsLst>
                <a:gs pos="0">
                  <a:srgbClr val="C0C0C0"/>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cs typeface="Arial" charset="0"/>
              </a:endParaRPr>
            </a:p>
          </p:txBody>
        </p:sp>
      </p:grpSp>
      <p:grpSp>
        <p:nvGrpSpPr>
          <p:cNvPr id="22" name="组合 19"/>
          <p:cNvGrpSpPr>
            <a:grpSpLocks/>
          </p:cNvGrpSpPr>
          <p:nvPr/>
        </p:nvGrpSpPr>
        <p:grpSpPr bwMode="auto">
          <a:xfrm>
            <a:off x="5029200" y="4210050"/>
            <a:ext cx="1631950" cy="2114550"/>
            <a:chOff x="3072" y="2448"/>
            <a:chExt cx="1028" cy="1332"/>
          </a:xfrm>
        </p:grpSpPr>
        <p:grpSp>
          <p:nvGrpSpPr>
            <p:cNvPr id="23" name="组合 20"/>
            <p:cNvGrpSpPr>
              <a:grpSpLocks/>
            </p:cNvGrpSpPr>
            <p:nvPr/>
          </p:nvGrpSpPr>
          <p:grpSpPr bwMode="auto">
            <a:xfrm>
              <a:off x="3072" y="2448"/>
              <a:ext cx="960" cy="958"/>
              <a:chOff x="2016" y="1920"/>
              <a:chExt cx="1680" cy="1680"/>
            </a:xfrm>
          </p:grpSpPr>
          <p:sp>
            <p:nvSpPr>
              <p:cNvPr id="26" name="椭圆 21"/>
              <p:cNvSpPr>
                <a:spLocks noChangeArrowheads="1"/>
              </p:cNvSpPr>
              <p:nvPr/>
            </p:nvSpPr>
            <p:spPr bwMode="gray">
              <a:xfrm>
                <a:off x="2016" y="1920"/>
                <a:ext cx="1680" cy="1680"/>
              </a:xfrm>
              <a:prstGeom prst="ellipse">
                <a:avLst/>
              </a:prstGeom>
              <a:gradFill rotWithShape="1">
                <a:gsLst>
                  <a:gs pos="0">
                    <a:srgbClr val="77B7E7"/>
                  </a:gs>
                  <a:gs pos="100000">
                    <a:srgbClr val="77B7E7">
                      <a:gamma/>
                      <a:shade val="51373"/>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sy="50000" kx="-2453608"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27" name="任意多边形 22"/>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77B7E7">
                      <a:gamma/>
                      <a:tint val="0"/>
                      <a:invGamma/>
                    </a:srgbClr>
                  </a:gs>
                  <a:gs pos="100000">
                    <a:srgbClr val="77B7E7"/>
                  </a:gs>
                </a:gsLst>
                <a:lin ang="5400000" scaled="1"/>
              </a:gradFill>
              <a:ln>
                <a:noFill/>
              </a:ln>
              <a:effectLst/>
              <a:extLst>
                <a:ext uri="{91240B29-F687-4F45-9708-019B960494DF}">
                  <a14:hiddenLine xmlns:a14="http://schemas.microsoft.com/office/drawing/2010/main" w="0">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sp>
          <p:nvSpPr>
            <p:cNvPr id="24" name="文本框 23"/>
            <p:cNvSpPr txBox="1">
              <a:spLocks noChangeArrowheads="1"/>
            </p:cNvSpPr>
            <p:nvPr/>
          </p:nvSpPr>
          <p:spPr bwMode="gray">
            <a:xfrm>
              <a:off x="3120" y="2908"/>
              <a:ext cx="86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000" b="1" i="0" u="none" strike="noStrike" kern="0" cap="none" spc="0" normalizeH="0" baseline="0" noProof="0" dirty="0" err="1" smtClean="0">
                  <a:ln>
                    <a:noFill/>
                  </a:ln>
                  <a:solidFill>
                    <a:srgbClr val="FFFFFF"/>
                  </a:solidFill>
                  <a:effectLst>
                    <a:outerShdw blurRad="38100" dist="38100" dir="2700000" algn="tl">
                      <a:srgbClr val="C0C0C0"/>
                    </a:outerShdw>
                  </a:effectLst>
                  <a:uLnTx/>
                  <a:uFillTx/>
                  <a:cs typeface="Arial" charset="0"/>
                </a:rPr>
                <a:t>撤销</a:t>
              </a:r>
              <a:endParaRPr kumimoji="0" lang="en-US" altLang="zh-CN" sz="2000" b="1" i="0" u="none" strike="noStrike" kern="0" cap="none" spc="0" normalizeH="0" baseline="0" noProof="0" dirty="0" smtClean="0">
                <a:ln>
                  <a:noFill/>
                </a:ln>
                <a:solidFill>
                  <a:srgbClr val="FFFFFF"/>
                </a:solidFill>
                <a:effectLst>
                  <a:outerShdw blurRad="38100" dist="38100" dir="2700000" algn="tl">
                    <a:srgbClr val="C0C0C0"/>
                  </a:outerShdw>
                </a:effectLst>
                <a:uLnTx/>
                <a:uFillTx/>
                <a:cs typeface="Arial" charset="0"/>
              </a:endParaRPr>
            </a:p>
          </p:txBody>
        </p:sp>
        <p:sp>
          <p:nvSpPr>
            <p:cNvPr id="25" name="椭圆 24"/>
            <p:cNvSpPr>
              <a:spLocks noChangeArrowheads="1"/>
            </p:cNvSpPr>
            <p:nvPr/>
          </p:nvSpPr>
          <p:spPr bwMode="gray">
            <a:xfrm>
              <a:off x="3105" y="3504"/>
              <a:ext cx="995" cy="276"/>
            </a:xfrm>
            <a:prstGeom prst="ellipse">
              <a:avLst/>
            </a:prstGeom>
            <a:gradFill rotWithShape="1">
              <a:gsLst>
                <a:gs pos="0">
                  <a:srgbClr val="C0C0C0"/>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cs typeface="Arial" charset="0"/>
              </a:endParaRPr>
            </a:p>
          </p:txBody>
        </p:sp>
      </p:grpSp>
      <p:grpSp>
        <p:nvGrpSpPr>
          <p:cNvPr id="28" name="组合 25"/>
          <p:cNvGrpSpPr>
            <a:grpSpLocks/>
          </p:cNvGrpSpPr>
          <p:nvPr/>
        </p:nvGrpSpPr>
        <p:grpSpPr bwMode="auto">
          <a:xfrm>
            <a:off x="6934200" y="4210050"/>
            <a:ext cx="1579563" cy="2114550"/>
            <a:chOff x="4272" y="2448"/>
            <a:chExt cx="995" cy="1332"/>
          </a:xfrm>
        </p:grpSpPr>
        <p:grpSp>
          <p:nvGrpSpPr>
            <p:cNvPr id="29" name="组合 26"/>
            <p:cNvGrpSpPr>
              <a:grpSpLocks/>
            </p:cNvGrpSpPr>
            <p:nvPr/>
          </p:nvGrpSpPr>
          <p:grpSpPr bwMode="auto">
            <a:xfrm>
              <a:off x="4272" y="2448"/>
              <a:ext cx="960" cy="965"/>
              <a:chOff x="2400" y="1488"/>
              <a:chExt cx="1152" cy="1152"/>
            </a:xfrm>
          </p:grpSpPr>
          <p:grpSp>
            <p:nvGrpSpPr>
              <p:cNvPr id="31" name="组合 27"/>
              <p:cNvGrpSpPr>
                <a:grpSpLocks/>
              </p:cNvGrpSpPr>
              <p:nvPr/>
            </p:nvGrpSpPr>
            <p:grpSpPr bwMode="auto">
              <a:xfrm>
                <a:off x="2400" y="1488"/>
                <a:ext cx="1152" cy="1152"/>
                <a:chOff x="2016" y="1920"/>
                <a:chExt cx="1680" cy="1680"/>
              </a:xfrm>
            </p:grpSpPr>
            <p:sp>
              <p:nvSpPr>
                <p:cNvPr id="33" name="椭圆 28"/>
                <p:cNvSpPr>
                  <a:spLocks noChangeArrowheads="1"/>
                </p:cNvSpPr>
                <p:nvPr/>
              </p:nvSpPr>
              <p:spPr bwMode="gray">
                <a:xfrm>
                  <a:off x="2016" y="1920"/>
                  <a:ext cx="1680" cy="1680"/>
                </a:xfrm>
                <a:prstGeom prst="ellipse">
                  <a:avLst/>
                </a:prstGeom>
                <a:gradFill rotWithShape="1">
                  <a:gsLst>
                    <a:gs pos="0">
                      <a:srgbClr val="969696"/>
                    </a:gs>
                    <a:gs pos="100000">
                      <a:srgbClr val="969696">
                        <a:gamma/>
                        <a:shade val="24314"/>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4" name="任意多边形 29"/>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969696"/>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sp>
            <p:nvSpPr>
              <p:cNvPr id="32" name="文本框 30"/>
              <p:cNvSpPr txBox="1">
                <a:spLocks noChangeArrowheads="1"/>
              </p:cNvSpPr>
              <p:nvPr/>
            </p:nvSpPr>
            <p:spPr bwMode="gray">
              <a:xfrm>
                <a:off x="2698" y="2025"/>
                <a:ext cx="530"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000" b="1" i="0" u="none" strike="noStrike" kern="0" cap="none" spc="0" normalizeH="0" baseline="0" noProof="0" dirty="0" err="1" smtClean="0">
                    <a:ln>
                      <a:noFill/>
                    </a:ln>
                    <a:solidFill>
                      <a:srgbClr val="FFFFFF"/>
                    </a:solidFill>
                    <a:effectLst>
                      <a:outerShdw blurRad="38100" dist="38100" dir="2700000" algn="tl">
                        <a:srgbClr val="C0C0C0"/>
                      </a:outerShdw>
                    </a:effectLst>
                    <a:uLnTx/>
                    <a:uFillTx/>
                    <a:cs typeface="Arial" charset="0"/>
                  </a:rPr>
                  <a:t>变更</a:t>
                </a:r>
                <a:endParaRPr kumimoji="0" lang="en-US" altLang="zh-CN" sz="2000" b="1" i="0" u="none" strike="noStrike" kern="0" cap="none" spc="0" normalizeH="0" baseline="0" noProof="0" dirty="0" smtClean="0">
                  <a:ln>
                    <a:noFill/>
                  </a:ln>
                  <a:solidFill>
                    <a:srgbClr val="FFFFFF"/>
                  </a:solidFill>
                  <a:effectLst>
                    <a:outerShdw blurRad="38100" dist="38100" dir="2700000" algn="tl">
                      <a:srgbClr val="C0C0C0"/>
                    </a:outerShdw>
                  </a:effectLst>
                  <a:uLnTx/>
                  <a:uFillTx/>
                  <a:cs typeface="Arial" charset="0"/>
                </a:endParaRPr>
              </a:p>
            </p:txBody>
          </p:sp>
        </p:grpSp>
        <p:sp>
          <p:nvSpPr>
            <p:cNvPr id="30" name="椭圆 31"/>
            <p:cNvSpPr>
              <a:spLocks noChangeArrowheads="1"/>
            </p:cNvSpPr>
            <p:nvPr/>
          </p:nvSpPr>
          <p:spPr bwMode="gray">
            <a:xfrm>
              <a:off x="4272" y="3504"/>
              <a:ext cx="995" cy="276"/>
            </a:xfrm>
            <a:prstGeom prst="ellipse">
              <a:avLst/>
            </a:prstGeom>
            <a:gradFill rotWithShape="1">
              <a:gsLst>
                <a:gs pos="0">
                  <a:srgbClr val="C0C0C0"/>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cs typeface="Arial" charset="0"/>
              </a:endParaRPr>
            </a:p>
          </p:txBody>
        </p:sp>
      </p:grpSp>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20</a:t>
            </a:fld>
            <a:endParaRPr lang="en-US" altLang="zh-CN"/>
          </a:p>
        </p:txBody>
      </p:sp>
    </p:spTree>
    <p:extLst>
      <p:ext uri="{BB962C8B-B14F-4D97-AF65-F5344CB8AC3E}">
        <p14:creationId xmlns:p14="http://schemas.microsoft.com/office/powerpoint/2010/main" val="31933434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zh-CN" altLang="en-US" b="1" dirty="0"/>
              <a:t>申请</a:t>
            </a:r>
            <a:r>
              <a:rPr lang="zh-CN" altLang="en-US" dirty="0" smtClean="0">
                <a:latin typeface="微软雅黑" pitchFamily="34" charset="-122"/>
                <a:ea typeface="微软雅黑" pitchFamily="34" charset="-122"/>
              </a:rPr>
              <a:t>办理</a:t>
            </a:r>
            <a:endParaRPr lang="en-US" altLang="zh-CN" dirty="0" smtClean="0">
              <a:solidFill>
                <a:schemeClr val="accent1"/>
              </a:solidFill>
              <a:latin typeface="微软雅黑" pitchFamily="34" charset="-122"/>
              <a:ea typeface="微软雅黑" pitchFamily="34" charset="-122"/>
            </a:endParaRPr>
          </a:p>
        </p:txBody>
      </p:sp>
      <p:sp>
        <p:nvSpPr>
          <p:cNvPr id="10244"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sp>
        <p:nvSpPr>
          <p:cNvPr id="1024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ndParaRPr>
          </a:p>
        </p:txBody>
      </p:sp>
      <p:grpSp>
        <p:nvGrpSpPr>
          <p:cNvPr id="20" name="组合 3"/>
          <p:cNvGrpSpPr>
            <a:grpSpLocks/>
          </p:cNvGrpSpPr>
          <p:nvPr/>
        </p:nvGrpSpPr>
        <p:grpSpPr bwMode="auto">
          <a:xfrm>
            <a:off x="1043608" y="1452165"/>
            <a:ext cx="3381375" cy="3124200"/>
            <a:chOff x="672" y="1344"/>
            <a:chExt cx="2130" cy="1968"/>
          </a:xfrm>
        </p:grpSpPr>
        <p:sp>
          <p:nvSpPr>
            <p:cNvPr id="21" name="自选图形 4"/>
            <p:cNvSpPr>
              <a:spLocks noChangeArrowheads="1"/>
            </p:cNvSpPr>
            <p:nvPr/>
          </p:nvSpPr>
          <p:spPr bwMode="gray">
            <a:xfrm>
              <a:off x="672" y="1872"/>
              <a:ext cx="2112" cy="1440"/>
            </a:xfrm>
            <a:prstGeom prst="roundRect">
              <a:avLst>
                <a:gd name="adj" fmla="val 10347"/>
              </a:avLst>
            </a:prstGeom>
            <a:gradFill rotWithShape="1">
              <a:gsLst>
                <a:gs pos="0">
                  <a:srgbClr val="CCECFF"/>
                </a:gs>
                <a:gs pos="100000">
                  <a:srgbClr val="CCECFF">
                    <a:gamma/>
                    <a:tint val="0"/>
                    <a:invGamma/>
                  </a:srgbClr>
                </a:gs>
              </a:gsLst>
              <a:lin ang="18900000" scaled="1"/>
            </a:gradFill>
            <a:ln w="50800">
              <a:solidFill>
                <a:srgbClr val="7099E2"/>
              </a:solidFill>
              <a:round/>
              <a:headEnd/>
              <a:tailEnd/>
            </a:ln>
            <a:effectLst>
              <a:outerShdw dist="107763" dir="2700000" algn="ctr" rotWithShape="0">
                <a:srgbClr val="C0C0C0">
                  <a:alpha val="50000"/>
                </a:srgbClr>
              </a:outerShdw>
            </a:effectLst>
          </p:spPr>
          <p:txBody>
            <a:bodyPr wrap="none" anchor="ctr"/>
            <a:lstStyle/>
            <a:p>
              <a:endParaRPr lang="zh-CN" altLang="en-US"/>
            </a:p>
          </p:txBody>
        </p:sp>
        <p:grpSp>
          <p:nvGrpSpPr>
            <p:cNvPr id="22" name="组合 5"/>
            <p:cNvGrpSpPr>
              <a:grpSpLocks/>
            </p:cNvGrpSpPr>
            <p:nvPr/>
          </p:nvGrpSpPr>
          <p:grpSpPr bwMode="auto">
            <a:xfrm>
              <a:off x="2304" y="1344"/>
              <a:ext cx="498" cy="1245"/>
              <a:chOff x="2304" y="1344"/>
              <a:chExt cx="498" cy="1245"/>
            </a:xfrm>
          </p:grpSpPr>
          <p:sp>
            <p:nvSpPr>
              <p:cNvPr id="23" name="任意多边形 6"/>
              <p:cNvSpPr>
                <a:spLocks/>
              </p:cNvSpPr>
              <p:nvPr/>
            </p:nvSpPr>
            <p:spPr bwMode="gray">
              <a:xfrm>
                <a:off x="2425" y="1344"/>
                <a:ext cx="233" cy="254"/>
              </a:xfrm>
              <a:custGeom>
                <a:avLst/>
                <a:gdLst>
                  <a:gd name="T0" fmla="*/ 133 w 267"/>
                  <a:gd name="T1" fmla="*/ 0 h 292"/>
                  <a:gd name="T2" fmla="*/ 161 w 267"/>
                  <a:gd name="T3" fmla="*/ 3 h 292"/>
                  <a:gd name="T4" fmla="*/ 186 w 267"/>
                  <a:gd name="T5" fmla="*/ 12 h 292"/>
                  <a:gd name="T6" fmla="*/ 209 w 267"/>
                  <a:gd name="T7" fmla="*/ 25 h 292"/>
                  <a:gd name="T8" fmla="*/ 228 w 267"/>
                  <a:gd name="T9" fmla="*/ 42 h 292"/>
                  <a:gd name="T10" fmla="*/ 245 w 267"/>
                  <a:gd name="T11" fmla="*/ 64 h 292"/>
                  <a:gd name="T12" fmla="*/ 257 w 267"/>
                  <a:gd name="T13" fmla="*/ 88 h 292"/>
                  <a:gd name="T14" fmla="*/ 265 w 267"/>
                  <a:gd name="T15" fmla="*/ 116 h 292"/>
                  <a:gd name="T16" fmla="*/ 267 w 267"/>
                  <a:gd name="T17" fmla="*/ 146 h 292"/>
                  <a:gd name="T18" fmla="*/ 265 w 267"/>
                  <a:gd name="T19" fmla="*/ 175 h 292"/>
                  <a:gd name="T20" fmla="*/ 257 w 267"/>
                  <a:gd name="T21" fmla="*/ 203 h 292"/>
                  <a:gd name="T22" fmla="*/ 245 w 267"/>
                  <a:gd name="T23" fmla="*/ 227 h 292"/>
                  <a:gd name="T24" fmla="*/ 228 w 267"/>
                  <a:gd name="T25" fmla="*/ 249 h 292"/>
                  <a:gd name="T26" fmla="*/ 209 w 267"/>
                  <a:gd name="T27" fmla="*/ 267 h 292"/>
                  <a:gd name="T28" fmla="*/ 186 w 267"/>
                  <a:gd name="T29" fmla="*/ 281 h 292"/>
                  <a:gd name="T30" fmla="*/ 161 w 267"/>
                  <a:gd name="T31" fmla="*/ 289 h 292"/>
                  <a:gd name="T32" fmla="*/ 133 w 267"/>
                  <a:gd name="T33" fmla="*/ 292 h 292"/>
                  <a:gd name="T34" fmla="*/ 103 w 267"/>
                  <a:gd name="T35" fmla="*/ 288 h 292"/>
                  <a:gd name="T36" fmla="*/ 75 w 267"/>
                  <a:gd name="T37" fmla="*/ 277 h 292"/>
                  <a:gd name="T38" fmla="*/ 51 w 267"/>
                  <a:gd name="T39" fmla="*/ 260 h 292"/>
                  <a:gd name="T40" fmla="*/ 29 w 267"/>
                  <a:gd name="T41" fmla="*/ 237 h 292"/>
                  <a:gd name="T42" fmla="*/ 13 w 267"/>
                  <a:gd name="T43" fmla="*/ 210 h 292"/>
                  <a:gd name="T44" fmla="*/ 4 w 267"/>
                  <a:gd name="T45" fmla="*/ 178 h 292"/>
                  <a:gd name="T46" fmla="*/ 0 w 267"/>
                  <a:gd name="T47" fmla="*/ 146 h 292"/>
                  <a:gd name="T48" fmla="*/ 4 w 267"/>
                  <a:gd name="T49" fmla="*/ 113 h 292"/>
                  <a:gd name="T50" fmla="*/ 13 w 267"/>
                  <a:gd name="T51" fmla="*/ 81 h 292"/>
                  <a:gd name="T52" fmla="*/ 29 w 267"/>
                  <a:gd name="T53" fmla="*/ 54 h 292"/>
                  <a:gd name="T54" fmla="*/ 51 w 267"/>
                  <a:gd name="T55" fmla="*/ 32 h 292"/>
                  <a:gd name="T56" fmla="*/ 75 w 267"/>
                  <a:gd name="T57" fmla="*/ 14 h 292"/>
                  <a:gd name="T58" fmla="*/ 103 w 267"/>
                  <a:gd name="T59" fmla="*/ 3 h 292"/>
                  <a:gd name="T60" fmla="*/ 133 w 267"/>
                  <a:gd name="T6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7099E2"/>
              </a:solidFill>
              <a:ln>
                <a:noFill/>
              </a:ln>
              <a:effectLst>
                <a:outerShdw dist="91581" dir="3378596" algn="ctr" rotWithShape="0">
                  <a:srgbClr val="C0C0C0">
                    <a:alpha val="50000"/>
                  </a:srgbClr>
                </a:outerShdw>
              </a:effectLst>
              <a:extLst>
                <a:ext uri="{91240B29-F687-4F45-9708-019B960494DF}">
                  <a14:hiddenLine xmlns:a14="http://schemas.microsoft.com/office/drawing/2010/main" w="0">
                    <a:solidFill>
                      <a:srgbClr val="F7F161"/>
                    </a:solidFill>
                    <a:prstDash val="solid"/>
                    <a:round/>
                    <a:headEnd/>
                    <a:tailEnd/>
                  </a14:hiddenLine>
                </a:ext>
              </a:extLst>
            </p:spPr>
            <p:txBody>
              <a:bodyPr/>
              <a:lstStyle/>
              <a:p>
                <a:endParaRPr lang="zh-CN" altLang="en-US"/>
              </a:p>
            </p:txBody>
          </p:sp>
          <p:sp>
            <p:nvSpPr>
              <p:cNvPr id="24" name="任意多边形 7"/>
              <p:cNvSpPr>
                <a:spLocks/>
              </p:cNvSpPr>
              <p:nvPr/>
            </p:nvSpPr>
            <p:spPr bwMode="gray">
              <a:xfrm>
                <a:off x="2304" y="1625"/>
                <a:ext cx="498" cy="964"/>
              </a:xfrm>
              <a:custGeom>
                <a:avLst/>
                <a:gdLst>
                  <a:gd name="T0" fmla="*/ 72 w 573"/>
                  <a:gd name="T1" fmla="*/ 5 h 1111"/>
                  <a:gd name="T2" fmla="*/ 30 w 573"/>
                  <a:gd name="T3" fmla="*/ 32 h 1111"/>
                  <a:gd name="T4" fmla="*/ 4 w 573"/>
                  <a:gd name="T5" fmla="*/ 75 h 1111"/>
                  <a:gd name="T6" fmla="*/ 0 w 573"/>
                  <a:gd name="T7" fmla="*/ 509 h 1111"/>
                  <a:gd name="T8" fmla="*/ 1 w 573"/>
                  <a:gd name="T9" fmla="*/ 516 h 1111"/>
                  <a:gd name="T10" fmla="*/ 9 w 573"/>
                  <a:gd name="T11" fmla="*/ 533 h 1111"/>
                  <a:gd name="T12" fmla="*/ 26 w 573"/>
                  <a:gd name="T13" fmla="*/ 550 h 1111"/>
                  <a:gd name="T14" fmla="*/ 56 w 573"/>
                  <a:gd name="T15" fmla="*/ 557 h 1111"/>
                  <a:gd name="T16" fmla="*/ 84 w 573"/>
                  <a:gd name="T17" fmla="*/ 551 h 1111"/>
                  <a:gd name="T18" fmla="*/ 100 w 573"/>
                  <a:gd name="T19" fmla="*/ 534 h 1111"/>
                  <a:gd name="T20" fmla="*/ 106 w 573"/>
                  <a:gd name="T21" fmla="*/ 516 h 1111"/>
                  <a:gd name="T22" fmla="*/ 108 w 573"/>
                  <a:gd name="T23" fmla="*/ 503 h 1111"/>
                  <a:gd name="T24" fmla="*/ 108 w 573"/>
                  <a:gd name="T25" fmla="*/ 166 h 1111"/>
                  <a:gd name="T26" fmla="*/ 135 w 573"/>
                  <a:gd name="T27" fmla="*/ 1066 h 1111"/>
                  <a:gd name="T28" fmla="*/ 138 w 573"/>
                  <a:gd name="T29" fmla="*/ 1073 h 1111"/>
                  <a:gd name="T30" fmla="*/ 151 w 573"/>
                  <a:gd name="T31" fmla="*/ 1089 h 1111"/>
                  <a:gd name="T32" fmla="*/ 174 w 573"/>
                  <a:gd name="T33" fmla="*/ 1105 h 1111"/>
                  <a:gd name="T34" fmla="*/ 199 w 573"/>
                  <a:gd name="T35" fmla="*/ 1111 h 1111"/>
                  <a:gd name="T36" fmla="*/ 227 w 573"/>
                  <a:gd name="T37" fmla="*/ 1110 h 1111"/>
                  <a:gd name="T38" fmla="*/ 255 w 573"/>
                  <a:gd name="T39" fmla="*/ 1097 h 1111"/>
                  <a:gd name="T40" fmla="*/ 272 w 573"/>
                  <a:gd name="T41" fmla="*/ 1080 h 1111"/>
                  <a:gd name="T42" fmla="*/ 278 w 573"/>
                  <a:gd name="T43" fmla="*/ 1068 h 1111"/>
                  <a:gd name="T44" fmla="*/ 279 w 573"/>
                  <a:gd name="T45" fmla="*/ 499 h 1111"/>
                  <a:gd name="T46" fmla="*/ 302 w 573"/>
                  <a:gd name="T47" fmla="*/ 503 h 1111"/>
                  <a:gd name="T48" fmla="*/ 302 w 573"/>
                  <a:gd name="T49" fmla="*/ 534 h 1111"/>
                  <a:gd name="T50" fmla="*/ 304 w 573"/>
                  <a:gd name="T51" fmla="*/ 590 h 1111"/>
                  <a:gd name="T52" fmla="*/ 304 w 573"/>
                  <a:gd name="T53" fmla="*/ 664 h 1111"/>
                  <a:gd name="T54" fmla="*/ 304 w 573"/>
                  <a:gd name="T55" fmla="*/ 750 h 1111"/>
                  <a:gd name="T56" fmla="*/ 304 w 573"/>
                  <a:gd name="T57" fmla="*/ 838 h 1111"/>
                  <a:gd name="T58" fmla="*/ 305 w 573"/>
                  <a:gd name="T59" fmla="*/ 926 h 1111"/>
                  <a:gd name="T60" fmla="*/ 305 w 573"/>
                  <a:gd name="T61" fmla="*/ 1004 h 1111"/>
                  <a:gd name="T62" fmla="*/ 305 w 573"/>
                  <a:gd name="T63" fmla="*/ 1066 h 1111"/>
                  <a:gd name="T64" fmla="*/ 306 w 573"/>
                  <a:gd name="T65" fmla="*/ 1073 h 1111"/>
                  <a:gd name="T66" fmla="*/ 315 w 573"/>
                  <a:gd name="T67" fmla="*/ 1088 h 1111"/>
                  <a:gd name="T68" fmla="*/ 335 w 573"/>
                  <a:gd name="T69" fmla="*/ 1103 h 1111"/>
                  <a:gd name="T70" fmla="*/ 372 w 573"/>
                  <a:gd name="T71" fmla="*/ 1111 h 1111"/>
                  <a:gd name="T72" fmla="*/ 408 w 573"/>
                  <a:gd name="T73" fmla="*/ 1103 h 1111"/>
                  <a:gd name="T74" fmla="*/ 429 w 573"/>
                  <a:gd name="T75" fmla="*/ 1089 h 1111"/>
                  <a:gd name="T76" fmla="*/ 437 w 573"/>
                  <a:gd name="T77" fmla="*/ 1073 h 1111"/>
                  <a:gd name="T78" fmla="*/ 438 w 573"/>
                  <a:gd name="T79" fmla="*/ 1067 h 1111"/>
                  <a:gd name="T80" fmla="*/ 466 w 573"/>
                  <a:gd name="T81" fmla="*/ 166 h 1111"/>
                  <a:gd name="T82" fmla="*/ 468 w 573"/>
                  <a:gd name="T83" fmla="*/ 503 h 1111"/>
                  <a:gd name="T84" fmla="*/ 472 w 573"/>
                  <a:gd name="T85" fmla="*/ 517 h 1111"/>
                  <a:gd name="T86" fmla="*/ 483 w 573"/>
                  <a:gd name="T87" fmla="*/ 537 h 1111"/>
                  <a:gd name="T88" fmla="*/ 505 w 573"/>
                  <a:gd name="T89" fmla="*/ 551 h 1111"/>
                  <a:gd name="T90" fmla="*/ 536 w 573"/>
                  <a:gd name="T91" fmla="*/ 551 h 1111"/>
                  <a:gd name="T92" fmla="*/ 557 w 573"/>
                  <a:gd name="T93" fmla="*/ 537 h 1111"/>
                  <a:gd name="T94" fmla="*/ 570 w 573"/>
                  <a:gd name="T95" fmla="*/ 517 h 1111"/>
                  <a:gd name="T96" fmla="*/ 573 w 573"/>
                  <a:gd name="T97" fmla="*/ 508 h 1111"/>
                  <a:gd name="T98" fmla="*/ 572 w 573"/>
                  <a:gd name="T99" fmla="*/ 68 h 1111"/>
                  <a:gd name="T100" fmla="*/ 546 w 573"/>
                  <a:gd name="T101" fmla="*/ 28 h 1111"/>
                  <a:gd name="T102" fmla="*/ 506 w 573"/>
                  <a:gd name="T103" fmla="*/ 4 h 1111"/>
                  <a:gd name="T104" fmla="*/ 94 w 573"/>
                  <a:gd name="T105" fmla="*/ 0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lnTo>
                      <a:pt x="94" y="0"/>
                    </a:lnTo>
                    <a:close/>
                  </a:path>
                </a:pathLst>
              </a:custGeom>
              <a:solidFill>
                <a:srgbClr val="7099E2"/>
              </a:solidFill>
              <a:ln>
                <a:noFill/>
              </a:ln>
              <a:effectLst>
                <a:outerShdw dist="91581" dir="3378596" algn="ctr" rotWithShape="0">
                  <a:srgbClr val="C0C0C0">
                    <a:alpha val="50000"/>
                  </a:srgbClr>
                </a:outerShdw>
              </a:effectLst>
              <a:extLst>
                <a:ext uri="{91240B29-F687-4F45-9708-019B960494DF}">
                  <a14:hiddenLine xmlns:a14="http://schemas.microsoft.com/office/drawing/2010/main" w="0">
                    <a:solidFill>
                      <a:srgbClr val="F7F161"/>
                    </a:solidFill>
                    <a:prstDash val="solid"/>
                    <a:round/>
                    <a:headEnd/>
                    <a:tailEnd/>
                  </a14:hiddenLine>
                </a:ext>
              </a:extLst>
            </p:spPr>
            <p:txBody>
              <a:bodyPr/>
              <a:lstStyle/>
              <a:p>
                <a:endParaRPr lang="zh-CN" altLang="en-US"/>
              </a:p>
            </p:txBody>
          </p:sp>
        </p:grpSp>
      </p:grpSp>
      <p:sp>
        <p:nvSpPr>
          <p:cNvPr id="25" name="文本框 8"/>
          <p:cNvSpPr txBox="1">
            <a:spLocks noChangeArrowheads="1"/>
          </p:cNvSpPr>
          <p:nvPr/>
        </p:nvSpPr>
        <p:spPr bwMode="gray">
          <a:xfrm>
            <a:off x="1272208" y="2518965"/>
            <a:ext cx="2438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sz="2400" b="1" dirty="0">
                <a:solidFill>
                  <a:srgbClr val="000000"/>
                </a:solidFill>
                <a:latin typeface="宋体" panose="02010600030101010101" pitchFamily="2" charset="-122"/>
                <a:cs typeface="Arial" charset="0"/>
              </a:rPr>
              <a:t>初</a:t>
            </a:r>
            <a:r>
              <a:rPr lang="zh-CN" altLang="en-US" sz="2400" b="1" dirty="0" smtClean="0">
                <a:solidFill>
                  <a:srgbClr val="000000"/>
                </a:solidFill>
                <a:latin typeface="宋体" panose="02010600030101010101" pitchFamily="2" charset="-122"/>
                <a:cs typeface="Arial" charset="0"/>
              </a:rPr>
              <a:t>领、变更、补（换）领、撤销</a:t>
            </a:r>
            <a:endParaRPr lang="en-US" altLang="zh-CN" sz="2400" b="1" dirty="0" smtClean="0">
              <a:solidFill>
                <a:srgbClr val="000000"/>
              </a:solidFill>
              <a:latin typeface="宋体" panose="02010600030101010101" pitchFamily="2" charset="-122"/>
              <a:cs typeface="Arial" charset="0"/>
            </a:endParaRPr>
          </a:p>
          <a:p>
            <a:pPr eaLnBrk="0" hangingPunct="0"/>
            <a:endParaRPr lang="en-US" altLang="zh-CN" sz="1600" dirty="0">
              <a:solidFill>
                <a:srgbClr val="000000"/>
              </a:solidFill>
              <a:cs typeface="Arial" charset="0"/>
            </a:endParaRPr>
          </a:p>
          <a:p>
            <a:pPr eaLnBrk="0" hangingPunct="0"/>
            <a:r>
              <a:rPr lang="zh-CN" altLang="en-US" sz="2000" dirty="0" smtClean="0">
                <a:solidFill>
                  <a:srgbClr val="000000"/>
                </a:solidFill>
                <a:ea typeface="宋体" pitchFamily="2" charset="-122"/>
                <a:cs typeface="Arial" charset="0"/>
              </a:rPr>
              <a:t>现场办理</a:t>
            </a:r>
            <a:endParaRPr lang="en-US" altLang="zh-CN" sz="2000" dirty="0">
              <a:solidFill>
                <a:srgbClr val="000000"/>
              </a:solidFill>
              <a:ea typeface="宋体" pitchFamily="2" charset="-122"/>
              <a:cs typeface="Arial" charset="0"/>
            </a:endParaRPr>
          </a:p>
        </p:txBody>
      </p:sp>
      <p:grpSp>
        <p:nvGrpSpPr>
          <p:cNvPr id="26" name="组合 9"/>
          <p:cNvGrpSpPr>
            <a:grpSpLocks/>
          </p:cNvGrpSpPr>
          <p:nvPr/>
        </p:nvGrpSpPr>
        <p:grpSpPr bwMode="auto">
          <a:xfrm>
            <a:off x="4548808" y="1452165"/>
            <a:ext cx="3375025" cy="3128963"/>
            <a:chOff x="2880" y="1344"/>
            <a:chExt cx="2126" cy="1971"/>
          </a:xfrm>
        </p:grpSpPr>
        <p:sp>
          <p:nvSpPr>
            <p:cNvPr id="27" name="自选图形 10"/>
            <p:cNvSpPr>
              <a:spLocks noChangeArrowheads="1"/>
            </p:cNvSpPr>
            <p:nvPr/>
          </p:nvSpPr>
          <p:spPr bwMode="gray">
            <a:xfrm>
              <a:off x="2894" y="1872"/>
              <a:ext cx="2112" cy="1440"/>
            </a:xfrm>
            <a:prstGeom prst="roundRect">
              <a:avLst>
                <a:gd name="adj" fmla="val 10347"/>
              </a:avLst>
            </a:prstGeom>
            <a:gradFill rotWithShape="1">
              <a:gsLst>
                <a:gs pos="0">
                  <a:srgbClr val="D8F4BE">
                    <a:gamma/>
                    <a:tint val="0"/>
                    <a:invGamma/>
                  </a:srgbClr>
                </a:gs>
                <a:gs pos="100000">
                  <a:srgbClr val="D8F4BE"/>
                </a:gs>
              </a:gsLst>
              <a:lin ang="2700000" scaled="1"/>
            </a:gradFill>
            <a:ln w="50800">
              <a:solidFill>
                <a:srgbClr val="44988C"/>
              </a:solidFill>
              <a:round/>
              <a:headEnd/>
              <a:tailEnd/>
            </a:ln>
            <a:effectLst>
              <a:outerShdw dist="107763" dir="2700000" algn="ctr" rotWithShape="0">
                <a:srgbClr val="C0C0C0">
                  <a:alpha val="50000"/>
                </a:srgbClr>
              </a:outerShdw>
            </a:effectLst>
          </p:spPr>
          <p:txBody>
            <a:bodyPr wrap="none" anchor="ctr"/>
            <a:lstStyle/>
            <a:p>
              <a:endParaRPr lang="zh-CN" altLang="en-US"/>
            </a:p>
          </p:txBody>
        </p:sp>
        <p:sp>
          <p:nvSpPr>
            <p:cNvPr id="28" name="文本框 11"/>
            <p:cNvSpPr txBox="1">
              <a:spLocks noChangeArrowheads="1"/>
            </p:cNvSpPr>
            <p:nvPr/>
          </p:nvSpPr>
          <p:spPr bwMode="gray">
            <a:xfrm>
              <a:off x="3360" y="2016"/>
              <a:ext cx="1632" cy="1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txBody>
            <a:bodyPr>
              <a:spAutoFit/>
            </a:bodyPr>
            <a:lstStyle/>
            <a:p>
              <a:pPr eaLnBrk="0" hangingPunct="0"/>
              <a:r>
                <a:rPr lang="zh-CN" altLang="en-US" sz="2400" b="1" dirty="0" smtClean="0">
                  <a:solidFill>
                    <a:srgbClr val="000000"/>
                  </a:solidFill>
                  <a:ea typeface="宋体" pitchFamily="2" charset="-122"/>
                  <a:cs typeface="Arial" charset="0"/>
                </a:rPr>
                <a:t>变更</a:t>
              </a:r>
              <a:endParaRPr lang="en-US" altLang="zh-CN" sz="2400" b="1" dirty="0" smtClean="0">
                <a:solidFill>
                  <a:srgbClr val="000000"/>
                </a:solidFill>
                <a:ea typeface="宋体" pitchFamily="2" charset="-122"/>
                <a:cs typeface="Arial" charset="0"/>
              </a:endParaRPr>
            </a:p>
            <a:p>
              <a:pPr eaLnBrk="0" hangingPunct="0"/>
              <a:endParaRPr lang="en-US" altLang="zh-CN" sz="2400" b="1" dirty="0">
                <a:solidFill>
                  <a:srgbClr val="000000"/>
                </a:solidFill>
                <a:cs typeface="Arial" charset="0"/>
              </a:endParaRPr>
            </a:p>
            <a:p>
              <a:pPr eaLnBrk="0" hangingPunct="0"/>
              <a:r>
                <a:rPr lang="zh-CN" altLang="en-US" sz="2000" dirty="0">
                  <a:solidFill>
                    <a:srgbClr val="000000"/>
                  </a:solidFill>
                  <a:cs typeface="Arial" charset="0"/>
                </a:rPr>
                <a:t>初领</a:t>
              </a:r>
              <a:r>
                <a:rPr lang="zh-CN" altLang="en-US" sz="2000" dirty="0" smtClean="0">
                  <a:solidFill>
                    <a:srgbClr val="000000"/>
                  </a:solidFill>
                  <a:ea typeface="宋体" pitchFamily="2" charset="-122"/>
                  <a:cs typeface="Arial" charset="0"/>
                </a:rPr>
                <a:t>后，取得图片二维码，通过事业单位在线</a:t>
              </a:r>
              <a:r>
                <a:rPr lang="zh-CN" altLang="en-US" sz="2000" dirty="0">
                  <a:solidFill>
                    <a:srgbClr val="000000"/>
                  </a:solidFill>
                  <a:cs typeface="Arial" charset="0"/>
                </a:rPr>
                <a:t>上链接地址，网上办理</a:t>
              </a:r>
              <a:r>
                <a:rPr lang="zh-CN" altLang="en-US" sz="2000" dirty="0" smtClean="0">
                  <a:solidFill>
                    <a:srgbClr val="000000"/>
                  </a:solidFill>
                  <a:cs typeface="Arial" charset="0"/>
                </a:rPr>
                <a:t>变更。</a:t>
              </a:r>
              <a:endParaRPr lang="en-US" altLang="zh-CN" sz="2000" dirty="0" smtClean="0">
                <a:solidFill>
                  <a:srgbClr val="000000"/>
                </a:solidFill>
                <a:ea typeface="宋体" pitchFamily="2" charset="-122"/>
                <a:cs typeface="Arial" charset="0"/>
              </a:endParaRPr>
            </a:p>
          </p:txBody>
        </p:sp>
        <p:grpSp>
          <p:nvGrpSpPr>
            <p:cNvPr id="29" name="组合 12"/>
            <p:cNvGrpSpPr>
              <a:grpSpLocks/>
            </p:cNvGrpSpPr>
            <p:nvPr/>
          </p:nvGrpSpPr>
          <p:grpSpPr bwMode="auto">
            <a:xfrm>
              <a:off x="2880" y="1344"/>
              <a:ext cx="498" cy="1245"/>
              <a:chOff x="2880" y="1344"/>
              <a:chExt cx="498" cy="1245"/>
            </a:xfrm>
          </p:grpSpPr>
          <p:sp>
            <p:nvSpPr>
              <p:cNvPr id="30" name="任意多边形 13"/>
              <p:cNvSpPr>
                <a:spLocks/>
              </p:cNvSpPr>
              <p:nvPr/>
            </p:nvSpPr>
            <p:spPr bwMode="gray">
              <a:xfrm>
                <a:off x="3001" y="1344"/>
                <a:ext cx="233" cy="254"/>
              </a:xfrm>
              <a:custGeom>
                <a:avLst/>
                <a:gdLst>
                  <a:gd name="T0" fmla="*/ 133 w 267"/>
                  <a:gd name="T1" fmla="*/ 0 h 292"/>
                  <a:gd name="T2" fmla="*/ 161 w 267"/>
                  <a:gd name="T3" fmla="*/ 3 h 292"/>
                  <a:gd name="T4" fmla="*/ 186 w 267"/>
                  <a:gd name="T5" fmla="*/ 12 h 292"/>
                  <a:gd name="T6" fmla="*/ 209 w 267"/>
                  <a:gd name="T7" fmla="*/ 25 h 292"/>
                  <a:gd name="T8" fmla="*/ 228 w 267"/>
                  <a:gd name="T9" fmla="*/ 42 h 292"/>
                  <a:gd name="T10" fmla="*/ 245 w 267"/>
                  <a:gd name="T11" fmla="*/ 64 h 292"/>
                  <a:gd name="T12" fmla="*/ 257 w 267"/>
                  <a:gd name="T13" fmla="*/ 88 h 292"/>
                  <a:gd name="T14" fmla="*/ 265 w 267"/>
                  <a:gd name="T15" fmla="*/ 116 h 292"/>
                  <a:gd name="T16" fmla="*/ 267 w 267"/>
                  <a:gd name="T17" fmla="*/ 146 h 292"/>
                  <a:gd name="T18" fmla="*/ 265 w 267"/>
                  <a:gd name="T19" fmla="*/ 175 h 292"/>
                  <a:gd name="T20" fmla="*/ 257 w 267"/>
                  <a:gd name="T21" fmla="*/ 203 h 292"/>
                  <a:gd name="T22" fmla="*/ 245 w 267"/>
                  <a:gd name="T23" fmla="*/ 227 h 292"/>
                  <a:gd name="T24" fmla="*/ 228 w 267"/>
                  <a:gd name="T25" fmla="*/ 249 h 292"/>
                  <a:gd name="T26" fmla="*/ 209 w 267"/>
                  <a:gd name="T27" fmla="*/ 267 h 292"/>
                  <a:gd name="T28" fmla="*/ 186 w 267"/>
                  <a:gd name="T29" fmla="*/ 281 h 292"/>
                  <a:gd name="T30" fmla="*/ 161 w 267"/>
                  <a:gd name="T31" fmla="*/ 289 h 292"/>
                  <a:gd name="T32" fmla="*/ 133 w 267"/>
                  <a:gd name="T33" fmla="*/ 292 h 292"/>
                  <a:gd name="T34" fmla="*/ 103 w 267"/>
                  <a:gd name="T35" fmla="*/ 288 h 292"/>
                  <a:gd name="T36" fmla="*/ 75 w 267"/>
                  <a:gd name="T37" fmla="*/ 277 h 292"/>
                  <a:gd name="T38" fmla="*/ 51 w 267"/>
                  <a:gd name="T39" fmla="*/ 260 h 292"/>
                  <a:gd name="T40" fmla="*/ 29 w 267"/>
                  <a:gd name="T41" fmla="*/ 237 h 292"/>
                  <a:gd name="T42" fmla="*/ 13 w 267"/>
                  <a:gd name="T43" fmla="*/ 210 h 292"/>
                  <a:gd name="T44" fmla="*/ 4 w 267"/>
                  <a:gd name="T45" fmla="*/ 178 h 292"/>
                  <a:gd name="T46" fmla="*/ 0 w 267"/>
                  <a:gd name="T47" fmla="*/ 146 h 292"/>
                  <a:gd name="T48" fmla="*/ 4 w 267"/>
                  <a:gd name="T49" fmla="*/ 113 h 292"/>
                  <a:gd name="T50" fmla="*/ 13 w 267"/>
                  <a:gd name="T51" fmla="*/ 81 h 292"/>
                  <a:gd name="T52" fmla="*/ 29 w 267"/>
                  <a:gd name="T53" fmla="*/ 54 h 292"/>
                  <a:gd name="T54" fmla="*/ 51 w 267"/>
                  <a:gd name="T55" fmla="*/ 32 h 292"/>
                  <a:gd name="T56" fmla="*/ 75 w 267"/>
                  <a:gd name="T57" fmla="*/ 14 h 292"/>
                  <a:gd name="T58" fmla="*/ 103 w 267"/>
                  <a:gd name="T59" fmla="*/ 3 h 292"/>
                  <a:gd name="T60" fmla="*/ 133 w 267"/>
                  <a:gd name="T6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44988C"/>
              </a:solidFill>
              <a:ln>
                <a:noFill/>
              </a:ln>
              <a:effectLst>
                <a:outerShdw dist="91581" dir="3378596" algn="ctr" rotWithShape="0">
                  <a:srgbClr val="C0C0C0">
                    <a:alpha val="50000"/>
                  </a:srgbClr>
                </a:outerShdw>
              </a:effectLst>
              <a:extLst>
                <a:ext uri="{91240B29-F687-4F45-9708-019B960494DF}">
                  <a14:hiddenLine xmlns:a14="http://schemas.microsoft.com/office/drawing/2010/main" w="0">
                    <a:solidFill>
                      <a:srgbClr val="F7F161"/>
                    </a:solidFill>
                    <a:prstDash val="solid"/>
                    <a:round/>
                    <a:headEnd/>
                    <a:tailEnd/>
                  </a14:hiddenLine>
                </a:ext>
              </a:extLst>
            </p:spPr>
            <p:txBody>
              <a:bodyPr/>
              <a:lstStyle/>
              <a:p>
                <a:endParaRPr lang="zh-CN" altLang="en-US"/>
              </a:p>
            </p:txBody>
          </p:sp>
          <p:sp>
            <p:nvSpPr>
              <p:cNvPr id="31" name="任意多边形 14"/>
              <p:cNvSpPr>
                <a:spLocks/>
              </p:cNvSpPr>
              <p:nvPr/>
            </p:nvSpPr>
            <p:spPr bwMode="gray">
              <a:xfrm>
                <a:off x="2880" y="1625"/>
                <a:ext cx="498" cy="964"/>
              </a:xfrm>
              <a:custGeom>
                <a:avLst/>
                <a:gdLst>
                  <a:gd name="T0" fmla="*/ 72 w 573"/>
                  <a:gd name="T1" fmla="*/ 5 h 1111"/>
                  <a:gd name="T2" fmla="*/ 30 w 573"/>
                  <a:gd name="T3" fmla="*/ 32 h 1111"/>
                  <a:gd name="T4" fmla="*/ 4 w 573"/>
                  <a:gd name="T5" fmla="*/ 75 h 1111"/>
                  <a:gd name="T6" fmla="*/ 0 w 573"/>
                  <a:gd name="T7" fmla="*/ 509 h 1111"/>
                  <a:gd name="T8" fmla="*/ 1 w 573"/>
                  <a:gd name="T9" fmla="*/ 516 h 1111"/>
                  <a:gd name="T10" fmla="*/ 9 w 573"/>
                  <a:gd name="T11" fmla="*/ 533 h 1111"/>
                  <a:gd name="T12" fmla="*/ 26 w 573"/>
                  <a:gd name="T13" fmla="*/ 550 h 1111"/>
                  <a:gd name="T14" fmla="*/ 56 w 573"/>
                  <a:gd name="T15" fmla="*/ 557 h 1111"/>
                  <a:gd name="T16" fmla="*/ 84 w 573"/>
                  <a:gd name="T17" fmla="*/ 551 h 1111"/>
                  <a:gd name="T18" fmla="*/ 100 w 573"/>
                  <a:gd name="T19" fmla="*/ 534 h 1111"/>
                  <a:gd name="T20" fmla="*/ 106 w 573"/>
                  <a:gd name="T21" fmla="*/ 516 h 1111"/>
                  <a:gd name="T22" fmla="*/ 108 w 573"/>
                  <a:gd name="T23" fmla="*/ 503 h 1111"/>
                  <a:gd name="T24" fmla="*/ 108 w 573"/>
                  <a:gd name="T25" fmla="*/ 166 h 1111"/>
                  <a:gd name="T26" fmla="*/ 135 w 573"/>
                  <a:gd name="T27" fmla="*/ 1066 h 1111"/>
                  <a:gd name="T28" fmla="*/ 138 w 573"/>
                  <a:gd name="T29" fmla="*/ 1073 h 1111"/>
                  <a:gd name="T30" fmla="*/ 151 w 573"/>
                  <a:gd name="T31" fmla="*/ 1089 h 1111"/>
                  <a:gd name="T32" fmla="*/ 174 w 573"/>
                  <a:gd name="T33" fmla="*/ 1105 h 1111"/>
                  <a:gd name="T34" fmla="*/ 199 w 573"/>
                  <a:gd name="T35" fmla="*/ 1111 h 1111"/>
                  <a:gd name="T36" fmla="*/ 227 w 573"/>
                  <a:gd name="T37" fmla="*/ 1110 h 1111"/>
                  <a:gd name="T38" fmla="*/ 255 w 573"/>
                  <a:gd name="T39" fmla="*/ 1097 h 1111"/>
                  <a:gd name="T40" fmla="*/ 272 w 573"/>
                  <a:gd name="T41" fmla="*/ 1080 h 1111"/>
                  <a:gd name="T42" fmla="*/ 278 w 573"/>
                  <a:gd name="T43" fmla="*/ 1068 h 1111"/>
                  <a:gd name="T44" fmla="*/ 279 w 573"/>
                  <a:gd name="T45" fmla="*/ 499 h 1111"/>
                  <a:gd name="T46" fmla="*/ 302 w 573"/>
                  <a:gd name="T47" fmla="*/ 503 h 1111"/>
                  <a:gd name="T48" fmla="*/ 302 w 573"/>
                  <a:gd name="T49" fmla="*/ 534 h 1111"/>
                  <a:gd name="T50" fmla="*/ 304 w 573"/>
                  <a:gd name="T51" fmla="*/ 590 h 1111"/>
                  <a:gd name="T52" fmla="*/ 304 w 573"/>
                  <a:gd name="T53" fmla="*/ 664 h 1111"/>
                  <a:gd name="T54" fmla="*/ 304 w 573"/>
                  <a:gd name="T55" fmla="*/ 750 h 1111"/>
                  <a:gd name="T56" fmla="*/ 304 w 573"/>
                  <a:gd name="T57" fmla="*/ 838 h 1111"/>
                  <a:gd name="T58" fmla="*/ 305 w 573"/>
                  <a:gd name="T59" fmla="*/ 926 h 1111"/>
                  <a:gd name="T60" fmla="*/ 305 w 573"/>
                  <a:gd name="T61" fmla="*/ 1004 h 1111"/>
                  <a:gd name="T62" fmla="*/ 305 w 573"/>
                  <a:gd name="T63" fmla="*/ 1066 h 1111"/>
                  <a:gd name="T64" fmla="*/ 306 w 573"/>
                  <a:gd name="T65" fmla="*/ 1073 h 1111"/>
                  <a:gd name="T66" fmla="*/ 315 w 573"/>
                  <a:gd name="T67" fmla="*/ 1088 h 1111"/>
                  <a:gd name="T68" fmla="*/ 335 w 573"/>
                  <a:gd name="T69" fmla="*/ 1103 h 1111"/>
                  <a:gd name="T70" fmla="*/ 372 w 573"/>
                  <a:gd name="T71" fmla="*/ 1111 h 1111"/>
                  <a:gd name="T72" fmla="*/ 408 w 573"/>
                  <a:gd name="T73" fmla="*/ 1103 h 1111"/>
                  <a:gd name="T74" fmla="*/ 429 w 573"/>
                  <a:gd name="T75" fmla="*/ 1089 h 1111"/>
                  <a:gd name="T76" fmla="*/ 437 w 573"/>
                  <a:gd name="T77" fmla="*/ 1073 h 1111"/>
                  <a:gd name="T78" fmla="*/ 438 w 573"/>
                  <a:gd name="T79" fmla="*/ 1067 h 1111"/>
                  <a:gd name="T80" fmla="*/ 466 w 573"/>
                  <a:gd name="T81" fmla="*/ 166 h 1111"/>
                  <a:gd name="T82" fmla="*/ 468 w 573"/>
                  <a:gd name="T83" fmla="*/ 503 h 1111"/>
                  <a:gd name="T84" fmla="*/ 472 w 573"/>
                  <a:gd name="T85" fmla="*/ 517 h 1111"/>
                  <a:gd name="T86" fmla="*/ 483 w 573"/>
                  <a:gd name="T87" fmla="*/ 537 h 1111"/>
                  <a:gd name="T88" fmla="*/ 505 w 573"/>
                  <a:gd name="T89" fmla="*/ 551 h 1111"/>
                  <a:gd name="T90" fmla="*/ 536 w 573"/>
                  <a:gd name="T91" fmla="*/ 551 h 1111"/>
                  <a:gd name="T92" fmla="*/ 557 w 573"/>
                  <a:gd name="T93" fmla="*/ 537 h 1111"/>
                  <a:gd name="T94" fmla="*/ 570 w 573"/>
                  <a:gd name="T95" fmla="*/ 517 h 1111"/>
                  <a:gd name="T96" fmla="*/ 573 w 573"/>
                  <a:gd name="T97" fmla="*/ 508 h 1111"/>
                  <a:gd name="T98" fmla="*/ 572 w 573"/>
                  <a:gd name="T99" fmla="*/ 68 h 1111"/>
                  <a:gd name="T100" fmla="*/ 546 w 573"/>
                  <a:gd name="T101" fmla="*/ 28 h 1111"/>
                  <a:gd name="T102" fmla="*/ 506 w 573"/>
                  <a:gd name="T103" fmla="*/ 4 h 1111"/>
                  <a:gd name="T104" fmla="*/ 94 w 573"/>
                  <a:gd name="T105" fmla="*/ 0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lnTo>
                      <a:pt x="94" y="0"/>
                    </a:lnTo>
                    <a:close/>
                  </a:path>
                </a:pathLst>
              </a:custGeom>
              <a:solidFill>
                <a:srgbClr val="44988C"/>
              </a:solidFill>
              <a:ln>
                <a:noFill/>
              </a:ln>
              <a:effectLst>
                <a:outerShdw dist="91581" dir="3378596" algn="ctr" rotWithShape="0">
                  <a:srgbClr val="C0C0C0">
                    <a:alpha val="50000"/>
                  </a:srgbClr>
                </a:outerShdw>
              </a:effectLst>
              <a:extLst>
                <a:ext uri="{91240B29-F687-4F45-9708-019B960494DF}">
                  <a14:hiddenLine xmlns:a14="http://schemas.microsoft.com/office/drawing/2010/main" w="0">
                    <a:solidFill>
                      <a:srgbClr val="F7F161"/>
                    </a:solidFill>
                    <a:prstDash val="solid"/>
                    <a:round/>
                    <a:headEnd/>
                    <a:tailEnd/>
                  </a14:hiddenLine>
                </a:ext>
              </a:extLst>
            </p:spPr>
            <p:txBody>
              <a:bodyPr/>
              <a:lstStyle/>
              <a:p>
                <a:endParaRPr lang="zh-CN" altLang="en-US"/>
              </a:p>
            </p:txBody>
          </p:sp>
        </p:grpSp>
      </p:grpSp>
      <p:sp>
        <p:nvSpPr>
          <p:cNvPr id="32" name="AutoShape 17"/>
          <p:cNvSpPr>
            <a:spLocks noChangeArrowheads="1"/>
          </p:cNvSpPr>
          <p:nvPr/>
        </p:nvSpPr>
        <p:spPr bwMode="gray">
          <a:xfrm>
            <a:off x="1953245" y="5058817"/>
            <a:ext cx="5970588" cy="989012"/>
          </a:xfrm>
          <a:prstGeom prst="roundRect">
            <a:avLst>
              <a:gd name="adj" fmla="val 12727"/>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latin typeface="Calibri" pitchFamily="34" charset="0"/>
              <a:ea typeface="宋体" pitchFamily="2" charset="-122"/>
              <a:cs typeface="Arial" charset="0"/>
            </a:endParaRPr>
          </a:p>
        </p:txBody>
      </p:sp>
      <p:grpSp>
        <p:nvGrpSpPr>
          <p:cNvPr id="34" name="Group 19"/>
          <p:cNvGrpSpPr>
            <a:grpSpLocks/>
          </p:cNvGrpSpPr>
          <p:nvPr/>
        </p:nvGrpSpPr>
        <p:grpSpPr bwMode="auto">
          <a:xfrm>
            <a:off x="1043608" y="4928642"/>
            <a:ext cx="1238250" cy="1236662"/>
            <a:chOff x="802" y="845"/>
            <a:chExt cx="827" cy="826"/>
          </a:xfrm>
        </p:grpSpPr>
        <p:sp>
          <p:nvSpPr>
            <p:cNvPr id="35" name="Oval 20"/>
            <p:cNvSpPr>
              <a:spLocks noChangeArrowheads="1"/>
            </p:cNvSpPr>
            <p:nvPr/>
          </p:nvSpPr>
          <p:spPr bwMode="gray">
            <a:xfrm>
              <a:off x="802" y="845"/>
              <a:ext cx="827" cy="826"/>
            </a:xfrm>
            <a:prstGeom prst="ellipse">
              <a:avLst/>
            </a:prstGeom>
            <a:solidFill>
              <a:srgbClr val="F8F8F8"/>
            </a:solidFill>
            <a:ln w="38100">
              <a:solidFill>
                <a:schemeClr val="hlink"/>
              </a:solidFill>
              <a:round/>
              <a:headEnd/>
              <a:tailEnd/>
            </a:ln>
          </p:spPr>
          <p:txBody>
            <a:bodyPr wrap="none" anchor="ctr"/>
            <a:lstStyle/>
            <a:p>
              <a:endParaRPr lang="zh-CN" altLang="en-US">
                <a:latin typeface="Calibri" pitchFamily="34" charset="0"/>
                <a:ea typeface="宋体" pitchFamily="2" charset="-122"/>
                <a:cs typeface="Arial" charset="0"/>
              </a:endParaRPr>
            </a:p>
          </p:txBody>
        </p:sp>
        <p:sp>
          <p:nvSpPr>
            <p:cNvPr id="36" name="Oval 21"/>
            <p:cNvSpPr>
              <a:spLocks noChangeArrowheads="1"/>
            </p:cNvSpPr>
            <p:nvPr/>
          </p:nvSpPr>
          <p:spPr bwMode="gray">
            <a:xfrm>
              <a:off x="836" y="879"/>
              <a:ext cx="758" cy="758"/>
            </a:xfrm>
            <a:prstGeom prst="ellipse">
              <a:avLst/>
            </a:prstGeom>
            <a:noFill/>
            <a:ln w="38100">
              <a:solidFill>
                <a:schemeClr val="hlink">
                  <a:alpha val="70195"/>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itchFamily="34" charset="0"/>
                <a:ea typeface="宋体" pitchFamily="2" charset="-122"/>
                <a:cs typeface="Arial" charset="0"/>
              </a:endParaRPr>
            </a:p>
          </p:txBody>
        </p:sp>
        <p:sp>
          <p:nvSpPr>
            <p:cNvPr id="37" name="Oval 22"/>
            <p:cNvSpPr>
              <a:spLocks noChangeArrowheads="1"/>
            </p:cNvSpPr>
            <p:nvPr/>
          </p:nvSpPr>
          <p:spPr bwMode="gray">
            <a:xfrm>
              <a:off x="870" y="915"/>
              <a:ext cx="690" cy="690"/>
            </a:xfrm>
            <a:prstGeom prst="ellipse">
              <a:avLst/>
            </a:prstGeom>
            <a:noFill/>
            <a:ln w="38100">
              <a:solidFill>
                <a:schemeClr val="hlink">
                  <a:alpha val="30196"/>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itchFamily="34" charset="0"/>
                <a:ea typeface="宋体" pitchFamily="2" charset="-122"/>
                <a:cs typeface="Arial" charset="0"/>
              </a:endParaRPr>
            </a:p>
          </p:txBody>
        </p:sp>
      </p:grpSp>
      <p:sp>
        <p:nvSpPr>
          <p:cNvPr id="33" name="Text Box 18"/>
          <p:cNvSpPr txBox="1">
            <a:spLocks noChangeArrowheads="1"/>
          </p:cNvSpPr>
          <p:nvPr/>
        </p:nvSpPr>
        <p:spPr bwMode="white">
          <a:xfrm>
            <a:off x="2261620" y="5071953"/>
            <a:ext cx="576676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r>
              <a:rPr lang="en-US" altLang="zh-CN" sz="1400" b="1" dirty="0" smtClean="0">
                <a:solidFill>
                  <a:srgbClr val="F8F8F8"/>
                </a:solidFill>
                <a:latin typeface="宋体" panose="02010600030101010101" pitchFamily="2" charset="-122"/>
                <a:cs typeface="Arial" charset="0"/>
              </a:rPr>
              <a:t>1</a:t>
            </a:r>
            <a:r>
              <a:rPr lang="zh-CN" altLang="en-US" sz="1400" b="1" dirty="0" smtClean="0">
                <a:solidFill>
                  <a:srgbClr val="F8F8F8"/>
                </a:solidFill>
                <a:latin typeface="宋体" panose="02010600030101010101" pitchFamily="2" charset="-122"/>
                <a:cs typeface="Arial" charset="0"/>
              </a:rPr>
              <a:t>、</a:t>
            </a:r>
            <a:r>
              <a:rPr lang="en-US" altLang="zh-CN" sz="1400" b="1" dirty="0" smtClean="0">
                <a:solidFill>
                  <a:srgbClr val="F8F8F8"/>
                </a:solidFill>
                <a:latin typeface="宋体" panose="02010600030101010101" pitchFamily="2" charset="-122"/>
                <a:cs typeface="Arial" charset="0"/>
              </a:rPr>
              <a:t>2016</a:t>
            </a:r>
            <a:r>
              <a:rPr lang="zh-CN" altLang="en-US" sz="1400" b="1" dirty="0" smtClean="0">
                <a:solidFill>
                  <a:srgbClr val="F8F8F8"/>
                </a:solidFill>
                <a:latin typeface="宋体" panose="02010600030101010101" pitchFamily="2" charset="-122"/>
                <a:cs typeface="Arial" charset="0"/>
              </a:rPr>
              <a:t>年</a:t>
            </a:r>
            <a:r>
              <a:rPr lang="en-US" altLang="zh-CN" sz="1400" b="1" dirty="0" smtClean="0">
                <a:solidFill>
                  <a:srgbClr val="F8F8F8"/>
                </a:solidFill>
                <a:latin typeface="宋体" panose="02010600030101010101" pitchFamily="2" charset="-122"/>
                <a:cs typeface="Arial" charset="0"/>
              </a:rPr>
              <a:t>5</a:t>
            </a:r>
            <a:r>
              <a:rPr lang="zh-CN" altLang="en-US" sz="1400" b="1" dirty="0" smtClean="0">
                <a:solidFill>
                  <a:srgbClr val="F8F8F8"/>
                </a:solidFill>
                <a:latin typeface="宋体" panose="02010600030101010101" pitchFamily="2" charset="-122"/>
                <a:cs typeface="Arial" charset="0"/>
              </a:rPr>
              <a:t>月底上线运行；</a:t>
            </a:r>
            <a:endParaRPr lang="en-US" altLang="zh-CN" sz="1400" b="1" dirty="0" smtClean="0">
              <a:solidFill>
                <a:srgbClr val="F8F8F8"/>
              </a:solidFill>
              <a:latin typeface="宋体" panose="02010600030101010101" pitchFamily="2" charset="-122"/>
              <a:cs typeface="Arial" charset="0"/>
            </a:endParaRPr>
          </a:p>
          <a:p>
            <a:pPr eaLnBrk="0" hangingPunct="0"/>
            <a:r>
              <a:rPr lang="en-US" altLang="zh-CN" sz="1400" b="1" dirty="0" smtClean="0">
                <a:solidFill>
                  <a:srgbClr val="F8F8F8"/>
                </a:solidFill>
                <a:latin typeface="宋体" panose="02010600030101010101" pitchFamily="2" charset="-122"/>
                <a:cs typeface="Arial" charset="0"/>
              </a:rPr>
              <a:t>2</a:t>
            </a:r>
            <a:r>
              <a:rPr lang="zh-CN" altLang="en-US" sz="1400" b="1" dirty="0" smtClean="0">
                <a:solidFill>
                  <a:srgbClr val="F8F8F8"/>
                </a:solidFill>
                <a:latin typeface="宋体" panose="02010600030101010101" pitchFamily="2" charset="-122"/>
                <a:cs typeface="Arial" charset="0"/>
              </a:rPr>
              <a:t>、开通办结通知，由</a:t>
            </a:r>
            <a:r>
              <a:rPr lang="zh-CN" altLang="en-US" sz="1400" b="1" dirty="0">
                <a:solidFill>
                  <a:srgbClr val="F8F8F8"/>
                </a:solidFill>
                <a:latin typeface="宋体" panose="02010600030101010101" pitchFamily="2" charset="-122"/>
                <a:cs typeface="Arial" charset="0"/>
              </a:rPr>
              <a:t>省级登记管理机关统一发函给国家事业单位登记管理局确认</a:t>
            </a:r>
            <a:r>
              <a:rPr lang="zh-CN" altLang="en-US" sz="1400" b="1" dirty="0" smtClean="0">
                <a:solidFill>
                  <a:srgbClr val="F8F8F8"/>
                </a:solidFill>
                <a:latin typeface="宋体" panose="02010600030101010101" pitchFamily="2" charset="-122"/>
                <a:cs typeface="Arial" charset="0"/>
              </a:rPr>
              <a:t>开通</a:t>
            </a:r>
            <a:r>
              <a:rPr lang="en-US" altLang="zh-CN" sz="1400" b="1" dirty="0" smtClean="0">
                <a:solidFill>
                  <a:srgbClr val="F8F8F8"/>
                </a:solidFill>
                <a:latin typeface="宋体" panose="02010600030101010101" pitchFamily="2" charset="-122"/>
                <a:cs typeface="Arial" charset="0"/>
              </a:rPr>
              <a:t>(</a:t>
            </a:r>
            <a:r>
              <a:rPr lang="zh-CN" altLang="en-US" sz="1400" b="1" dirty="0">
                <a:solidFill>
                  <a:srgbClr val="F8F8F8"/>
                </a:solidFill>
                <a:latin typeface="宋体" panose="02010600030101010101" pitchFamily="2" charset="-122"/>
                <a:cs typeface="Arial" charset="0"/>
              </a:rPr>
              <a:t>加盖公章、写明联系人及联系电话</a:t>
            </a:r>
            <a:r>
              <a:rPr lang="en-US" altLang="zh-CN" sz="1400" b="1" dirty="0" smtClean="0">
                <a:solidFill>
                  <a:srgbClr val="F8F8F8"/>
                </a:solidFill>
                <a:latin typeface="宋体" panose="02010600030101010101" pitchFamily="2" charset="-122"/>
                <a:cs typeface="Arial" charset="0"/>
              </a:rPr>
              <a:t>)</a:t>
            </a:r>
            <a:r>
              <a:rPr lang="zh-CN" altLang="en-US" sz="1400" b="1" dirty="0" smtClean="0">
                <a:solidFill>
                  <a:srgbClr val="F8F8F8"/>
                </a:solidFill>
                <a:latin typeface="宋体" panose="02010600030101010101" pitchFamily="2" charset="-122"/>
                <a:cs typeface="Arial" charset="0"/>
              </a:rPr>
              <a:t>；使用事业登记网站群的，我们统一处理；自建网站的，联系技术支持，统一发送链接。</a:t>
            </a:r>
            <a:endParaRPr lang="en-US" altLang="zh-CN" sz="1400" b="1" dirty="0">
              <a:solidFill>
                <a:srgbClr val="F8F8F8"/>
              </a:solidFill>
              <a:latin typeface="宋体" panose="02010600030101010101" pitchFamily="2" charset="-122"/>
              <a:cs typeface="Arial" charset="0"/>
            </a:endParaRPr>
          </a:p>
        </p:txBody>
      </p:sp>
      <p:sp>
        <p:nvSpPr>
          <p:cNvPr id="38" name="Text Box 23"/>
          <p:cNvSpPr txBox="1">
            <a:spLocks noChangeArrowheads="1"/>
          </p:cNvSpPr>
          <p:nvPr/>
        </p:nvSpPr>
        <p:spPr bwMode="gray">
          <a:xfrm>
            <a:off x="1115045" y="5229200"/>
            <a:ext cx="10826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zh-CN" altLang="en-US" b="1" dirty="0">
                <a:latin typeface="Calibri" pitchFamily="34" charset="0"/>
                <a:cs typeface="Arial" charset="0"/>
              </a:rPr>
              <a:t>申办</a:t>
            </a:r>
            <a:r>
              <a:rPr lang="zh-CN" altLang="en-US" b="1" dirty="0" smtClean="0">
                <a:latin typeface="Calibri" pitchFamily="34" charset="0"/>
                <a:cs typeface="Arial" charset="0"/>
              </a:rPr>
              <a:t>办结通知</a:t>
            </a:r>
            <a:endParaRPr lang="en-US" altLang="zh-CN" b="1" dirty="0">
              <a:latin typeface="Calibri" pitchFamily="34" charset="0"/>
              <a:ea typeface="宋体" pitchFamily="2" charset="-122"/>
              <a:cs typeface="Arial" charset="0"/>
            </a:endParaRPr>
          </a:p>
        </p:txBody>
      </p:sp>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21</a:t>
            </a:fld>
            <a:endParaRPr lang="en-US" altLang="zh-CN"/>
          </a:p>
        </p:txBody>
      </p:sp>
    </p:spTree>
    <p:extLst>
      <p:ext uri="{BB962C8B-B14F-4D97-AF65-F5344CB8AC3E}">
        <p14:creationId xmlns:p14="http://schemas.microsoft.com/office/powerpoint/2010/main" val="985114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zh-CN" altLang="zh-CN" b="1" dirty="0"/>
              <a:t>初领、补</a:t>
            </a:r>
            <a:r>
              <a:rPr lang="en-US" altLang="zh-CN" b="1" dirty="0"/>
              <a:t>(</a:t>
            </a:r>
            <a:r>
              <a:rPr lang="zh-CN" altLang="zh-CN" b="1" dirty="0"/>
              <a:t>换</a:t>
            </a:r>
            <a:r>
              <a:rPr lang="en-US" altLang="zh-CN" b="1" dirty="0"/>
              <a:t>)</a:t>
            </a:r>
            <a:r>
              <a:rPr lang="zh-CN" altLang="zh-CN" b="1" dirty="0"/>
              <a:t>领、撤销</a:t>
            </a:r>
            <a:r>
              <a:rPr lang="zh-CN" altLang="en-US" dirty="0" smtClean="0">
                <a:latin typeface="微软雅黑" pitchFamily="34" charset="-122"/>
                <a:ea typeface="微软雅黑" pitchFamily="34" charset="-122"/>
              </a:rPr>
              <a:t>流程</a:t>
            </a:r>
            <a:endParaRPr lang="en-US" altLang="zh-CN" dirty="0" smtClean="0">
              <a:solidFill>
                <a:schemeClr val="accent1"/>
              </a:solidFill>
              <a:latin typeface="微软雅黑" pitchFamily="34" charset="-122"/>
              <a:ea typeface="微软雅黑" pitchFamily="34" charset="-122"/>
            </a:endParaRPr>
          </a:p>
        </p:txBody>
      </p:sp>
      <p:sp>
        <p:nvSpPr>
          <p:cNvPr id="10244"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sp>
        <p:nvSpPr>
          <p:cNvPr id="1024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ndParaRPr>
          </a:p>
        </p:txBody>
      </p:sp>
      <p:sp>
        <p:nvSpPr>
          <p:cNvPr id="202" name="Freeform 2"/>
          <p:cNvSpPr>
            <a:spLocks/>
          </p:cNvSpPr>
          <p:nvPr/>
        </p:nvSpPr>
        <p:spPr bwMode="gray">
          <a:xfrm>
            <a:off x="5448300" y="2895600"/>
            <a:ext cx="1965325" cy="2638425"/>
          </a:xfrm>
          <a:custGeom>
            <a:avLst/>
            <a:gdLst/>
            <a:ahLst/>
            <a:cxnLst>
              <a:cxn ang="0">
                <a:pos x="1226" y="0"/>
              </a:cxn>
              <a:cxn ang="0">
                <a:pos x="1238" y="1662"/>
              </a:cxn>
              <a:cxn ang="0">
                <a:pos x="0" y="1662"/>
              </a:cxn>
              <a:cxn ang="0">
                <a:pos x="4" y="416"/>
              </a:cxn>
            </a:cxnLst>
            <a:rect l="0" t="0" r="r" b="b"/>
            <a:pathLst>
              <a:path w="1238" h="1662">
                <a:moveTo>
                  <a:pt x="1226" y="0"/>
                </a:moveTo>
                <a:lnTo>
                  <a:pt x="1238" y="1662"/>
                </a:lnTo>
                <a:lnTo>
                  <a:pt x="0" y="1662"/>
                </a:lnTo>
                <a:lnTo>
                  <a:pt x="4" y="416"/>
                </a:lnTo>
              </a:path>
            </a:pathLst>
          </a:custGeom>
          <a:gradFill rotWithShape="1">
            <a:gsLst>
              <a:gs pos="0">
                <a:schemeClr val="hlink"/>
              </a:gs>
              <a:gs pos="100000">
                <a:schemeClr val="hlink">
                  <a:gamma/>
                  <a:tint val="0"/>
                  <a:invGamma/>
                </a:schemeClr>
              </a:gs>
            </a:gsLst>
            <a:lin ang="5400000" scaled="1"/>
          </a:gradFill>
          <a:ln w="9525">
            <a:noFill/>
            <a:round/>
            <a:headEnd/>
            <a:tailEnd/>
          </a:ln>
          <a:effectLst/>
        </p:spPr>
        <p:txBody>
          <a:bodyPr/>
          <a:lstStyle/>
          <a:p>
            <a:pPr>
              <a:defRPr/>
            </a:pPr>
            <a:endParaRPr lang="zh-CN" altLang="en-US">
              <a:solidFill>
                <a:srgbClr val="000000"/>
              </a:solidFill>
            </a:endParaRPr>
          </a:p>
        </p:txBody>
      </p:sp>
      <p:sp>
        <p:nvSpPr>
          <p:cNvPr id="203" name="Freeform 3"/>
          <p:cNvSpPr>
            <a:spLocks/>
          </p:cNvSpPr>
          <p:nvPr/>
        </p:nvSpPr>
        <p:spPr bwMode="gray">
          <a:xfrm>
            <a:off x="3343275" y="3151188"/>
            <a:ext cx="1981200" cy="2641600"/>
          </a:xfrm>
          <a:custGeom>
            <a:avLst/>
            <a:gdLst/>
            <a:ahLst/>
            <a:cxnLst>
              <a:cxn ang="0">
                <a:pos x="1158" y="0"/>
              </a:cxn>
              <a:cxn ang="0">
                <a:pos x="1248" y="288"/>
              </a:cxn>
              <a:cxn ang="0">
                <a:pos x="1248" y="1645"/>
              </a:cxn>
              <a:cxn ang="0">
                <a:pos x="0" y="1664"/>
              </a:cxn>
              <a:cxn ang="0">
                <a:pos x="0" y="391"/>
              </a:cxn>
            </a:cxnLst>
            <a:rect l="0" t="0" r="r" b="b"/>
            <a:pathLst>
              <a:path w="1248" h="1664">
                <a:moveTo>
                  <a:pt x="1158" y="0"/>
                </a:moveTo>
                <a:lnTo>
                  <a:pt x="1248" y="288"/>
                </a:lnTo>
                <a:lnTo>
                  <a:pt x="1248" y="1645"/>
                </a:lnTo>
                <a:lnTo>
                  <a:pt x="0" y="1664"/>
                </a:lnTo>
                <a:lnTo>
                  <a:pt x="0" y="391"/>
                </a:lnTo>
              </a:path>
            </a:pathLst>
          </a:custGeom>
          <a:gradFill rotWithShape="1">
            <a:gsLst>
              <a:gs pos="0">
                <a:schemeClr val="accent2"/>
              </a:gs>
              <a:gs pos="100000">
                <a:schemeClr val="accent2">
                  <a:gamma/>
                  <a:tint val="0"/>
                  <a:invGamma/>
                </a:schemeClr>
              </a:gs>
            </a:gsLst>
            <a:lin ang="5400000" scaled="1"/>
          </a:gradFill>
          <a:ln w="9525">
            <a:noFill/>
            <a:round/>
            <a:headEnd/>
            <a:tailEnd/>
          </a:ln>
          <a:effectLst/>
        </p:spPr>
        <p:txBody>
          <a:bodyPr/>
          <a:lstStyle/>
          <a:p>
            <a:pPr>
              <a:defRPr/>
            </a:pPr>
            <a:endParaRPr lang="zh-CN" altLang="en-US">
              <a:solidFill>
                <a:srgbClr val="000000"/>
              </a:solidFill>
            </a:endParaRPr>
          </a:p>
        </p:txBody>
      </p:sp>
      <p:sp>
        <p:nvSpPr>
          <p:cNvPr id="207" name="Freeform 4"/>
          <p:cNvSpPr>
            <a:spLocks/>
          </p:cNvSpPr>
          <p:nvPr/>
        </p:nvSpPr>
        <p:spPr bwMode="gray">
          <a:xfrm>
            <a:off x="1219200" y="3382963"/>
            <a:ext cx="1981200" cy="1798637"/>
          </a:xfrm>
          <a:custGeom>
            <a:avLst/>
            <a:gdLst/>
            <a:ahLst/>
            <a:cxnLst>
              <a:cxn ang="0">
                <a:pos x="1158" y="0"/>
              </a:cxn>
              <a:cxn ang="0">
                <a:pos x="1248" y="256"/>
              </a:cxn>
              <a:cxn ang="0">
                <a:pos x="1248" y="1133"/>
              </a:cxn>
              <a:cxn ang="0">
                <a:pos x="0" y="1133"/>
              </a:cxn>
              <a:cxn ang="0">
                <a:pos x="0" y="403"/>
              </a:cxn>
            </a:cxnLst>
            <a:rect l="0" t="0" r="r" b="b"/>
            <a:pathLst>
              <a:path w="1248" h="1133">
                <a:moveTo>
                  <a:pt x="1158" y="0"/>
                </a:moveTo>
                <a:lnTo>
                  <a:pt x="1248" y="256"/>
                </a:lnTo>
                <a:lnTo>
                  <a:pt x="1248" y="1133"/>
                </a:lnTo>
                <a:lnTo>
                  <a:pt x="0" y="1133"/>
                </a:lnTo>
                <a:lnTo>
                  <a:pt x="0" y="403"/>
                </a:lnTo>
              </a:path>
            </a:pathLst>
          </a:custGeom>
          <a:gradFill rotWithShape="1">
            <a:gsLst>
              <a:gs pos="0">
                <a:schemeClr val="accent1"/>
              </a:gs>
              <a:gs pos="100000">
                <a:schemeClr val="accent1">
                  <a:gamma/>
                  <a:tint val="0"/>
                  <a:invGamma/>
                </a:schemeClr>
              </a:gs>
            </a:gsLst>
            <a:lin ang="5400000" scaled="1"/>
          </a:gradFill>
          <a:ln w="9525">
            <a:noFill/>
            <a:round/>
            <a:headEnd/>
            <a:tailEnd/>
          </a:ln>
          <a:effectLst/>
        </p:spPr>
        <p:txBody>
          <a:bodyPr/>
          <a:lstStyle/>
          <a:p>
            <a:pPr>
              <a:defRPr/>
            </a:pPr>
            <a:endParaRPr lang="zh-CN" altLang="en-US">
              <a:solidFill>
                <a:srgbClr val="000000"/>
              </a:solidFill>
            </a:endParaRPr>
          </a:p>
        </p:txBody>
      </p:sp>
      <p:sp>
        <p:nvSpPr>
          <p:cNvPr id="208" name="Line 6"/>
          <p:cNvSpPr>
            <a:spLocks noChangeShapeType="1"/>
          </p:cNvSpPr>
          <p:nvPr/>
        </p:nvSpPr>
        <p:spPr bwMode="gray">
          <a:xfrm>
            <a:off x="3275013" y="3341688"/>
            <a:ext cx="0" cy="2497137"/>
          </a:xfrm>
          <a:prstGeom prst="line">
            <a:avLst/>
          </a:prstGeom>
          <a:noFill/>
          <a:ln w="9525">
            <a:solidFill>
              <a:srgbClr val="1C1C1C"/>
            </a:solidFill>
            <a:prstDash val="dash"/>
            <a:round/>
            <a:headEnd/>
            <a:tailEnd/>
          </a:ln>
        </p:spPr>
        <p:txBody>
          <a:bodyPr wrap="none" anchor="ctr"/>
          <a:lstStyle/>
          <a:p>
            <a:endParaRPr lang="zh-CN" altLang="en-US">
              <a:solidFill>
                <a:srgbClr val="000000"/>
              </a:solidFill>
            </a:endParaRPr>
          </a:p>
        </p:txBody>
      </p:sp>
      <p:sp>
        <p:nvSpPr>
          <p:cNvPr id="209" name="Line 7"/>
          <p:cNvSpPr>
            <a:spLocks noChangeShapeType="1"/>
          </p:cNvSpPr>
          <p:nvPr/>
        </p:nvSpPr>
        <p:spPr bwMode="gray">
          <a:xfrm>
            <a:off x="5386388" y="3341688"/>
            <a:ext cx="0" cy="2497137"/>
          </a:xfrm>
          <a:prstGeom prst="line">
            <a:avLst/>
          </a:prstGeom>
          <a:noFill/>
          <a:ln w="9525">
            <a:solidFill>
              <a:srgbClr val="1C1C1C"/>
            </a:solidFill>
            <a:prstDash val="dash"/>
            <a:round/>
            <a:headEnd/>
            <a:tailEnd/>
          </a:ln>
        </p:spPr>
        <p:txBody>
          <a:bodyPr wrap="none" anchor="ctr"/>
          <a:lstStyle/>
          <a:p>
            <a:endParaRPr lang="zh-CN" altLang="en-US">
              <a:solidFill>
                <a:srgbClr val="000000"/>
              </a:solidFill>
            </a:endParaRPr>
          </a:p>
        </p:txBody>
      </p:sp>
      <p:sp>
        <p:nvSpPr>
          <p:cNvPr id="210" name="Line 8"/>
          <p:cNvSpPr>
            <a:spLocks noChangeShapeType="1"/>
          </p:cNvSpPr>
          <p:nvPr/>
        </p:nvSpPr>
        <p:spPr bwMode="gray">
          <a:xfrm>
            <a:off x="7470775" y="3035300"/>
            <a:ext cx="0" cy="2803525"/>
          </a:xfrm>
          <a:prstGeom prst="line">
            <a:avLst/>
          </a:prstGeom>
          <a:noFill/>
          <a:ln w="9525">
            <a:solidFill>
              <a:srgbClr val="1C1C1C"/>
            </a:solidFill>
            <a:prstDash val="dash"/>
            <a:round/>
            <a:headEnd/>
            <a:tailEnd/>
          </a:ln>
        </p:spPr>
        <p:txBody>
          <a:bodyPr wrap="none" anchor="ctr"/>
          <a:lstStyle/>
          <a:p>
            <a:endParaRPr lang="zh-CN" altLang="en-US">
              <a:solidFill>
                <a:srgbClr val="000000"/>
              </a:solidFill>
            </a:endParaRPr>
          </a:p>
        </p:txBody>
      </p:sp>
      <p:sp>
        <p:nvSpPr>
          <p:cNvPr id="211" name="Freeform 9"/>
          <p:cNvSpPr>
            <a:spLocks/>
          </p:cNvSpPr>
          <p:nvPr/>
        </p:nvSpPr>
        <p:spPr bwMode="gray">
          <a:xfrm>
            <a:off x="1195388" y="2114550"/>
            <a:ext cx="6938962" cy="1692275"/>
          </a:xfrm>
          <a:custGeom>
            <a:avLst/>
            <a:gdLst>
              <a:gd name="T0" fmla="*/ 0 w 4371"/>
              <a:gd name="T1" fmla="*/ 2147483647 h 1066"/>
              <a:gd name="T2" fmla="*/ 2147483647 w 4371"/>
              <a:gd name="T3" fmla="*/ 2147483647 h 1066"/>
              <a:gd name="T4" fmla="*/ 2147483647 w 4371"/>
              <a:gd name="T5" fmla="*/ 2147483647 h 1066"/>
              <a:gd name="T6" fmla="*/ 2147483647 w 4371"/>
              <a:gd name="T7" fmla="*/ 2147483647 h 1066"/>
              <a:gd name="T8" fmla="*/ 2147483647 w 4371"/>
              <a:gd name="T9" fmla="*/ 2147483647 h 1066"/>
              <a:gd name="T10" fmla="*/ 2147483647 w 4371"/>
              <a:gd name="T11" fmla="*/ 2147483647 h 1066"/>
              <a:gd name="T12" fmla="*/ 2147483647 w 4371"/>
              <a:gd name="T13" fmla="*/ 0 h 1066"/>
              <a:gd name="T14" fmla="*/ 2147483647 w 4371"/>
              <a:gd name="T15" fmla="*/ 2147483647 h 1066"/>
              <a:gd name="T16" fmla="*/ 2147483647 w 4371"/>
              <a:gd name="T17" fmla="*/ 2147483647 h 1066"/>
              <a:gd name="T18" fmla="*/ 2147483647 w 4371"/>
              <a:gd name="T19" fmla="*/ 2147483647 h 1066"/>
              <a:gd name="T20" fmla="*/ 2147483647 w 4371"/>
              <a:gd name="T21" fmla="*/ 2147483647 h 1066"/>
              <a:gd name="T22" fmla="*/ 2147483647 w 4371"/>
              <a:gd name="T23" fmla="*/ 2147483647 h 1066"/>
              <a:gd name="T24" fmla="*/ 2147483647 w 4371"/>
              <a:gd name="T25" fmla="*/ 2147483647 h 1066"/>
              <a:gd name="T26" fmla="*/ 2147483647 w 4371"/>
              <a:gd name="T27" fmla="*/ 2147483647 h 1066"/>
              <a:gd name="T28" fmla="*/ 2147483647 w 4371"/>
              <a:gd name="T29" fmla="*/ 2147483647 h 1066"/>
              <a:gd name="T30" fmla="*/ 0 w 4371"/>
              <a:gd name="T31" fmla="*/ 2147483647 h 10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71"/>
              <a:gd name="T49" fmla="*/ 0 h 1066"/>
              <a:gd name="T50" fmla="*/ 4371 w 4371"/>
              <a:gd name="T51" fmla="*/ 1066 h 10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71" h="1066">
                <a:moveTo>
                  <a:pt x="0" y="845"/>
                </a:moveTo>
                <a:lnTo>
                  <a:pt x="1523" y="313"/>
                </a:lnTo>
                <a:lnTo>
                  <a:pt x="1610" y="617"/>
                </a:lnTo>
                <a:lnTo>
                  <a:pt x="2720" y="243"/>
                </a:lnTo>
                <a:lnTo>
                  <a:pt x="2784" y="538"/>
                </a:lnTo>
                <a:lnTo>
                  <a:pt x="3882" y="266"/>
                </a:lnTo>
                <a:lnTo>
                  <a:pt x="3795" y="0"/>
                </a:lnTo>
                <a:lnTo>
                  <a:pt x="4371" y="269"/>
                </a:lnTo>
                <a:lnTo>
                  <a:pt x="3961" y="832"/>
                </a:lnTo>
                <a:lnTo>
                  <a:pt x="3912" y="542"/>
                </a:lnTo>
                <a:lnTo>
                  <a:pt x="2594" y="921"/>
                </a:lnTo>
                <a:lnTo>
                  <a:pt x="2509" y="620"/>
                </a:lnTo>
                <a:lnTo>
                  <a:pt x="1344" y="968"/>
                </a:lnTo>
                <a:lnTo>
                  <a:pt x="1280" y="666"/>
                </a:lnTo>
                <a:lnTo>
                  <a:pt x="67" y="1066"/>
                </a:lnTo>
                <a:lnTo>
                  <a:pt x="0" y="845"/>
                </a:lnTo>
                <a:close/>
              </a:path>
            </a:pathLst>
          </a:custGeom>
          <a:gradFill rotWithShape="1">
            <a:gsLst>
              <a:gs pos="0">
                <a:srgbClr val="990000"/>
              </a:gs>
              <a:gs pos="100000">
                <a:srgbClr val="FF9933"/>
              </a:gs>
            </a:gsLst>
            <a:lin ang="0" scaled="1"/>
          </a:gradFill>
          <a:ln w="9525">
            <a:miter lim="800000"/>
            <a:headEnd/>
            <a:tailEnd/>
          </a:ln>
          <a:scene3d>
            <a:camera prst="legacyPerspectiveTopRight">
              <a:rot lat="600000" lon="20999979" rev="0"/>
            </a:camera>
            <a:lightRig rig="legacyFlat4" dir="b"/>
          </a:scene3d>
          <a:sp3d extrusionH="163500" prstMaterial="legacyMatte">
            <a:bevelT w="13500" h="13500" prst="angle"/>
            <a:bevelB w="13500" h="13500" prst="angle"/>
            <a:extrusionClr>
              <a:srgbClr val="FF9933"/>
            </a:extrusionClr>
          </a:sp3d>
        </p:spPr>
        <p:txBody>
          <a:bodyPr wrap="none" anchor="ctr">
            <a:flatTx/>
          </a:bodyPr>
          <a:lstStyle/>
          <a:p>
            <a:endParaRPr lang="zh-CN" altLang="en-US">
              <a:solidFill>
                <a:srgbClr val="000000"/>
              </a:solidFill>
            </a:endParaRPr>
          </a:p>
        </p:txBody>
      </p:sp>
      <p:sp>
        <p:nvSpPr>
          <p:cNvPr id="212" name="AutoShape 10"/>
          <p:cNvSpPr>
            <a:spLocks noChangeArrowheads="1"/>
          </p:cNvSpPr>
          <p:nvPr/>
        </p:nvSpPr>
        <p:spPr bwMode="gray">
          <a:xfrm>
            <a:off x="5534025" y="5513388"/>
            <a:ext cx="1781175" cy="314325"/>
          </a:xfrm>
          <a:prstGeom prst="bevel">
            <a:avLst>
              <a:gd name="adj" fmla="val 5949"/>
            </a:avLst>
          </a:prstGeom>
          <a:solidFill>
            <a:schemeClr val="hlink"/>
          </a:solidFill>
          <a:ln w="9525">
            <a:noFill/>
            <a:miter lim="800000"/>
            <a:headEnd/>
            <a:tailEnd/>
          </a:ln>
        </p:spPr>
        <p:txBody>
          <a:bodyPr wrap="none" anchor="ctr"/>
          <a:lstStyle/>
          <a:p>
            <a:pPr algn="ctr"/>
            <a:r>
              <a:rPr lang="en-US" altLang="zh-CN" sz="1600" dirty="0" err="1" smtClean="0">
                <a:solidFill>
                  <a:srgbClr val="FFFFFF"/>
                </a:solidFill>
              </a:rPr>
              <a:t>党群机关</a:t>
            </a:r>
            <a:endParaRPr lang="en-US" altLang="zh-CN" sz="1600" dirty="0">
              <a:solidFill>
                <a:srgbClr val="FFFFFF"/>
              </a:solidFill>
            </a:endParaRPr>
          </a:p>
        </p:txBody>
      </p:sp>
      <p:sp>
        <p:nvSpPr>
          <p:cNvPr id="213" name="Text Box 11"/>
          <p:cNvSpPr txBox="1">
            <a:spLocks noChangeArrowheads="1"/>
          </p:cNvSpPr>
          <p:nvPr/>
        </p:nvSpPr>
        <p:spPr bwMode="gray">
          <a:xfrm>
            <a:off x="1354138" y="4267200"/>
            <a:ext cx="1884362" cy="1018740"/>
          </a:xfrm>
          <a:prstGeom prst="rect">
            <a:avLst/>
          </a:prstGeom>
          <a:noFill/>
          <a:ln w="9525">
            <a:noFill/>
            <a:miter lim="800000"/>
            <a:headEnd/>
            <a:tailEnd/>
          </a:ln>
        </p:spPr>
        <p:txBody>
          <a:bodyPr>
            <a:spAutoFit/>
          </a:bodyPr>
          <a:lstStyle/>
          <a:p>
            <a:pPr marL="120650" indent="-120650">
              <a:spcBef>
                <a:spcPct val="50000"/>
              </a:spcBef>
              <a:buClr>
                <a:srgbClr val="1F3F5F"/>
              </a:buClr>
            </a:pPr>
            <a:r>
              <a:rPr lang="en-US" altLang="zh-CN" sz="1400" dirty="0" err="1" smtClean="0">
                <a:solidFill>
                  <a:srgbClr val="1C1C1C"/>
                </a:solidFill>
              </a:rPr>
              <a:t>提交</a:t>
            </a:r>
            <a:endParaRPr lang="en-US" altLang="zh-CN" sz="1400" dirty="0">
              <a:solidFill>
                <a:srgbClr val="1C1C1C"/>
              </a:solidFill>
            </a:endParaRPr>
          </a:p>
          <a:p>
            <a:pPr marL="120650" indent="-120650">
              <a:lnSpc>
                <a:spcPct val="60000"/>
              </a:lnSpc>
              <a:spcBef>
                <a:spcPct val="50000"/>
              </a:spcBef>
              <a:buClr>
                <a:srgbClr val="1F3F5F"/>
              </a:buClr>
              <a:buFontTx/>
              <a:buChar char="-"/>
            </a:pPr>
            <a:r>
              <a:rPr lang="en-US" altLang="zh-CN" sz="1400" dirty="0" err="1" smtClean="0">
                <a:solidFill>
                  <a:srgbClr val="1C1C1C"/>
                </a:solidFill>
              </a:rPr>
              <a:t>申请表</a:t>
            </a:r>
            <a:endParaRPr lang="en-US" altLang="zh-CN" sz="1400" dirty="0">
              <a:solidFill>
                <a:srgbClr val="1C1C1C"/>
              </a:solidFill>
            </a:endParaRPr>
          </a:p>
          <a:p>
            <a:pPr marL="120650" indent="-120650">
              <a:lnSpc>
                <a:spcPct val="60000"/>
              </a:lnSpc>
              <a:spcBef>
                <a:spcPct val="50000"/>
              </a:spcBef>
              <a:buClr>
                <a:srgbClr val="1F3F5F"/>
              </a:buClr>
              <a:buFontTx/>
              <a:buChar char="-"/>
            </a:pPr>
            <a:r>
              <a:rPr lang="en-US" altLang="zh-CN" sz="1400" dirty="0" err="1" smtClean="0">
                <a:solidFill>
                  <a:srgbClr val="1C1C1C"/>
                </a:solidFill>
              </a:rPr>
              <a:t>申请材料</a:t>
            </a:r>
            <a:endParaRPr lang="en-US" altLang="zh-CN" sz="1400" dirty="0">
              <a:solidFill>
                <a:srgbClr val="1C1C1C"/>
              </a:solidFill>
            </a:endParaRPr>
          </a:p>
          <a:p>
            <a:pPr marL="120650" indent="-120650">
              <a:lnSpc>
                <a:spcPct val="60000"/>
              </a:lnSpc>
              <a:spcBef>
                <a:spcPct val="50000"/>
              </a:spcBef>
              <a:buClr>
                <a:srgbClr val="1F3F5F"/>
              </a:buClr>
            </a:pPr>
            <a:endParaRPr lang="zh-CN" altLang="en-US" sz="1400" dirty="0">
              <a:solidFill>
                <a:srgbClr val="1C1C1C"/>
              </a:solidFill>
            </a:endParaRPr>
          </a:p>
        </p:txBody>
      </p:sp>
      <p:sp>
        <p:nvSpPr>
          <p:cNvPr id="214" name="Rectangle 12"/>
          <p:cNvSpPr>
            <a:spLocks noChangeArrowheads="1"/>
          </p:cNvSpPr>
          <p:nvPr/>
        </p:nvSpPr>
        <p:spPr bwMode="auto">
          <a:xfrm>
            <a:off x="2617465" y="1700808"/>
            <a:ext cx="3898751" cy="461665"/>
          </a:xfrm>
          <a:prstGeom prst="rect">
            <a:avLst/>
          </a:prstGeom>
          <a:noFill/>
          <a:ln w="9525" algn="ctr">
            <a:noFill/>
            <a:miter lim="800000"/>
            <a:headEnd/>
            <a:tailEnd/>
          </a:ln>
        </p:spPr>
        <p:txBody>
          <a:bodyPr wrap="square">
            <a:spAutoFit/>
          </a:bodyPr>
          <a:lstStyle/>
          <a:p>
            <a:pPr eaLnBrk="0" hangingPunct="0"/>
            <a:r>
              <a:rPr lang="zh-CN" altLang="zh-CN" sz="2400" b="1" dirty="0">
                <a:solidFill>
                  <a:schemeClr val="tx2"/>
                </a:solidFill>
                <a:latin typeface="宋体" panose="02010600030101010101" pitchFamily="2" charset="-122"/>
              </a:rPr>
              <a:t>初领、补</a:t>
            </a:r>
            <a:r>
              <a:rPr lang="en-US" altLang="zh-CN" sz="2400" b="1" dirty="0">
                <a:solidFill>
                  <a:schemeClr val="tx2"/>
                </a:solidFill>
                <a:latin typeface="宋体" panose="02010600030101010101" pitchFamily="2" charset="-122"/>
              </a:rPr>
              <a:t>(</a:t>
            </a:r>
            <a:r>
              <a:rPr lang="zh-CN" altLang="zh-CN" sz="2400" b="1" dirty="0">
                <a:solidFill>
                  <a:schemeClr val="tx2"/>
                </a:solidFill>
                <a:latin typeface="宋体" panose="02010600030101010101" pitchFamily="2" charset="-122"/>
              </a:rPr>
              <a:t>换</a:t>
            </a:r>
            <a:r>
              <a:rPr lang="en-US" altLang="zh-CN" sz="2400" b="1" dirty="0">
                <a:solidFill>
                  <a:schemeClr val="tx2"/>
                </a:solidFill>
                <a:latin typeface="宋体" panose="02010600030101010101" pitchFamily="2" charset="-122"/>
              </a:rPr>
              <a:t>)</a:t>
            </a:r>
            <a:r>
              <a:rPr lang="zh-CN" altLang="zh-CN" sz="2400" b="1" dirty="0">
                <a:solidFill>
                  <a:schemeClr val="tx2"/>
                </a:solidFill>
                <a:latin typeface="宋体" panose="02010600030101010101" pitchFamily="2" charset="-122"/>
              </a:rPr>
              <a:t>领、撤销</a:t>
            </a:r>
            <a:r>
              <a:rPr lang="zh-CN" altLang="en-US" sz="2400" b="1" dirty="0">
                <a:solidFill>
                  <a:schemeClr val="tx2"/>
                </a:solidFill>
                <a:latin typeface="宋体" panose="02010600030101010101" pitchFamily="2" charset="-122"/>
              </a:rPr>
              <a:t>流程</a:t>
            </a:r>
            <a:endParaRPr lang="en-US" altLang="zh-CN" sz="2400" b="1" dirty="0">
              <a:solidFill>
                <a:schemeClr val="tx2"/>
              </a:solidFill>
              <a:latin typeface="宋体" panose="02010600030101010101" pitchFamily="2" charset="-122"/>
            </a:endParaRPr>
          </a:p>
        </p:txBody>
      </p:sp>
      <p:sp>
        <p:nvSpPr>
          <p:cNvPr id="215" name="AutoShape 13"/>
          <p:cNvSpPr>
            <a:spLocks noChangeArrowheads="1"/>
          </p:cNvSpPr>
          <p:nvPr/>
        </p:nvSpPr>
        <p:spPr bwMode="gray">
          <a:xfrm>
            <a:off x="3448050" y="5513388"/>
            <a:ext cx="1781175" cy="314325"/>
          </a:xfrm>
          <a:prstGeom prst="bevel">
            <a:avLst>
              <a:gd name="adj" fmla="val 5949"/>
            </a:avLst>
          </a:prstGeom>
          <a:solidFill>
            <a:schemeClr val="hlink"/>
          </a:solidFill>
          <a:ln w="9525">
            <a:noFill/>
            <a:miter lim="800000"/>
            <a:headEnd/>
            <a:tailEnd/>
          </a:ln>
        </p:spPr>
        <p:txBody>
          <a:bodyPr wrap="none" anchor="ctr"/>
          <a:lstStyle/>
          <a:p>
            <a:pPr algn="ctr"/>
            <a:r>
              <a:rPr lang="zh-CN" altLang="en-US" sz="1600" dirty="0" smtClean="0">
                <a:solidFill>
                  <a:srgbClr val="FFFFFF"/>
                </a:solidFill>
              </a:rPr>
              <a:t>赋码</a:t>
            </a:r>
            <a:r>
              <a:rPr lang="en-US" altLang="zh-CN" sz="1600" dirty="0" err="1" smtClean="0">
                <a:solidFill>
                  <a:srgbClr val="FFFFFF"/>
                </a:solidFill>
              </a:rPr>
              <a:t>机关</a:t>
            </a:r>
            <a:endParaRPr lang="en-US" altLang="zh-CN" sz="1600" dirty="0">
              <a:solidFill>
                <a:srgbClr val="FFFFFF"/>
              </a:solidFill>
            </a:endParaRPr>
          </a:p>
        </p:txBody>
      </p:sp>
      <p:sp>
        <p:nvSpPr>
          <p:cNvPr id="216" name="AutoShape 14"/>
          <p:cNvSpPr>
            <a:spLocks noChangeArrowheads="1"/>
          </p:cNvSpPr>
          <p:nvPr/>
        </p:nvSpPr>
        <p:spPr bwMode="gray">
          <a:xfrm>
            <a:off x="1295400" y="5513388"/>
            <a:ext cx="1781175" cy="314325"/>
          </a:xfrm>
          <a:prstGeom prst="bevel">
            <a:avLst>
              <a:gd name="adj" fmla="val 5949"/>
            </a:avLst>
          </a:prstGeom>
          <a:solidFill>
            <a:schemeClr val="hlink"/>
          </a:solidFill>
          <a:ln w="9525">
            <a:noFill/>
            <a:miter lim="800000"/>
            <a:headEnd/>
            <a:tailEnd/>
          </a:ln>
        </p:spPr>
        <p:txBody>
          <a:bodyPr wrap="none" anchor="ctr"/>
          <a:lstStyle/>
          <a:p>
            <a:pPr algn="ctr"/>
            <a:r>
              <a:rPr lang="en-US" altLang="zh-CN" sz="1600" dirty="0" err="1" smtClean="0">
                <a:solidFill>
                  <a:srgbClr val="FFFFFF"/>
                </a:solidFill>
              </a:rPr>
              <a:t>党群机关</a:t>
            </a:r>
            <a:endParaRPr lang="en-US" altLang="zh-CN" sz="1600" dirty="0">
              <a:solidFill>
                <a:srgbClr val="FFFFFF"/>
              </a:solidFill>
            </a:endParaRPr>
          </a:p>
        </p:txBody>
      </p:sp>
      <p:sp>
        <p:nvSpPr>
          <p:cNvPr id="217" name="Text Box 15"/>
          <p:cNvSpPr txBox="1">
            <a:spLocks noChangeArrowheads="1"/>
          </p:cNvSpPr>
          <p:nvPr/>
        </p:nvSpPr>
        <p:spPr bwMode="gray">
          <a:xfrm>
            <a:off x="3324225" y="4149080"/>
            <a:ext cx="1884363" cy="1320361"/>
          </a:xfrm>
          <a:prstGeom prst="rect">
            <a:avLst/>
          </a:prstGeom>
          <a:noFill/>
          <a:ln w="9525">
            <a:noFill/>
            <a:miter lim="800000"/>
            <a:headEnd/>
            <a:tailEnd/>
          </a:ln>
        </p:spPr>
        <p:txBody>
          <a:bodyPr>
            <a:spAutoFit/>
          </a:bodyPr>
          <a:lstStyle/>
          <a:p>
            <a:pPr marL="120650" indent="-120650">
              <a:spcBef>
                <a:spcPct val="50000"/>
              </a:spcBef>
              <a:buClr>
                <a:srgbClr val="1F3F5F"/>
              </a:buClr>
            </a:pPr>
            <a:r>
              <a:rPr lang="en-US" altLang="zh-CN" sz="1400" dirty="0" err="1" smtClean="0">
                <a:solidFill>
                  <a:srgbClr val="1C1C1C"/>
                </a:solidFill>
              </a:rPr>
              <a:t>受理</a:t>
            </a:r>
            <a:r>
              <a:rPr lang="en-US" altLang="zh-CN" sz="1400" dirty="0" smtClean="0">
                <a:solidFill>
                  <a:srgbClr val="1C1C1C"/>
                </a:solidFill>
              </a:rPr>
              <a:t>、</a:t>
            </a:r>
            <a:r>
              <a:rPr lang="zh-CN" altLang="en-US" sz="1400" dirty="0" smtClean="0">
                <a:solidFill>
                  <a:srgbClr val="1C1C1C"/>
                </a:solidFill>
              </a:rPr>
              <a:t>复</a:t>
            </a:r>
            <a:r>
              <a:rPr lang="en-US" altLang="zh-CN" sz="1400" dirty="0" smtClean="0">
                <a:solidFill>
                  <a:srgbClr val="1C1C1C"/>
                </a:solidFill>
              </a:rPr>
              <a:t>核</a:t>
            </a:r>
            <a:endParaRPr lang="en-US" altLang="zh-CN" sz="1400" dirty="0">
              <a:solidFill>
                <a:srgbClr val="1C1C1C"/>
              </a:solidFill>
            </a:endParaRPr>
          </a:p>
          <a:p>
            <a:pPr marL="120650" indent="-120650">
              <a:lnSpc>
                <a:spcPct val="60000"/>
              </a:lnSpc>
              <a:spcBef>
                <a:spcPct val="50000"/>
              </a:spcBef>
              <a:buClr>
                <a:srgbClr val="1F3F5F"/>
              </a:buClr>
              <a:buFontTx/>
              <a:buChar char="-"/>
            </a:pPr>
            <a:r>
              <a:rPr lang="en-US" altLang="zh-CN" sz="1400" dirty="0" err="1" smtClean="0">
                <a:solidFill>
                  <a:srgbClr val="1C1C1C"/>
                </a:solidFill>
              </a:rPr>
              <a:t>申请表</a:t>
            </a:r>
            <a:endParaRPr lang="en-US" altLang="zh-CN" sz="1400" dirty="0">
              <a:solidFill>
                <a:srgbClr val="1C1C1C"/>
              </a:solidFill>
            </a:endParaRPr>
          </a:p>
          <a:p>
            <a:pPr marL="120650" indent="-120650">
              <a:lnSpc>
                <a:spcPct val="60000"/>
              </a:lnSpc>
              <a:spcBef>
                <a:spcPct val="50000"/>
              </a:spcBef>
              <a:buClr>
                <a:srgbClr val="1F3F5F"/>
              </a:buClr>
              <a:buFontTx/>
              <a:buChar char="-"/>
            </a:pPr>
            <a:r>
              <a:rPr lang="zh-CN" altLang="en-US" sz="1400" dirty="0" smtClean="0">
                <a:solidFill>
                  <a:srgbClr val="1C1C1C"/>
                </a:solidFill>
              </a:rPr>
              <a:t>申请材料</a:t>
            </a:r>
            <a:endParaRPr lang="en-US" altLang="zh-CN" sz="1400" dirty="0" smtClean="0">
              <a:solidFill>
                <a:srgbClr val="1C1C1C"/>
              </a:solidFill>
            </a:endParaRPr>
          </a:p>
          <a:p>
            <a:pPr>
              <a:spcBef>
                <a:spcPct val="50000"/>
              </a:spcBef>
              <a:buClr>
                <a:srgbClr val="1F3F5F"/>
              </a:buClr>
            </a:pPr>
            <a:r>
              <a:rPr lang="zh-CN" altLang="en-US" sz="1400" dirty="0" smtClean="0">
                <a:solidFill>
                  <a:srgbClr val="1C1C1C"/>
                </a:solidFill>
              </a:rPr>
              <a:t>录入信息、打印</a:t>
            </a:r>
            <a:r>
              <a:rPr lang="en-US" altLang="zh-CN" sz="1400" dirty="0" err="1" smtClean="0">
                <a:solidFill>
                  <a:srgbClr val="1C1C1C"/>
                </a:solidFill>
              </a:rPr>
              <a:t>统一社会信用代码证书</a:t>
            </a:r>
            <a:endParaRPr lang="en-US" altLang="zh-CN" sz="1400" dirty="0">
              <a:solidFill>
                <a:srgbClr val="1C1C1C"/>
              </a:solidFill>
            </a:endParaRPr>
          </a:p>
        </p:txBody>
      </p:sp>
      <p:sp>
        <p:nvSpPr>
          <p:cNvPr id="218" name="Text Box 16"/>
          <p:cNvSpPr txBox="1">
            <a:spLocks noChangeArrowheads="1"/>
          </p:cNvSpPr>
          <p:nvPr/>
        </p:nvSpPr>
        <p:spPr bwMode="gray">
          <a:xfrm>
            <a:off x="5457825" y="4279900"/>
            <a:ext cx="1884363" cy="997196"/>
          </a:xfrm>
          <a:prstGeom prst="rect">
            <a:avLst/>
          </a:prstGeom>
          <a:noFill/>
          <a:ln w="9525">
            <a:noFill/>
            <a:miter lim="800000"/>
            <a:headEnd/>
            <a:tailEnd/>
          </a:ln>
        </p:spPr>
        <p:txBody>
          <a:bodyPr>
            <a:spAutoFit/>
          </a:bodyPr>
          <a:lstStyle/>
          <a:p>
            <a:pPr marL="120650" indent="-120650">
              <a:spcBef>
                <a:spcPct val="50000"/>
              </a:spcBef>
              <a:buClr>
                <a:srgbClr val="1F3F5F"/>
              </a:buClr>
            </a:pPr>
            <a:r>
              <a:rPr lang="en-US" altLang="zh-CN" sz="1400" dirty="0" err="1" smtClean="0">
                <a:solidFill>
                  <a:srgbClr val="1C1C1C"/>
                </a:solidFill>
              </a:rPr>
              <a:t>获取统一社会信用代码证书</a:t>
            </a:r>
            <a:endParaRPr lang="en-US" altLang="zh-CN" sz="1400" dirty="0" smtClean="0">
              <a:solidFill>
                <a:srgbClr val="1C1C1C"/>
              </a:solidFill>
            </a:endParaRPr>
          </a:p>
          <a:p>
            <a:pPr>
              <a:lnSpc>
                <a:spcPct val="60000"/>
              </a:lnSpc>
              <a:spcBef>
                <a:spcPct val="50000"/>
              </a:spcBef>
              <a:buClr>
                <a:srgbClr val="1F3F5F"/>
              </a:buClr>
            </a:pPr>
            <a:r>
              <a:rPr lang="zh-CN" altLang="en-US" sz="1400" dirty="0" smtClean="0">
                <a:solidFill>
                  <a:srgbClr val="1C1C1C"/>
                </a:solidFill>
              </a:rPr>
              <a:t>撤销党群机关</a:t>
            </a:r>
            <a:endParaRPr lang="en-US" altLang="zh-CN" sz="1400" dirty="0">
              <a:solidFill>
                <a:srgbClr val="1C1C1C"/>
              </a:solidFill>
            </a:endParaRPr>
          </a:p>
          <a:p>
            <a:pPr marL="120650" indent="-120650">
              <a:lnSpc>
                <a:spcPct val="60000"/>
              </a:lnSpc>
              <a:spcBef>
                <a:spcPct val="50000"/>
              </a:spcBef>
              <a:buClr>
                <a:srgbClr val="1F3F5F"/>
              </a:buClr>
            </a:pPr>
            <a:endParaRPr lang="zh-CN" altLang="en-US" sz="1400" dirty="0">
              <a:solidFill>
                <a:srgbClr val="1C1C1C"/>
              </a:solidFill>
            </a:endParaRPr>
          </a:p>
        </p:txBody>
      </p:sp>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22</a:t>
            </a:fld>
            <a:endParaRPr lang="en-US" altLang="zh-CN"/>
          </a:p>
        </p:txBody>
      </p:sp>
    </p:spTree>
    <p:extLst>
      <p:ext uri="{BB962C8B-B14F-4D97-AF65-F5344CB8AC3E}">
        <p14:creationId xmlns:p14="http://schemas.microsoft.com/office/powerpoint/2010/main" val="19204778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zh-CN" altLang="en-US" dirty="0" smtClean="0">
                <a:latin typeface="微软雅黑" pitchFamily="34" charset="-122"/>
                <a:ea typeface="微软雅黑" pitchFamily="34" charset="-122"/>
              </a:rPr>
              <a:t>变更流程</a:t>
            </a:r>
            <a:endParaRPr lang="en-US" altLang="zh-CN" dirty="0" smtClean="0">
              <a:solidFill>
                <a:schemeClr val="accent1"/>
              </a:solidFill>
              <a:latin typeface="微软雅黑" pitchFamily="34" charset="-122"/>
              <a:ea typeface="微软雅黑" pitchFamily="34" charset="-122"/>
            </a:endParaRPr>
          </a:p>
        </p:txBody>
      </p:sp>
      <p:sp>
        <p:nvSpPr>
          <p:cNvPr id="10244"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sp>
        <p:nvSpPr>
          <p:cNvPr id="1024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ndParaRPr>
          </a:p>
        </p:txBody>
      </p:sp>
      <p:sp>
        <p:nvSpPr>
          <p:cNvPr id="78" name="直线 2"/>
          <p:cNvSpPr>
            <a:spLocks noChangeShapeType="1"/>
          </p:cNvSpPr>
          <p:nvPr/>
        </p:nvSpPr>
        <p:spPr bwMode="auto">
          <a:xfrm flipV="1">
            <a:off x="1844675" y="2124908"/>
            <a:ext cx="5504011" cy="347197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nvGrpSpPr>
          <p:cNvPr id="79" name="组合 3"/>
          <p:cNvGrpSpPr>
            <a:grpSpLocks/>
          </p:cNvGrpSpPr>
          <p:nvPr/>
        </p:nvGrpSpPr>
        <p:grpSpPr bwMode="auto">
          <a:xfrm>
            <a:off x="1743075" y="5501630"/>
            <a:ext cx="203200" cy="190500"/>
            <a:chOff x="1355" y="3452"/>
            <a:chExt cx="183" cy="172"/>
          </a:xfrm>
        </p:grpSpPr>
        <p:pic>
          <p:nvPicPr>
            <p:cNvPr id="80" name="图片 4"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1364" y="3452"/>
              <a:ext cx="174" cy="172"/>
            </a:xfrm>
            <a:prstGeom prst="rect">
              <a:avLst/>
            </a:prstGeom>
            <a:noFill/>
            <a:extLst>
              <a:ext uri="{909E8E84-426E-40DD-AFC4-6F175D3DCCD1}">
                <a14:hiddenFill xmlns:a14="http://schemas.microsoft.com/office/drawing/2010/main">
                  <a:solidFill>
                    <a:srgbClr val="FFFFFF"/>
                  </a:solidFill>
                </a14:hiddenFill>
              </a:ext>
            </a:extLst>
          </p:spPr>
        </p:pic>
        <p:sp>
          <p:nvSpPr>
            <p:cNvPr id="81" name="椭圆 5"/>
            <p:cNvSpPr>
              <a:spLocks noChangeArrowheads="1"/>
            </p:cNvSpPr>
            <p:nvPr/>
          </p:nvSpPr>
          <p:spPr bwMode="gray">
            <a:xfrm>
              <a:off x="1364" y="3452"/>
              <a:ext cx="173" cy="172"/>
            </a:xfrm>
            <a:prstGeom prst="ellipse">
              <a:avLst/>
            </a:prstGeom>
            <a:gradFill rotWithShape="1">
              <a:gsLst>
                <a:gs pos="0">
                  <a:srgbClr val="3366CC">
                    <a:gamma/>
                    <a:shade val="46275"/>
                    <a:invGamma/>
                  </a:srgbClr>
                </a:gs>
                <a:gs pos="50000">
                  <a:srgbClr val="3366CC">
                    <a:alpha val="50000"/>
                  </a:srgbClr>
                </a:gs>
                <a:gs pos="100000">
                  <a:srgbClr val="3366CC">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nvGrpSpPr>
            <p:cNvPr id="82" name="组合 6"/>
            <p:cNvGrpSpPr>
              <a:grpSpLocks/>
            </p:cNvGrpSpPr>
            <p:nvPr/>
          </p:nvGrpSpPr>
          <p:grpSpPr bwMode="auto">
            <a:xfrm rot="-1297425" flipH="1" flipV="1">
              <a:off x="1377" y="3586"/>
              <a:ext cx="151" cy="37"/>
              <a:chOff x="2532" y="1051"/>
              <a:chExt cx="893" cy="246"/>
            </a:xfrm>
          </p:grpSpPr>
          <p:grpSp>
            <p:nvGrpSpPr>
              <p:cNvPr id="84" name="组合 7"/>
              <p:cNvGrpSpPr>
                <a:grpSpLocks/>
              </p:cNvGrpSpPr>
              <p:nvPr/>
            </p:nvGrpSpPr>
            <p:grpSpPr bwMode="auto">
              <a:xfrm>
                <a:off x="2532" y="1051"/>
                <a:ext cx="743" cy="185"/>
                <a:chOff x="1565" y="2568"/>
                <a:chExt cx="1118" cy="279"/>
              </a:xfrm>
            </p:grpSpPr>
            <p:sp>
              <p:nvSpPr>
                <p:cNvPr id="90" name="自选图形 8"/>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91" name="自选图形 9"/>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92" name="自选图形 10"/>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93" name="自选图形 11"/>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nvGrpSpPr>
              <p:cNvPr id="85" name="组合 12"/>
              <p:cNvGrpSpPr>
                <a:grpSpLocks/>
              </p:cNvGrpSpPr>
              <p:nvPr/>
            </p:nvGrpSpPr>
            <p:grpSpPr bwMode="auto">
              <a:xfrm rot="1353540">
                <a:off x="2682" y="1111"/>
                <a:ext cx="743" cy="186"/>
                <a:chOff x="1565" y="2568"/>
                <a:chExt cx="1118" cy="279"/>
              </a:xfrm>
            </p:grpSpPr>
            <p:sp>
              <p:nvSpPr>
                <p:cNvPr id="86" name="自选图形 13"/>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87" name="自选图形 14"/>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88" name="自选图形 15"/>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89" name="自选图形 16"/>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pic>
          <p:nvPicPr>
            <p:cNvPr id="83" name="图片 17" descr="light_shadow1"/>
            <p:cNvPicPr>
              <a:picLocks noChangeAspect="1" noChangeArrowheads="1"/>
            </p:cNvPicPr>
            <p:nvPr/>
          </p:nvPicPr>
          <p:blipFill>
            <a:blip r:embed="rId3" cstate="print">
              <a:extLst>
                <a:ext uri="{28A0092B-C50C-407E-A947-70E740481C1C}">
                  <a14:useLocalDpi xmlns:a14="http://schemas.microsoft.com/office/drawing/2010/main" val="0"/>
                </a:ext>
              </a:extLst>
            </a:blip>
            <a:srcRect t="23740"/>
            <a:stretch>
              <a:fillRect/>
            </a:stretch>
          </p:blipFill>
          <p:spPr bwMode="gray">
            <a:xfrm rot="-2569845">
              <a:off x="1355" y="3467"/>
              <a:ext cx="129" cy="8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4" name="组合 18"/>
          <p:cNvGrpSpPr>
            <a:grpSpLocks/>
          </p:cNvGrpSpPr>
          <p:nvPr/>
        </p:nvGrpSpPr>
        <p:grpSpPr bwMode="auto">
          <a:xfrm>
            <a:off x="3229963" y="4580792"/>
            <a:ext cx="203200" cy="190500"/>
            <a:chOff x="1355" y="3452"/>
            <a:chExt cx="183" cy="172"/>
          </a:xfrm>
        </p:grpSpPr>
        <p:pic>
          <p:nvPicPr>
            <p:cNvPr id="95" name="图片 19"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1364" y="3452"/>
              <a:ext cx="174" cy="172"/>
            </a:xfrm>
            <a:prstGeom prst="rect">
              <a:avLst/>
            </a:prstGeom>
            <a:noFill/>
            <a:extLst>
              <a:ext uri="{909E8E84-426E-40DD-AFC4-6F175D3DCCD1}">
                <a14:hiddenFill xmlns:a14="http://schemas.microsoft.com/office/drawing/2010/main">
                  <a:solidFill>
                    <a:srgbClr val="FFFFFF"/>
                  </a:solidFill>
                </a14:hiddenFill>
              </a:ext>
            </a:extLst>
          </p:spPr>
        </p:pic>
        <p:sp>
          <p:nvSpPr>
            <p:cNvPr id="96" name="椭圆 20"/>
            <p:cNvSpPr>
              <a:spLocks noChangeArrowheads="1"/>
            </p:cNvSpPr>
            <p:nvPr/>
          </p:nvSpPr>
          <p:spPr bwMode="gray">
            <a:xfrm>
              <a:off x="1364" y="3452"/>
              <a:ext cx="173" cy="172"/>
            </a:xfrm>
            <a:prstGeom prst="ellipse">
              <a:avLst/>
            </a:prstGeom>
            <a:gradFill rotWithShape="1">
              <a:gsLst>
                <a:gs pos="0">
                  <a:srgbClr val="3366CC">
                    <a:gamma/>
                    <a:shade val="46275"/>
                    <a:invGamma/>
                  </a:srgbClr>
                </a:gs>
                <a:gs pos="50000">
                  <a:srgbClr val="3366CC">
                    <a:alpha val="50000"/>
                  </a:srgbClr>
                </a:gs>
                <a:gs pos="100000">
                  <a:srgbClr val="3366CC">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nvGrpSpPr>
            <p:cNvPr id="97" name="组合 21"/>
            <p:cNvGrpSpPr>
              <a:grpSpLocks/>
            </p:cNvGrpSpPr>
            <p:nvPr/>
          </p:nvGrpSpPr>
          <p:grpSpPr bwMode="auto">
            <a:xfrm rot="-1297425" flipH="1" flipV="1">
              <a:off x="1377" y="3586"/>
              <a:ext cx="151" cy="37"/>
              <a:chOff x="2532" y="1051"/>
              <a:chExt cx="893" cy="246"/>
            </a:xfrm>
          </p:grpSpPr>
          <p:grpSp>
            <p:nvGrpSpPr>
              <p:cNvPr id="99" name="组合 22"/>
              <p:cNvGrpSpPr>
                <a:grpSpLocks/>
              </p:cNvGrpSpPr>
              <p:nvPr/>
            </p:nvGrpSpPr>
            <p:grpSpPr bwMode="auto">
              <a:xfrm>
                <a:off x="2532" y="1051"/>
                <a:ext cx="743" cy="185"/>
                <a:chOff x="1565" y="2568"/>
                <a:chExt cx="1118" cy="279"/>
              </a:xfrm>
            </p:grpSpPr>
            <p:sp>
              <p:nvSpPr>
                <p:cNvPr id="105" name="自选图形 23"/>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06" name="自选图形 24"/>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07" name="自选图形 25"/>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08" name="自选图形 26"/>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nvGrpSpPr>
              <p:cNvPr id="100" name="组合 27"/>
              <p:cNvGrpSpPr>
                <a:grpSpLocks/>
              </p:cNvGrpSpPr>
              <p:nvPr/>
            </p:nvGrpSpPr>
            <p:grpSpPr bwMode="auto">
              <a:xfrm rot="1353540">
                <a:off x="2682" y="1111"/>
                <a:ext cx="743" cy="186"/>
                <a:chOff x="1565" y="2568"/>
                <a:chExt cx="1118" cy="279"/>
              </a:xfrm>
            </p:grpSpPr>
            <p:sp>
              <p:nvSpPr>
                <p:cNvPr id="101" name="自选图形 28"/>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02" name="自选图形 29"/>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03" name="自选图形 30"/>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04" name="自选图形 31"/>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pic>
          <p:nvPicPr>
            <p:cNvPr id="98" name="图片 32" descr="light_shadow1"/>
            <p:cNvPicPr>
              <a:picLocks noChangeAspect="1" noChangeArrowheads="1"/>
            </p:cNvPicPr>
            <p:nvPr/>
          </p:nvPicPr>
          <p:blipFill>
            <a:blip r:embed="rId3" cstate="print">
              <a:extLst>
                <a:ext uri="{28A0092B-C50C-407E-A947-70E740481C1C}">
                  <a14:useLocalDpi xmlns:a14="http://schemas.microsoft.com/office/drawing/2010/main" val="0"/>
                </a:ext>
              </a:extLst>
            </a:blip>
            <a:srcRect t="23740"/>
            <a:stretch>
              <a:fillRect/>
            </a:stretch>
          </p:blipFill>
          <p:spPr bwMode="gray">
            <a:xfrm rot="-2569845">
              <a:off x="1355" y="3467"/>
              <a:ext cx="129" cy="8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4" name="组合 48"/>
          <p:cNvGrpSpPr>
            <a:grpSpLocks/>
          </p:cNvGrpSpPr>
          <p:nvPr/>
        </p:nvGrpSpPr>
        <p:grpSpPr bwMode="auto">
          <a:xfrm>
            <a:off x="7246613" y="2028839"/>
            <a:ext cx="203200" cy="190500"/>
            <a:chOff x="1355" y="3452"/>
            <a:chExt cx="183" cy="172"/>
          </a:xfrm>
        </p:grpSpPr>
        <p:pic>
          <p:nvPicPr>
            <p:cNvPr id="125" name="图片 49"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1364" y="3452"/>
              <a:ext cx="174" cy="172"/>
            </a:xfrm>
            <a:prstGeom prst="rect">
              <a:avLst/>
            </a:prstGeom>
            <a:noFill/>
            <a:extLst>
              <a:ext uri="{909E8E84-426E-40DD-AFC4-6F175D3DCCD1}">
                <a14:hiddenFill xmlns:a14="http://schemas.microsoft.com/office/drawing/2010/main">
                  <a:solidFill>
                    <a:srgbClr val="FFFFFF"/>
                  </a:solidFill>
                </a14:hiddenFill>
              </a:ext>
            </a:extLst>
          </p:spPr>
        </p:pic>
        <p:sp>
          <p:nvSpPr>
            <p:cNvPr id="126" name="椭圆 50"/>
            <p:cNvSpPr>
              <a:spLocks noChangeArrowheads="1"/>
            </p:cNvSpPr>
            <p:nvPr/>
          </p:nvSpPr>
          <p:spPr bwMode="gray">
            <a:xfrm>
              <a:off x="1364" y="3452"/>
              <a:ext cx="173" cy="172"/>
            </a:xfrm>
            <a:prstGeom prst="ellipse">
              <a:avLst/>
            </a:prstGeom>
            <a:gradFill rotWithShape="1">
              <a:gsLst>
                <a:gs pos="0">
                  <a:srgbClr val="01BCFF">
                    <a:gamma/>
                    <a:shade val="46275"/>
                    <a:invGamma/>
                  </a:srgbClr>
                </a:gs>
                <a:gs pos="50000">
                  <a:srgbClr val="01BCFF">
                    <a:alpha val="50000"/>
                  </a:srgbClr>
                </a:gs>
                <a:gs pos="100000">
                  <a:srgbClr val="01BCFF">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nvGrpSpPr>
            <p:cNvPr id="127" name="组合 51"/>
            <p:cNvGrpSpPr>
              <a:grpSpLocks/>
            </p:cNvGrpSpPr>
            <p:nvPr/>
          </p:nvGrpSpPr>
          <p:grpSpPr bwMode="auto">
            <a:xfrm rot="-1297425" flipH="1" flipV="1">
              <a:off x="1377" y="3586"/>
              <a:ext cx="151" cy="37"/>
              <a:chOff x="2532" y="1051"/>
              <a:chExt cx="893" cy="246"/>
            </a:xfrm>
          </p:grpSpPr>
          <p:grpSp>
            <p:nvGrpSpPr>
              <p:cNvPr id="129" name="组合 52"/>
              <p:cNvGrpSpPr>
                <a:grpSpLocks/>
              </p:cNvGrpSpPr>
              <p:nvPr/>
            </p:nvGrpSpPr>
            <p:grpSpPr bwMode="auto">
              <a:xfrm>
                <a:off x="2532" y="1051"/>
                <a:ext cx="743" cy="185"/>
                <a:chOff x="1565" y="2568"/>
                <a:chExt cx="1118" cy="279"/>
              </a:xfrm>
            </p:grpSpPr>
            <p:sp>
              <p:nvSpPr>
                <p:cNvPr id="135" name="自选图形 53"/>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36" name="自选图形 54"/>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37" name="自选图形 55"/>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38" name="自选图形 56"/>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nvGrpSpPr>
              <p:cNvPr id="130" name="组合 57"/>
              <p:cNvGrpSpPr>
                <a:grpSpLocks/>
              </p:cNvGrpSpPr>
              <p:nvPr/>
            </p:nvGrpSpPr>
            <p:grpSpPr bwMode="auto">
              <a:xfrm rot="1353540">
                <a:off x="2682" y="1111"/>
                <a:ext cx="743" cy="186"/>
                <a:chOff x="1565" y="2568"/>
                <a:chExt cx="1118" cy="279"/>
              </a:xfrm>
            </p:grpSpPr>
            <p:sp>
              <p:nvSpPr>
                <p:cNvPr id="131" name="自选图形 58"/>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32" name="自选图形 59"/>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33" name="自选图形 60"/>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34" name="自选图形 61"/>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pic>
          <p:nvPicPr>
            <p:cNvPr id="128" name="图片 62" descr="light_shadow1"/>
            <p:cNvPicPr>
              <a:picLocks noChangeAspect="1" noChangeArrowheads="1"/>
            </p:cNvPicPr>
            <p:nvPr/>
          </p:nvPicPr>
          <p:blipFill>
            <a:blip r:embed="rId3" cstate="print">
              <a:extLst>
                <a:ext uri="{28A0092B-C50C-407E-A947-70E740481C1C}">
                  <a14:useLocalDpi xmlns:a14="http://schemas.microsoft.com/office/drawing/2010/main" val="0"/>
                </a:ext>
              </a:extLst>
            </a:blip>
            <a:srcRect t="23740"/>
            <a:stretch>
              <a:fillRect/>
            </a:stretch>
          </p:blipFill>
          <p:spPr bwMode="gray">
            <a:xfrm rot="-2569845">
              <a:off x="1355" y="3467"/>
              <a:ext cx="129" cy="84"/>
            </a:xfrm>
            <a:prstGeom prst="rect">
              <a:avLst/>
            </a:prstGeom>
            <a:noFill/>
            <a:extLst>
              <a:ext uri="{909E8E84-426E-40DD-AFC4-6F175D3DCCD1}">
                <a14:hiddenFill xmlns:a14="http://schemas.microsoft.com/office/drawing/2010/main">
                  <a:solidFill>
                    <a:srgbClr val="FFFFFF"/>
                  </a:solidFill>
                </a14:hiddenFill>
              </a:ext>
            </a:extLst>
          </p:spPr>
        </p:pic>
      </p:grpSp>
      <p:sp>
        <p:nvSpPr>
          <p:cNvPr id="140" name="自选图形 64"/>
          <p:cNvSpPr>
            <a:spLocks noChangeArrowheads="1"/>
          </p:cNvSpPr>
          <p:nvPr/>
        </p:nvSpPr>
        <p:spPr bwMode="gray">
          <a:xfrm>
            <a:off x="2080022" y="4112146"/>
            <a:ext cx="1339850" cy="327025"/>
          </a:xfrm>
          <a:prstGeom prst="roundRect">
            <a:avLst>
              <a:gd name="adj" fmla="val 22815"/>
            </a:avLst>
          </a:prstGeom>
          <a:solidFill>
            <a:srgbClr val="9999FF"/>
          </a:solidFill>
          <a:ln w="12700" algn="ctr">
            <a:solidFill>
              <a:srgbClr val="080808"/>
            </a:solidFill>
            <a:round/>
            <a:headEnd/>
            <a:tailEnd/>
          </a:ln>
          <a:effectLst>
            <a:outerShdw dist="28398" dir="6993903" algn="ctr" rotWithShape="0">
              <a:srgbClr val="1C1C1C">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42" name="文本框 66"/>
          <p:cNvSpPr txBox="1">
            <a:spLocks noChangeArrowheads="1"/>
          </p:cNvSpPr>
          <p:nvPr/>
        </p:nvSpPr>
        <p:spPr bwMode="gray">
          <a:xfrm>
            <a:off x="1344960" y="4797152"/>
            <a:ext cx="806450" cy="336550"/>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zh-CN" sz="1600" b="1" dirty="0">
                <a:solidFill>
                  <a:srgbClr val="FFFFFF"/>
                </a:solidFill>
                <a:cs typeface="Arial" charset="0"/>
              </a:rPr>
              <a:t>Step </a:t>
            </a:r>
            <a:r>
              <a:rPr lang="en-US" altLang="zh-CN" sz="1600" b="1" dirty="0" smtClean="0">
                <a:solidFill>
                  <a:srgbClr val="FFFFFF"/>
                </a:solidFill>
                <a:cs typeface="Arial" charset="0"/>
              </a:rPr>
              <a:t>2</a:t>
            </a:r>
            <a:endParaRPr lang="en-US" altLang="zh-CN" sz="1600" b="1" dirty="0">
              <a:solidFill>
                <a:srgbClr val="FFFFFF"/>
              </a:solidFill>
              <a:cs typeface="Arial" charset="0"/>
            </a:endParaRPr>
          </a:p>
        </p:txBody>
      </p:sp>
      <p:sp>
        <p:nvSpPr>
          <p:cNvPr id="143" name="文本框 67"/>
          <p:cNvSpPr txBox="1">
            <a:spLocks noChangeArrowheads="1"/>
          </p:cNvSpPr>
          <p:nvPr/>
        </p:nvSpPr>
        <p:spPr bwMode="gray">
          <a:xfrm>
            <a:off x="2334022" y="4108971"/>
            <a:ext cx="806450" cy="336550"/>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zh-CN" sz="1600" b="1" dirty="0">
                <a:solidFill>
                  <a:srgbClr val="FFFFFF"/>
                </a:solidFill>
                <a:cs typeface="Arial" charset="0"/>
              </a:rPr>
              <a:t>Step </a:t>
            </a:r>
            <a:r>
              <a:rPr lang="en-US" altLang="zh-CN" sz="1600" b="1" dirty="0" smtClean="0">
                <a:solidFill>
                  <a:srgbClr val="FFFFFF"/>
                </a:solidFill>
                <a:cs typeface="Arial" charset="0"/>
              </a:rPr>
              <a:t>2</a:t>
            </a:r>
            <a:endParaRPr lang="en-US" altLang="zh-CN" sz="1600" b="1" dirty="0">
              <a:solidFill>
                <a:srgbClr val="FFFFFF"/>
              </a:solidFill>
              <a:cs typeface="Arial" charset="0"/>
            </a:endParaRPr>
          </a:p>
        </p:txBody>
      </p:sp>
      <p:sp>
        <p:nvSpPr>
          <p:cNvPr id="146" name="文本框 71"/>
          <p:cNvSpPr txBox="1">
            <a:spLocks noChangeArrowheads="1"/>
          </p:cNvSpPr>
          <p:nvPr/>
        </p:nvSpPr>
        <p:spPr bwMode="gray">
          <a:xfrm>
            <a:off x="3396949" y="4581128"/>
            <a:ext cx="1607099" cy="584775"/>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zh-CN" altLang="en-US" sz="1600" b="1" dirty="0">
                <a:solidFill>
                  <a:srgbClr val="000000"/>
                </a:solidFill>
                <a:cs typeface="Arial" charset="0"/>
              </a:rPr>
              <a:t> </a:t>
            </a:r>
            <a:r>
              <a:rPr lang="zh-CN" altLang="en-US" sz="1600" b="1" dirty="0" smtClean="0">
                <a:solidFill>
                  <a:srgbClr val="000000"/>
                </a:solidFill>
                <a:cs typeface="Arial" charset="0"/>
              </a:rPr>
              <a:t>党群机关录入变更信息</a:t>
            </a:r>
            <a:endParaRPr lang="en-US" altLang="zh-CN" sz="1600" b="1" dirty="0">
              <a:solidFill>
                <a:srgbClr val="000000"/>
              </a:solidFill>
              <a:cs typeface="Arial" charset="0"/>
            </a:endParaRPr>
          </a:p>
        </p:txBody>
      </p:sp>
      <p:sp>
        <p:nvSpPr>
          <p:cNvPr id="148" name="文本框 72"/>
          <p:cNvSpPr txBox="1">
            <a:spLocks noChangeArrowheads="1"/>
          </p:cNvSpPr>
          <p:nvPr/>
        </p:nvSpPr>
        <p:spPr bwMode="black">
          <a:xfrm>
            <a:off x="4716016" y="3738518"/>
            <a:ext cx="1585287" cy="338554"/>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zh-CN" altLang="en-US" sz="1600" b="1" dirty="0">
                <a:solidFill>
                  <a:srgbClr val="000000"/>
                </a:solidFill>
                <a:cs typeface="Arial" charset="0"/>
              </a:rPr>
              <a:t> </a:t>
            </a:r>
            <a:r>
              <a:rPr lang="zh-CN" altLang="en-US" sz="1600" b="1" dirty="0" smtClean="0">
                <a:solidFill>
                  <a:srgbClr val="000000"/>
                </a:solidFill>
                <a:cs typeface="Arial" charset="0"/>
              </a:rPr>
              <a:t>赋码机关受理</a:t>
            </a:r>
            <a:endParaRPr lang="en-US" altLang="zh-CN" sz="1600" b="1" dirty="0">
              <a:solidFill>
                <a:srgbClr val="000000"/>
              </a:solidFill>
              <a:cs typeface="Arial" charset="0"/>
            </a:endParaRPr>
          </a:p>
        </p:txBody>
      </p:sp>
      <p:grpSp>
        <p:nvGrpSpPr>
          <p:cNvPr id="149" name="组合 33"/>
          <p:cNvGrpSpPr>
            <a:grpSpLocks/>
          </p:cNvGrpSpPr>
          <p:nvPr/>
        </p:nvGrpSpPr>
        <p:grpSpPr bwMode="auto">
          <a:xfrm>
            <a:off x="4572099" y="3735742"/>
            <a:ext cx="203200" cy="190500"/>
            <a:chOff x="1355" y="3452"/>
            <a:chExt cx="183" cy="172"/>
          </a:xfrm>
        </p:grpSpPr>
        <p:pic>
          <p:nvPicPr>
            <p:cNvPr id="150" name="图片 34"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1364" y="3452"/>
              <a:ext cx="174" cy="172"/>
            </a:xfrm>
            <a:prstGeom prst="rect">
              <a:avLst/>
            </a:prstGeom>
            <a:noFill/>
            <a:extLst>
              <a:ext uri="{909E8E84-426E-40DD-AFC4-6F175D3DCCD1}">
                <a14:hiddenFill xmlns:a14="http://schemas.microsoft.com/office/drawing/2010/main">
                  <a:solidFill>
                    <a:srgbClr val="FFFFFF"/>
                  </a:solidFill>
                </a14:hiddenFill>
              </a:ext>
            </a:extLst>
          </p:spPr>
        </p:pic>
        <p:sp>
          <p:nvSpPr>
            <p:cNvPr id="151" name="椭圆 35"/>
            <p:cNvSpPr>
              <a:spLocks noChangeArrowheads="1"/>
            </p:cNvSpPr>
            <p:nvPr/>
          </p:nvSpPr>
          <p:spPr bwMode="gray">
            <a:xfrm>
              <a:off x="1364" y="3452"/>
              <a:ext cx="173" cy="172"/>
            </a:xfrm>
            <a:prstGeom prst="ellipse">
              <a:avLst/>
            </a:prstGeom>
            <a:gradFill rotWithShape="1">
              <a:gsLst>
                <a:gs pos="0">
                  <a:srgbClr val="3366CC">
                    <a:gamma/>
                    <a:shade val="46275"/>
                    <a:invGamma/>
                  </a:srgbClr>
                </a:gs>
                <a:gs pos="50000">
                  <a:srgbClr val="3366CC">
                    <a:alpha val="50000"/>
                  </a:srgbClr>
                </a:gs>
                <a:gs pos="100000">
                  <a:srgbClr val="3366CC">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nvGrpSpPr>
            <p:cNvPr id="152" name="组合 36"/>
            <p:cNvGrpSpPr>
              <a:grpSpLocks/>
            </p:cNvGrpSpPr>
            <p:nvPr/>
          </p:nvGrpSpPr>
          <p:grpSpPr bwMode="auto">
            <a:xfrm rot="-1297425" flipH="1" flipV="1">
              <a:off x="1377" y="3586"/>
              <a:ext cx="151" cy="37"/>
              <a:chOff x="2532" y="1051"/>
              <a:chExt cx="893" cy="246"/>
            </a:xfrm>
          </p:grpSpPr>
          <p:grpSp>
            <p:nvGrpSpPr>
              <p:cNvPr id="154" name="组合 37"/>
              <p:cNvGrpSpPr>
                <a:grpSpLocks/>
              </p:cNvGrpSpPr>
              <p:nvPr/>
            </p:nvGrpSpPr>
            <p:grpSpPr bwMode="auto">
              <a:xfrm>
                <a:off x="2532" y="1051"/>
                <a:ext cx="743" cy="185"/>
                <a:chOff x="1565" y="2568"/>
                <a:chExt cx="1118" cy="279"/>
              </a:xfrm>
            </p:grpSpPr>
            <p:sp>
              <p:nvSpPr>
                <p:cNvPr id="160" name="自选图形 38"/>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61" name="自选图形 39"/>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62" name="自选图形 40"/>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63" name="自选图形 41"/>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nvGrpSpPr>
              <p:cNvPr id="155" name="组合 42"/>
              <p:cNvGrpSpPr>
                <a:grpSpLocks/>
              </p:cNvGrpSpPr>
              <p:nvPr/>
            </p:nvGrpSpPr>
            <p:grpSpPr bwMode="auto">
              <a:xfrm rot="1353540">
                <a:off x="2682" y="1111"/>
                <a:ext cx="743" cy="186"/>
                <a:chOff x="1565" y="2568"/>
                <a:chExt cx="1118" cy="279"/>
              </a:xfrm>
            </p:grpSpPr>
            <p:sp>
              <p:nvSpPr>
                <p:cNvPr id="156" name="自选图形 43"/>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57" name="自选图形 44"/>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58" name="自选图形 45"/>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59" name="自选图形 46"/>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pic>
          <p:nvPicPr>
            <p:cNvPr id="153" name="图片 47" descr="light_shadow1"/>
            <p:cNvPicPr>
              <a:picLocks noChangeAspect="1" noChangeArrowheads="1"/>
            </p:cNvPicPr>
            <p:nvPr/>
          </p:nvPicPr>
          <p:blipFill>
            <a:blip r:embed="rId3" cstate="print">
              <a:extLst>
                <a:ext uri="{28A0092B-C50C-407E-A947-70E740481C1C}">
                  <a14:useLocalDpi xmlns:a14="http://schemas.microsoft.com/office/drawing/2010/main" val="0"/>
                </a:ext>
              </a:extLst>
            </a:blip>
            <a:srcRect t="23740"/>
            <a:stretch>
              <a:fillRect/>
            </a:stretch>
          </p:blipFill>
          <p:spPr bwMode="gray">
            <a:xfrm rot="-2569845">
              <a:off x="1355" y="3467"/>
              <a:ext cx="129" cy="8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4" name="组合 33"/>
          <p:cNvGrpSpPr>
            <a:grpSpLocks/>
          </p:cNvGrpSpPr>
          <p:nvPr/>
        </p:nvGrpSpPr>
        <p:grpSpPr bwMode="auto">
          <a:xfrm>
            <a:off x="5928889" y="2839560"/>
            <a:ext cx="203200" cy="190500"/>
            <a:chOff x="1355" y="3452"/>
            <a:chExt cx="183" cy="172"/>
          </a:xfrm>
        </p:grpSpPr>
        <p:pic>
          <p:nvPicPr>
            <p:cNvPr id="165" name="图片 34"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1364" y="3452"/>
              <a:ext cx="174" cy="172"/>
            </a:xfrm>
            <a:prstGeom prst="rect">
              <a:avLst/>
            </a:prstGeom>
            <a:noFill/>
            <a:extLst>
              <a:ext uri="{909E8E84-426E-40DD-AFC4-6F175D3DCCD1}">
                <a14:hiddenFill xmlns:a14="http://schemas.microsoft.com/office/drawing/2010/main">
                  <a:solidFill>
                    <a:srgbClr val="FFFFFF"/>
                  </a:solidFill>
                </a14:hiddenFill>
              </a:ext>
            </a:extLst>
          </p:spPr>
        </p:pic>
        <p:sp>
          <p:nvSpPr>
            <p:cNvPr id="166" name="椭圆 35"/>
            <p:cNvSpPr>
              <a:spLocks noChangeArrowheads="1"/>
            </p:cNvSpPr>
            <p:nvPr/>
          </p:nvSpPr>
          <p:spPr bwMode="gray">
            <a:xfrm>
              <a:off x="1364" y="3452"/>
              <a:ext cx="173" cy="172"/>
            </a:xfrm>
            <a:prstGeom prst="ellipse">
              <a:avLst/>
            </a:prstGeom>
            <a:gradFill rotWithShape="1">
              <a:gsLst>
                <a:gs pos="0">
                  <a:srgbClr val="3366CC">
                    <a:gamma/>
                    <a:shade val="46275"/>
                    <a:invGamma/>
                  </a:srgbClr>
                </a:gs>
                <a:gs pos="50000">
                  <a:srgbClr val="3366CC">
                    <a:alpha val="50000"/>
                  </a:srgbClr>
                </a:gs>
                <a:gs pos="100000">
                  <a:srgbClr val="3366CC">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nvGrpSpPr>
            <p:cNvPr id="167" name="组合 36"/>
            <p:cNvGrpSpPr>
              <a:grpSpLocks/>
            </p:cNvGrpSpPr>
            <p:nvPr/>
          </p:nvGrpSpPr>
          <p:grpSpPr bwMode="auto">
            <a:xfrm rot="-1297425" flipH="1" flipV="1">
              <a:off x="1377" y="3586"/>
              <a:ext cx="151" cy="37"/>
              <a:chOff x="2532" y="1051"/>
              <a:chExt cx="893" cy="246"/>
            </a:xfrm>
          </p:grpSpPr>
          <p:grpSp>
            <p:nvGrpSpPr>
              <p:cNvPr id="169" name="组合 37"/>
              <p:cNvGrpSpPr>
                <a:grpSpLocks/>
              </p:cNvGrpSpPr>
              <p:nvPr/>
            </p:nvGrpSpPr>
            <p:grpSpPr bwMode="auto">
              <a:xfrm>
                <a:off x="2532" y="1051"/>
                <a:ext cx="743" cy="185"/>
                <a:chOff x="1565" y="2568"/>
                <a:chExt cx="1118" cy="279"/>
              </a:xfrm>
            </p:grpSpPr>
            <p:sp>
              <p:nvSpPr>
                <p:cNvPr id="175" name="自选图形 38"/>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76" name="自选图形 39"/>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77" name="自选图形 40"/>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78" name="自选图形 41"/>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nvGrpSpPr>
              <p:cNvPr id="170" name="组合 42"/>
              <p:cNvGrpSpPr>
                <a:grpSpLocks/>
              </p:cNvGrpSpPr>
              <p:nvPr/>
            </p:nvGrpSpPr>
            <p:grpSpPr bwMode="auto">
              <a:xfrm rot="1353540">
                <a:off x="2682" y="1111"/>
                <a:ext cx="743" cy="186"/>
                <a:chOff x="1565" y="2568"/>
                <a:chExt cx="1118" cy="279"/>
              </a:xfrm>
            </p:grpSpPr>
            <p:sp>
              <p:nvSpPr>
                <p:cNvPr id="171" name="自选图形 43"/>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72" name="自选图形 44"/>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73" name="自选图形 45"/>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74" name="自选图形 46"/>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pic>
          <p:nvPicPr>
            <p:cNvPr id="168" name="图片 47" descr="light_shadow1"/>
            <p:cNvPicPr>
              <a:picLocks noChangeAspect="1" noChangeArrowheads="1"/>
            </p:cNvPicPr>
            <p:nvPr/>
          </p:nvPicPr>
          <p:blipFill>
            <a:blip r:embed="rId3" cstate="print">
              <a:extLst>
                <a:ext uri="{28A0092B-C50C-407E-A947-70E740481C1C}">
                  <a14:useLocalDpi xmlns:a14="http://schemas.microsoft.com/office/drawing/2010/main" val="0"/>
                </a:ext>
              </a:extLst>
            </a:blip>
            <a:srcRect t="23740"/>
            <a:stretch>
              <a:fillRect/>
            </a:stretch>
          </p:blipFill>
          <p:spPr bwMode="gray">
            <a:xfrm rot="-2569845">
              <a:off x="1355" y="3467"/>
              <a:ext cx="129" cy="84"/>
            </a:xfrm>
            <a:prstGeom prst="rect">
              <a:avLst/>
            </a:prstGeom>
            <a:noFill/>
            <a:extLst>
              <a:ext uri="{909E8E84-426E-40DD-AFC4-6F175D3DCCD1}">
                <a14:hiddenFill xmlns:a14="http://schemas.microsoft.com/office/drawing/2010/main">
                  <a:solidFill>
                    <a:srgbClr val="FFFFFF"/>
                  </a:solidFill>
                </a14:hiddenFill>
              </a:ext>
            </a:extLst>
          </p:spPr>
        </p:pic>
      </p:grpSp>
      <p:sp>
        <p:nvSpPr>
          <p:cNvPr id="179" name="自选图形 65"/>
          <p:cNvSpPr>
            <a:spLocks noChangeArrowheads="1"/>
          </p:cNvSpPr>
          <p:nvPr/>
        </p:nvSpPr>
        <p:spPr bwMode="gray">
          <a:xfrm>
            <a:off x="3376166" y="3316412"/>
            <a:ext cx="1339850" cy="327025"/>
          </a:xfrm>
          <a:prstGeom prst="roundRect">
            <a:avLst>
              <a:gd name="adj" fmla="val 22815"/>
            </a:avLst>
          </a:prstGeom>
          <a:solidFill>
            <a:srgbClr val="9999FF"/>
          </a:solidFill>
          <a:ln w="12700" algn="ctr">
            <a:solidFill>
              <a:srgbClr val="080808"/>
            </a:solidFill>
            <a:round/>
            <a:headEnd/>
            <a:tailEnd/>
          </a:ln>
          <a:effectLst>
            <a:outerShdw dist="28398" dir="6993903" algn="ctr" rotWithShape="0">
              <a:srgbClr val="1C1C1C">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80" name="文本框 68"/>
          <p:cNvSpPr txBox="1">
            <a:spLocks noChangeArrowheads="1"/>
          </p:cNvSpPr>
          <p:nvPr/>
        </p:nvSpPr>
        <p:spPr bwMode="gray">
          <a:xfrm>
            <a:off x="3661916" y="3308474"/>
            <a:ext cx="806450" cy="336550"/>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zh-CN" sz="1600" b="1" dirty="0">
                <a:solidFill>
                  <a:srgbClr val="FFFFFF"/>
                </a:solidFill>
                <a:cs typeface="Arial" charset="0"/>
              </a:rPr>
              <a:t>Step </a:t>
            </a:r>
            <a:r>
              <a:rPr lang="en-US" altLang="zh-CN" sz="1600" b="1" dirty="0" smtClean="0">
                <a:solidFill>
                  <a:srgbClr val="FFFFFF"/>
                </a:solidFill>
                <a:cs typeface="Arial" charset="0"/>
              </a:rPr>
              <a:t>3</a:t>
            </a:r>
            <a:endParaRPr lang="en-US" altLang="zh-CN" sz="1600" b="1" dirty="0">
              <a:solidFill>
                <a:srgbClr val="FFFFFF"/>
              </a:solidFill>
              <a:cs typeface="Arial" charset="0"/>
            </a:endParaRPr>
          </a:p>
        </p:txBody>
      </p:sp>
      <p:sp>
        <p:nvSpPr>
          <p:cNvPr id="181" name="自选图形 65"/>
          <p:cNvSpPr>
            <a:spLocks noChangeArrowheads="1"/>
          </p:cNvSpPr>
          <p:nvPr/>
        </p:nvSpPr>
        <p:spPr bwMode="gray">
          <a:xfrm>
            <a:off x="4744318" y="2428826"/>
            <a:ext cx="1339850" cy="327025"/>
          </a:xfrm>
          <a:prstGeom prst="roundRect">
            <a:avLst>
              <a:gd name="adj" fmla="val 22815"/>
            </a:avLst>
          </a:prstGeom>
          <a:solidFill>
            <a:srgbClr val="9999FF"/>
          </a:solidFill>
          <a:ln w="12700" algn="ctr">
            <a:solidFill>
              <a:srgbClr val="080808"/>
            </a:solidFill>
            <a:round/>
            <a:headEnd/>
            <a:tailEnd/>
          </a:ln>
          <a:effectLst>
            <a:outerShdw dist="28398" dir="6993903" algn="ctr" rotWithShape="0">
              <a:srgbClr val="1C1C1C">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82" name="文本框 68"/>
          <p:cNvSpPr txBox="1">
            <a:spLocks noChangeArrowheads="1"/>
          </p:cNvSpPr>
          <p:nvPr/>
        </p:nvSpPr>
        <p:spPr bwMode="gray">
          <a:xfrm>
            <a:off x="5030068" y="2420888"/>
            <a:ext cx="806450" cy="336550"/>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zh-CN" sz="1600" b="1" dirty="0">
                <a:solidFill>
                  <a:srgbClr val="FFFFFF"/>
                </a:solidFill>
                <a:cs typeface="Arial" charset="0"/>
              </a:rPr>
              <a:t>Step </a:t>
            </a:r>
            <a:r>
              <a:rPr lang="en-US" altLang="zh-CN" sz="1600" b="1" dirty="0" smtClean="0">
                <a:solidFill>
                  <a:srgbClr val="FFFFFF"/>
                </a:solidFill>
                <a:cs typeface="Arial" charset="0"/>
              </a:rPr>
              <a:t>4</a:t>
            </a:r>
            <a:endParaRPr lang="en-US" altLang="zh-CN" sz="1600" b="1" dirty="0">
              <a:solidFill>
                <a:srgbClr val="FFFFFF"/>
              </a:solidFill>
              <a:cs typeface="Arial" charset="0"/>
            </a:endParaRPr>
          </a:p>
        </p:txBody>
      </p:sp>
      <p:sp>
        <p:nvSpPr>
          <p:cNvPr id="183" name="自选图形 65"/>
          <p:cNvSpPr>
            <a:spLocks noChangeArrowheads="1"/>
          </p:cNvSpPr>
          <p:nvPr/>
        </p:nvSpPr>
        <p:spPr bwMode="gray">
          <a:xfrm>
            <a:off x="6084168" y="1588220"/>
            <a:ext cx="1339850" cy="327025"/>
          </a:xfrm>
          <a:prstGeom prst="roundRect">
            <a:avLst>
              <a:gd name="adj" fmla="val 22815"/>
            </a:avLst>
          </a:prstGeom>
          <a:solidFill>
            <a:srgbClr val="9999FF"/>
          </a:solidFill>
          <a:ln w="12700" algn="ctr">
            <a:solidFill>
              <a:srgbClr val="080808"/>
            </a:solidFill>
            <a:round/>
            <a:headEnd/>
            <a:tailEnd/>
          </a:ln>
          <a:effectLst>
            <a:outerShdw dist="28398" dir="6993903" algn="ctr" rotWithShape="0">
              <a:srgbClr val="1C1C1C">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84" name="文本框 68"/>
          <p:cNvSpPr txBox="1">
            <a:spLocks noChangeArrowheads="1"/>
          </p:cNvSpPr>
          <p:nvPr/>
        </p:nvSpPr>
        <p:spPr bwMode="gray">
          <a:xfrm>
            <a:off x="6369918" y="1580282"/>
            <a:ext cx="806450" cy="336550"/>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zh-CN" sz="1600" b="1" dirty="0">
                <a:solidFill>
                  <a:srgbClr val="FFFFFF"/>
                </a:solidFill>
                <a:cs typeface="Arial" charset="0"/>
              </a:rPr>
              <a:t>Step </a:t>
            </a:r>
            <a:r>
              <a:rPr lang="en-US" altLang="zh-CN" sz="1600" b="1" dirty="0" smtClean="0">
                <a:solidFill>
                  <a:srgbClr val="FFFFFF"/>
                </a:solidFill>
                <a:cs typeface="Arial" charset="0"/>
              </a:rPr>
              <a:t>5</a:t>
            </a:r>
            <a:endParaRPr lang="en-US" altLang="zh-CN" sz="1600" b="1" dirty="0">
              <a:solidFill>
                <a:srgbClr val="FFFFFF"/>
              </a:solidFill>
              <a:cs typeface="Arial" charset="0"/>
            </a:endParaRPr>
          </a:p>
        </p:txBody>
      </p:sp>
      <p:sp>
        <p:nvSpPr>
          <p:cNvPr id="185" name="文本框 72"/>
          <p:cNvSpPr txBox="1">
            <a:spLocks noChangeArrowheads="1"/>
          </p:cNvSpPr>
          <p:nvPr/>
        </p:nvSpPr>
        <p:spPr bwMode="black">
          <a:xfrm>
            <a:off x="6083057" y="2946430"/>
            <a:ext cx="1585287" cy="338554"/>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zh-CN" altLang="en-US" sz="1600" b="1" dirty="0">
                <a:solidFill>
                  <a:srgbClr val="000000"/>
                </a:solidFill>
                <a:cs typeface="Arial" charset="0"/>
              </a:rPr>
              <a:t> </a:t>
            </a:r>
            <a:r>
              <a:rPr lang="zh-CN" altLang="en-US" sz="1600" b="1" dirty="0" smtClean="0">
                <a:solidFill>
                  <a:srgbClr val="000000"/>
                </a:solidFill>
                <a:cs typeface="Arial" charset="0"/>
              </a:rPr>
              <a:t>赋码机关复核</a:t>
            </a:r>
            <a:endParaRPr lang="en-US" altLang="zh-CN" sz="1600" b="1" dirty="0">
              <a:solidFill>
                <a:srgbClr val="000000"/>
              </a:solidFill>
              <a:cs typeface="Arial" charset="0"/>
            </a:endParaRPr>
          </a:p>
        </p:txBody>
      </p:sp>
      <p:sp>
        <p:nvSpPr>
          <p:cNvPr id="186" name="文本框 72"/>
          <p:cNvSpPr txBox="1">
            <a:spLocks noChangeArrowheads="1"/>
          </p:cNvSpPr>
          <p:nvPr/>
        </p:nvSpPr>
        <p:spPr bwMode="black">
          <a:xfrm>
            <a:off x="7348213" y="2095332"/>
            <a:ext cx="1585287" cy="66172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zh-CN" altLang="en-US" sz="1600" b="1" dirty="0">
                <a:solidFill>
                  <a:srgbClr val="000000"/>
                </a:solidFill>
                <a:cs typeface="Arial" charset="0"/>
              </a:rPr>
              <a:t> </a:t>
            </a:r>
            <a:r>
              <a:rPr lang="zh-CN" altLang="en-US" sz="1400" b="1" dirty="0" smtClean="0">
                <a:solidFill>
                  <a:srgbClr val="000000"/>
                </a:solidFill>
                <a:cs typeface="Arial" charset="0"/>
              </a:rPr>
              <a:t>赋码机关打印</a:t>
            </a:r>
            <a:endParaRPr lang="en-US" altLang="zh-CN" sz="1400" b="1" dirty="0" smtClean="0">
              <a:solidFill>
                <a:srgbClr val="000000"/>
              </a:solidFill>
              <a:cs typeface="Arial" charset="0"/>
            </a:endParaRPr>
          </a:p>
          <a:p>
            <a:pPr>
              <a:spcBef>
                <a:spcPct val="50000"/>
              </a:spcBef>
            </a:pPr>
            <a:r>
              <a:rPr lang="en-US" altLang="zh-CN" sz="1400" b="1" dirty="0">
                <a:solidFill>
                  <a:srgbClr val="000000"/>
                </a:solidFill>
                <a:cs typeface="Arial" charset="0"/>
              </a:rPr>
              <a:t> </a:t>
            </a:r>
            <a:r>
              <a:rPr lang="en-US" altLang="zh-CN" sz="1400" b="1" dirty="0" smtClean="0">
                <a:solidFill>
                  <a:srgbClr val="000000"/>
                </a:solidFill>
                <a:cs typeface="Arial" charset="0"/>
              </a:rPr>
              <a:t>  </a:t>
            </a:r>
            <a:r>
              <a:rPr lang="zh-CN" altLang="en-US" sz="1400" b="1" dirty="0" smtClean="0">
                <a:solidFill>
                  <a:srgbClr val="000000"/>
                </a:solidFill>
                <a:cs typeface="Arial" charset="0"/>
              </a:rPr>
              <a:t>证书</a:t>
            </a:r>
            <a:endParaRPr lang="en-US" altLang="zh-CN" sz="1400" b="1" dirty="0">
              <a:solidFill>
                <a:srgbClr val="000000"/>
              </a:solidFill>
              <a:cs typeface="Arial" charset="0"/>
            </a:endParaRPr>
          </a:p>
        </p:txBody>
      </p:sp>
      <p:sp>
        <p:nvSpPr>
          <p:cNvPr id="205" name="文本框 66"/>
          <p:cNvSpPr txBox="1">
            <a:spLocks noChangeArrowheads="1"/>
          </p:cNvSpPr>
          <p:nvPr/>
        </p:nvSpPr>
        <p:spPr bwMode="gray">
          <a:xfrm>
            <a:off x="380554" y="5428605"/>
            <a:ext cx="806450" cy="336550"/>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zh-CN" sz="1600" b="1" dirty="0">
                <a:solidFill>
                  <a:srgbClr val="FFFFFF"/>
                </a:solidFill>
                <a:cs typeface="Arial" charset="0"/>
              </a:rPr>
              <a:t>Step 1</a:t>
            </a:r>
          </a:p>
        </p:txBody>
      </p:sp>
      <p:sp>
        <p:nvSpPr>
          <p:cNvPr id="207" name="自选图形 64"/>
          <p:cNvSpPr>
            <a:spLocks noChangeArrowheads="1"/>
          </p:cNvSpPr>
          <p:nvPr/>
        </p:nvSpPr>
        <p:spPr bwMode="gray">
          <a:xfrm>
            <a:off x="567854" y="5108674"/>
            <a:ext cx="1339850" cy="327025"/>
          </a:xfrm>
          <a:prstGeom prst="roundRect">
            <a:avLst>
              <a:gd name="adj" fmla="val 22815"/>
            </a:avLst>
          </a:prstGeom>
          <a:solidFill>
            <a:srgbClr val="9999FF"/>
          </a:solidFill>
          <a:ln w="12700" algn="ctr">
            <a:solidFill>
              <a:srgbClr val="080808"/>
            </a:solidFill>
            <a:round/>
            <a:headEnd/>
            <a:tailEnd/>
          </a:ln>
          <a:effectLst>
            <a:outerShdw dist="28398" dir="6993903" algn="ctr" rotWithShape="0">
              <a:srgbClr val="1C1C1C">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208" name="文本框 67"/>
          <p:cNvSpPr txBox="1">
            <a:spLocks noChangeArrowheads="1"/>
          </p:cNvSpPr>
          <p:nvPr/>
        </p:nvSpPr>
        <p:spPr bwMode="gray">
          <a:xfrm>
            <a:off x="821854" y="5108674"/>
            <a:ext cx="806450" cy="336550"/>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zh-CN" sz="1600" b="1" dirty="0">
                <a:solidFill>
                  <a:srgbClr val="FFFFFF"/>
                </a:solidFill>
                <a:cs typeface="Arial" charset="0"/>
              </a:rPr>
              <a:t>Step </a:t>
            </a:r>
            <a:r>
              <a:rPr lang="en-US" altLang="zh-CN" sz="1600" b="1" dirty="0" smtClean="0">
                <a:solidFill>
                  <a:srgbClr val="FFFFFF"/>
                </a:solidFill>
                <a:cs typeface="Arial" charset="0"/>
              </a:rPr>
              <a:t>1</a:t>
            </a:r>
            <a:endParaRPr lang="en-US" altLang="zh-CN" sz="1600" b="1" dirty="0">
              <a:solidFill>
                <a:srgbClr val="FFFFFF"/>
              </a:solidFill>
              <a:cs typeface="Arial" charset="0"/>
            </a:endParaRPr>
          </a:p>
        </p:txBody>
      </p:sp>
      <p:sp>
        <p:nvSpPr>
          <p:cNvPr id="209" name="文本框 71"/>
          <p:cNvSpPr txBox="1">
            <a:spLocks noChangeArrowheads="1"/>
          </p:cNvSpPr>
          <p:nvPr/>
        </p:nvSpPr>
        <p:spPr bwMode="gray">
          <a:xfrm>
            <a:off x="1907704" y="5508521"/>
            <a:ext cx="1607099" cy="83099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zh-CN" altLang="en-US" sz="1600" b="1" dirty="0">
                <a:solidFill>
                  <a:srgbClr val="000000"/>
                </a:solidFill>
                <a:cs typeface="Arial" charset="0"/>
              </a:rPr>
              <a:t> </a:t>
            </a:r>
            <a:r>
              <a:rPr lang="zh-CN" altLang="en-US" sz="1600" b="1" dirty="0" smtClean="0">
                <a:solidFill>
                  <a:srgbClr val="000000"/>
                </a:solidFill>
                <a:cs typeface="Arial" charset="0"/>
              </a:rPr>
              <a:t>党群机关提交申请表、申请材料</a:t>
            </a:r>
            <a:endParaRPr lang="en-US" altLang="zh-CN" sz="1600" b="1" dirty="0">
              <a:solidFill>
                <a:srgbClr val="000000"/>
              </a:solidFill>
              <a:cs typeface="Arial" charset="0"/>
            </a:endParaRPr>
          </a:p>
        </p:txBody>
      </p:sp>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23</a:t>
            </a:fld>
            <a:endParaRPr lang="en-US" altLang="zh-CN"/>
          </a:p>
        </p:txBody>
      </p:sp>
    </p:spTree>
    <p:extLst>
      <p:ext uri="{BB962C8B-B14F-4D97-AF65-F5344CB8AC3E}">
        <p14:creationId xmlns:p14="http://schemas.microsoft.com/office/powerpoint/2010/main" val="36714497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Line 7"/>
          <p:cNvSpPr>
            <a:spLocks noChangeShapeType="1"/>
          </p:cNvSpPr>
          <p:nvPr/>
        </p:nvSpPr>
        <p:spPr bwMode="auto">
          <a:xfrm>
            <a:off x="2590427" y="5633367"/>
            <a:ext cx="3759200" cy="0"/>
          </a:xfrm>
          <a:prstGeom prst="line">
            <a:avLst/>
          </a:prstGeom>
          <a:noFill/>
          <a:ln w="19050">
            <a:solidFill>
              <a:schemeClr val="tx1"/>
            </a:solidFill>
            <a:prstDash val="sysDot"/>
            <a:round/>
            <a:headEnd/>
            <a:tailEnd type="triangle" w="med" len="med"/>
          </a:ln>
        </p:spPr>
        <p:txBody>
          <a:bodyPr wrap="none" anchor="ctr"/>
          <a:lstStyle/>
          <a:p>
            <a:endParaRPr lang="zh-CN" altLang="en-US"/>
          </a:p>
        </p:txBody>
      </p:sp>
      <p:sp>
        <p:nvSpPr>
          <p:cNvPr id="10243" name="Rectangle 2"/>
          <p:cNvSpPr>
            <a:spLocks noGrp="1" noChangeArrowheads="1"/>
          </p:cNvSpPr>
          <p:nvPr>
            <p:ph type="title"/>
          </p:nvPr>
        </p:nvSpPr>
        <p:spPr/>
        <p:txBody>
          <a:bodyPr/>
          <a:lstStyle/>
          <a:p>
            <a:pPr eaLnBrk="1" hangingPunct="1"/>
            <a:r>
              <a:rPr lang="zh-CN" altLang="en-US" dirty="0" smtClean="0">
                <a:latin typeface="微软雅黑" pitchFamily="34" charset="-122"/>
                <a:ea typeface="微软雅黑" pitchFamily="34" charset="-122"/>
              </a:rPr>
              <a:t>党群机关系统权限</a:t>
            </a:r>
            <a:endParaRPr lang="en-US" altLang="zh-CN" dirty="0" smtClean="0">
              <a:solidFill>
                <a:schemeClr val="accent1"/>
              </a:solidFill>
              <a:latin typeface="微软雅黑" pitchFamily="34" charset="-122"/>
              <a:ea typeface="微软雅黑" pitchFamily="34" charset="-122"/>
            </a:endParaRPr>
          </a:p>
        </p:txBody>
      </p:sp>
      <p:sp>
        <p:nvSpPr>
          <p:cNvPr id="10244"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sp>
        <p:nvSpPr>
          <p:cNvPr id="1024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ndParaRPr>
          </a:p>
        </p:txBody>
      </p:sp>
      <p:sp>
        <p:nvSpPr>
          <p:cNvPr id="109" name="Line 3"/>
          <p:cNvSpPr>
            <a:spLocks noChangeShapeType="1"/>
          </p:cNvSpPr>
          <p:nvPr/>
        </p:nvSpPr>
        <p:spPr bwMode="auto">
          <a:xfrm>
            <a:off x="2574925" y="2074441"/>
            <a:ext cx="3759200" cy="0"/>
          </a:xfrm>
          <a:prstGeom prst="line">
            <a:avLst/>
          </a:prstGeom>
          <a:noFill/>
          <a:ln w="19050">
            <a:solidFill>
              <a:schemeClr val="tx1"/>
            </a:solidFill>
            <a:prstDash val="sysDot"/>
            <a:round/>
            <a:headEnd/>
            <a:tailEnd type="triangle" w="med" len="med"/>
          </a:ln>
        </p:spPr>
        <p:txBody>
          <a:bodyPr wrap="none" anchor="ctr"/>
          <a:lstStyle/>
          <a:p>
            <a:endParaRPr lang="zh-CN" altLang="en-US"/>
          </a:p>
        </p:txBody>
      </p:sp>
      <p:sp>
        <p:nvSpPr>
          <p:cNvPr id="110" name="Line 4"/>
          <p:cNvSpPr>
            <a:spLocks noChangeShapeType="1"/>
          </p:cNvSpPr>
          <p:nvPr/>
        </p:nvSpPr>
        <p:spPr bwMode="auto">
          <a:xfrm>
            <a:off x="2574925" y="2798341"/>
            <a:ext cx="3759200" cy="0"/>
          </a:xfrm>
          <a:prstGeom prst="line">
            <a:avLst/>
          </a:prstGeom>
          <a:noFill/>
          <a:ln w="19050">
            <a:solidFill>
              <a:schemeClr val="tx1"/>
            </a:solidFill>
            <a:prstDash val="sysDot"/>
            <a:round/>
            <a:headEnd/>
            <a:tailEnd type="triangle" w="med" len="med"/>
          </a:ln>
        </p:spPr>
        <p:txBody>
          <a:bodyPr wrap="none" anchor="ctr"/>
          <a:lstStyle/>
          <a:p>
            <a:endParaRPr lang="zh-CN" altLang="en-US"/>
          </a:p>
        </p:txBody>
      </p:sp>
      <p:sp>
        <p:nvSpPr>
          <p:cNvPr id="111" name="Line 5"/>
          <p:cNvSpPr>
            <a:spLocks noChangeShapeType="1"/>
          </p:cNvSpPr>
          <p:nvPr/>
        </p:nvSpPr>
        <p:spPr bwMode="auto">
          <a:xfrm>
            <a:off x="2574925" y="3484141"/>
            <a:ext cx="3759200" cy="0"/>
          </a:xfrm>
          <a:prstGeom prst="line">
            <a:avLst/>
          </a:prstGeom>
          <a:noFill/>
          <a:ln w="19050">
            <a:solidFill>
              <a:schemeClr val="tx1"/>
            </a:solidFill>
            <a:prstDash val="sysDot"/>
            <a:round/>
            <a:headEnd/>
            <a:tailEnd type="triangle" w="med" len="med"/>
          </a:ln>
        </p:spPr>
        <p:txBody>
          <a:bodyPr wrap="none" anchor="ctr"/>
          <a:lstStyle/>
          <a:p>
            <a:endParaRPr lang="zh-CN" altLang="en-US"/>
          </a:p>
        </p:txBody>
      </p:sp>
      <p:sp>
        <p:nvSpPr>
          <p:cNvPr id="112" name="Line 6"/>
          <p:cNvSpPr>
            <a:spLocks noChangeShapeType="1"/>
          </p:cNvSpPr>
          <p:nvPr/>
        </p:nvSpPr>
        <p:spPr bwMode="auto">
          <a:xfrm>
            <a:off x="2574925" y="4188991"/>
            <a:ext cx="3759200" cy="0"/>
          </a:xfrm>
          <a:prstGeom prst="line">
            <a:avLst/>
          </a:prstGeom>
          <a:noFill/>
          <a:ln w="19050">
            <a:solidFill>
              <a:schemeClr val="tx1"/>
            </a:solidFill>
            <a:prstDash val="sysDot"/>
            <a:round/>
            <a:headEnd/>
            <a:tailEnd type="triangle" w="med" len="med"/>
          </a:ln>
        </p:spPr>
        <p:txBody>
          <a:bodyPr wrap="none" anchor="ctr"/>
          <a:lstStyle/>
          <a:p>
            <a:endParaRPr lang="zh-CN" altLang="en-US"/>
          </a:p>
        </p:txBody>
      </p:sp>
      <p:sp>
        <p:nvSpPr>
          <p:cNvPr id="113" name="Line 7"/>
          <p:cNvSpPr>
            <a:spLocks noChangeShapeType="1"/>
          </p:cNvSpPr>
          <p:nvPr/>
        </p:nvSpPr>
        <p:spPr bwMode="auto">
          <a:xfrm>
            <a:off x="2574925" y="4884316"/>
            <a:ext cx="3759200" cy="0"/>
          </a:xfrm>
          <a:prstGeom prst="line">
            <a:avLst/>
          </a:prstGeom>
          <a:noFill/>
          <a:ln w="19050">
            <a:solidFill>
              <a:schemeClr val="tx1"/>
            </a:solidFill>
            <a:prstDash val="sysDot"/>
            <a:round/>
            <a:headEnd/>
            <a:tailEnd type="triangle" w="med" len="med"/>
          </a:ln>
        </p:spPr>
        <p:txBody>
          <a:bodyPr wrap="none" anchor="ctr"/>
          <a:lstStyle/>
          <a:p>
            <a:endParaRPr lang="zh-CN" altLang="en-US"/>
          </a:p>
        </p:txBody>
      </p:sp>
      <p:sp>
        <p:nvSpPr>
          <p:cNvPr id="114" name="AutoShape 8"/>
          <p:cNvSpPr>
            <a:spLocks noChangeArrowheads="1"/>
          </p:cNvSpPr>
          <p:nvPr/>
        </p:nvSpPr>
        <p:spPr bwMode="gray">
          <a:xfrm>
            <a:off x="803275" y="1806154"/>
            <a:ext cx="2043113" cy="576262"/>
          </a:xfrm>
          <a:prstGeom prst="cube">
            <a:avLst>
              <a:gd name="adj" fmla="val 24338"/>
            </a:avLst>
          </a:prstGeom>
          <a:solidFill>
            <a:schemeClr val="accent2"/>
          </a:solidFill>
          <a:ln w="9525">
            <a:noFill/>
            <a:miter lim="800000"/>
            <a:headEnd/>
            <a:tailEnd/>
          </a:ln>
        </p:spPr>
        <p:txBody>
          <a:bodyPr wrap="none" anchor="ctr"/>
          <a:lstStyle/>
          <a:p>
            <a:pPr algn="ctr" eaLnBrk="0" hangingPunct="0"/>
            <a:r>
              <a:rPr lang="zh-CN" altLang="en-US" sz="1600" dirty="0" smtClean="0"/>
              <a:t>机关受理员</a:t>
            </a:r>
            <a:endParaRPr lang="en-US" altLang="zh-CN" sz="1600" dirty="0"/>
          </a:p>
        </p:txBody>
      </p:sp>
      <p:sp>
        <p:nvSpPr>
          <p:cNvPr id="115" name="AutoShape 9"/>
          <p:cNvSpPr>
            <a:spLocks noChangeArrowheads="1"/>
          </p:cNvSpPr>
          <p:nvPr/>
        </p:nvSpPr>
        <p:spPr bwMode="gray">
          <a:xfrm>
            <a:off x="803275" y="2501479"/>
            <a:ext cx="2043113" cy="576262"/>
          </a:xfrm>
          <a:prstGeom prst="cube">
            <a:avLst>
              <a:gd name="adj" fmla="val 24338"/>
            </a:avLst>
          </a:prstGeom>
          <a:solidFill>
            <a:schemeClr val="accent2"/>
          </a:solidFill>
          <a:ln w="9525">
            <a:noFill/>
            <a:miter lim="800000"/>
            <a:headEnd/>
            <a:tailEnd/>
          </a:ln>
        </p:spPr>
        <p:txBody>
          <a:bodyPr wrap="none" anchor="ctr"/>
          <a:lstStyle/>
          <a:p>
            <a:pPr algn="ctr" eaLnBrk="0" hangingPunct="0"/>
            <a:r>
              <a:rPr lang="zh-CN" altLang="en-US" sz="1600" dirty="0"/>
              <a:t>机关复核员</a:t>
            </a:r>
            <a:endParaRPr lang="en-US" altLang="zh-CN" sz="1600" dirty="0"/>
          </a:p>
        </p:txBody>
      </p:sp>
      <p:sp>
        <p:nvSpPr>
          <p:cNvPr id="116" name="AutoShape 10"/>
          <p:cNvSpPr>
            <a:spLocks noChangeArrowheads="1"/>
          </p:cNvSpPr>
          <p:nvPr/>
        </p:nvSpPr>
        <p:spPr bwMode="gray">
          <a:xfrm>
            <a:off x="803275" y="3209504"/>
            <a:ext cx="2043113" cy="576262"/>
          </a:xfrm>
          <a:prstGeom prst="cube">
            <a:avLst>
              <a:gd name="adj" fmla="val 24338"/>
            </a:avLst>
          </a:prstGeom>
          <a:solidFill>
            <a:schemeClr val="accent2"/>
          </a:solidFill>
          <a:ln w="9525">
            <a:noFill/>
            <a:miter lim="800000"/>
            <a:headEnd/>
            <a:tailEnd/>
          </a:ln>
        </p:spPr>
        <p:txBody>
          <a:bodyPr wrap="none" anchor="ctr"/>
          <a:lstStyle/>
          <a:p>
            <a:pPr algn="ctr" eaLnBrk="0" hangingPunct="0"/>
            <a:r>
              <a:rPr lang="zh-CN" altLang="en-US" sz="1600" dirty="0" smtClean="0"/>
              <a:t>群团受理员</a:t>
            </a:r>
            <a:endParaRPr lang="en-US" altLang="zh-CN" sz="1600" dirty="0"/>
          </a:p>
        </p:txBody>
      </p:sp>
      <p:sp>
        <p:nvSpPr>
          <p:cNvPr id="117" name="AutoShape 11"/>
          <p:cNvSpPr>
            <a:spLocks noChangeArrowheads="1"/>
          </p:cNvSpPr>
          <p:nvPr/>
        </p:nvSpPr>
        <p:spPr bwMode="gray">
          <a:xfrm rot="5400000">
            <a:off x="2439194" y="2797994"/>
            <a:ext cx="4400550" cy="2062162"/>
          </a:xfrm>
          <a:prstGeom prst="roundRect">
            <a:avLst>
              <a:gd name="adj" fmla="val 19894"/>
            </a:avLst>
          </a:prstGeom>
          <a:gradFill rotWithShape="1">
            <a:gsLst>
              <a:gs pos="0">
                <a:srgbClr val="F8F8F8">
                  <a:gamma/>
                  <a:shade val="77647"/>
                  <a:invGamma/>
                  <a:alpha val="98000"/>
                </a:srgbClr>
              </a:gs>
              <a:gs pos="50000">
                <a:srgbClr val="F8F8F8"/>
              </a:gs>
              <a:gs pos="100000">
                <a:srgbClr val="F8F8F8">
                  <a:gamma/>
                  <a:shade val="77647"/>
                  <a:invGamma/>
                  <a:alpha val="98000"/>
                </a:srgbClr>
              </a:gs>
            </a:gsLst>
            <a:lin ang="5400000" scaled="1"/>
          </a:gradFill>
          <a:ln w="57150" algn="ctr">
            <a:solidFill>
              <a:srgbClr val="808080"/>
            </a:solidFill>
            <a:round/>
            <a:headEnd/>
            <a:tailEnd/>
          </a:ln>
          <a:effectLst/>
        </p:spPr>
        <p:txBody>
          <a:bodyPr wrap="none" anchor="ctr"/>
          <a:lstStyle/>
          <a:p>
            <a:pPr>
              <a:defRPr/>
            </a:pPr>
            <a:endParaRPr lang="zh-CN" altLang="en-US"/>
          </a:p>
        </p:txBody>
      </p:sp>
      <p:sp>
        <p:nvSpPr>
          <p:cNvPr id="118" name="Text Box 12"/>
          <p:cNvSpPr txBox="1">
            <a:spLocks noChangeArrowheads="1"/>
          </p:cNvSpPr>
          <p:nvPr/>
        </p:nvSpPr>
        <p:spPr bwMode="gray">
          <a:xfrm>
            <a:off x="3733800" y="2271291"/>
            <a:ext cx="1892300" cy="2554545"/>
          </a:xfrm>
          <a:prstGeom prst="rect">
            <a:avLst/>
          </a:prstGeom>
          <a:noFill/>
          <a:ln w="9525" algn="ctr">
            <a:noFill/>
            <a:miter lim="800000"/>
            <a:headEnd/>
            <a:tailEnd/>
          </a:ln>
        </p:spPr>
        <p:txBody>
          <a:bodyPr>
            <a:spAutoFit/>
          </a:bodyPr>
          <a:lstStyle/>
          <a:p>
            <a:pPr algn="ctr" eaLnBrk="0" hangingPunct="0"/>
            <a:endParaRPr lang="en-US" altLang="zh-CN" sz="2000" b="1" dirty="0" smtClean="0">
              <a:solidFill>
                <a:srgbClr val="1C1C1C"/>
              </a:solidFill>
              <a:latin typeface="宋体" panose="02010600030101010101" pitchFamily="2" charset="-122"/>
            </a:endParaRPr>
          </a:p>
          <a:p>
            <a:pPr algn="ctr" eaLnBrk="0" hangingPunct="0"/>
            <a:r>
              <a:rPr lang="zh-CN" altLang="en-US" sz="2000" b="1" dirty="0" smtClean="0">
                <a:solidFill>
                  <a:srgbClr val="1C1C1C"/>
                </a:solidFill>
                <a:latin typeface="宋体" panose="02010600030101010101" pitchFamily="2" charset="-122"/>
              </a:rPr>
              <a:t>党  群</a:t>
            </a:r>
            <a:endParaRPr lang="en-US" altLang="zh-CN" sz="2000" b="1" dirty="0" smtClean="0">
              <a:solidFill>
                <a:srgbClr val="1C1C1C"/>
              </a:solidFill>
              <a:latin typeface="宋体" panose="02010600030101010101" pitchFamily="2" charset="-122"/>
            </a:endParaRPr>
          </a:p>
          <a:p>
            <a:pPr algn="ctr" eaLnBrk="0" hangingPunct="0"/>
            <a:endParaRPr lang="en-US" altLang="zh-CN" sz="2000" b="1" dirty="0" smtClean="0">
              <a:solidFill>
                <a:srgbClr val="1C1C1C"/>
              </a:solidFill>
              <a:latin typeface="宋体" panose="02010600030101010101" pitchFamily="2" charset="-122"/>
            </a:endParaRPr>
          </a:p>
          <a:p>
            <a:pPr algn="ctr" eaLnBrk="0" hangingPunct="0"/>
            <a:r>
              <a:rPr lang="zh-CN" altLang="en-US" sz="2000" b="1" dirty="0" smtClean="0">
                <a:solidFill>
                  <a:srgbClr val="1C1C1C"/>
                </a:solidFill>
                <a:latin typeface="宋体" panose="02010600030101010101" pitchFamily="2" charset="-122"/>
              </a:rPr>
              <a:t>机  关</a:t>
            </a:r>
            <a:endParaRPr lang="en-US" altLang="zh-CN" sz="2000" b="1" dirty="0" smtClean="0">
              <a:solidFill>
                <a:srgbClr val="1C1C1C"/>
              </a:solidFill>
              <a:latin typeface="宋体" panose="02010600030101010101" pitchFamily="2" charset="-122"/>
            </a:endParaRPr>
          </a:p>
          <a:p>
            <a:pPr algn="ctr" eaLnBrk="0" hangingPunct="0"/>
            <a:endParaRPr lang="en-US" altLang="zh-CN" sz="2000" b="1" dirty="0" smtClean="0">
              <a:solidFill>
                <a:srgbClr val="1C1C1C"/>
              </a:solidFill>
              <a:latin typeface="宋体" panose="02010600030101010101" pitchFamily="2" charset="-122"/>
            </a:endParaRPr>
          </a:p>
          <a:p>
            <a:pPr algn="ctr" eaLnBrk="0" hangingPunct="0"/>
            <a:r>
              <a:rPr lang="zh-CN" altLang="en-US" sz="2000" b="1" dirty="0" smtClean="0">
                <a:solidFill>
                  <a:srgbClr val="1C1C1C"/>
                </a:solidFill>
                <a:latin typeface="宋体" panose="02010600030101010101" pitchFamily="2" charset="-122"/>
              </a:rPr>
              <a:t>系  统</a:t>
            </a:r>
            <a:endParaRPr lang="en-US" altLang="zh-CN" sz="2000" b="1" dirty="0" smtClean="0">
              <a:solidFill>
                <a:srgbClr val="1C1C1C"/>
              </a:solidFill>
              <a:latin typeface="宋体" panose="02010600030101010101" pitchFamily="2" charset="-122"/>
            </a:endParaRPr>
          </a:p>
          <a:p>
            <a:pPr algn="ctr" eaLnBrk="0" hangingPunct="0"/>
            <a:endParaRPr lang="en-US" altLang="zh-CN" sz="2000" b="1" dirty="0" smtClean="0">
              <a:solidFill>
                <a:srgbClr val="1C1C1C"/>
              </a:solidFill>
              <a:latin typeface="宋体" panose="02010600030101010101" pitchFamily="2" charset="-122"/>
            </a:endParaRPr>
          </a:p>
          <a:p>
            <a:pPr algn="ctr" eaLnBrk="0" hangingPunct="0"/>
            <a:r>
              <a:rPr lang="zh-CN" altLang="en-US" sz="2000" b="1" dirty="0" smtClean="0">
                <a:solidFill>
                  <a:srgbClr val="1C1C1C"/>
                </a:solidFill>
                <a:latin typeface="宋体" panose="02010600030101010101" pitchFamily="2" charset="-122"/>
              </a:rPr>
              <a:t>权  限</a:t>
            </a:r>
            <a:endParaRPr lang="en-US" altLang="zh-CN" sz="2000" b="1" dirty="0">
              <a:solidFill>
                <a:srgbClr val="1C1C1C"/>
              </a:solidFill>
              <a:latin typeface="宋体" panose="02010600030101010101" pitchFamily="2" charset="-122"/>
            </a:endParaRPr>
          </a:p>
        </p:txBody>
      </p:sp>
      <p:sp>
        <p:nvSpPr>
          <p:cNvPr id="119" name="AutoShape 13"/>
          <p:cNvSpPr>
            <a:spLocks noChangeArrowheads="1"/>
          </p:cNvSpPr>
          <p:nvPr/>
        </p:nvSpPr>
        <p:spPr bwMode="gray">
          <a:xfrm>
            <a:off x="800100" y="3900066"/>
            <a:ext cx="2043113" cy="576263"/>
          </a:xfrm>
          <a:prstGeom prst="cube">
            <a:avLst>
              <a:gd name="adj" fmla="val 24338"/>
            </a:avLst>
          </a:prstGeom>
          <a:solidFill>
            <a:schemeClr val="accent2"/>
          </a:solidFill>
          <a:ln w="9525">
            <a:noFill/>
            <a:miter lim="800000"/>
            <a:headEnd/>
            <a:tailEnd/>
          </a:ln>
        </p:spPr>
        <p:txBody>
          <a:bodyPr wrap="none" anchor="ctr"/>
          <a:lstStyle/>
          <a:p>
            <a:pPr algn="ctr" eaLnBrk="0" hangingPunct="0"/>
            <a:r>
              <a:rPr lang="zh-CN" altLang="en-US" sz="1600" dirty="0"/>
              <a:t>群</a:t>
            </a:r>
            <a:r>
              <a:rPr lang="zh-CN" altLang="en-US" sz="1600" dirty="0" smtClean="0"/>
              <a:t>团复核员</a:t>
            </a:r>
            <a:endParaRPr lang="en-US" altLang="zh-CN" sz="1600" dirty="0"/>
          </a:p>
        </p:txBody>
      </p:sp>
      <p:sp>
        <p:nvSpPr>
          <p:cNvPr id="120" name="AutoShape 14"/>
          <p:cNvSpPr>
            <a:spLocks noChangeArrowheads="1"/>
          </p:cNvSpPr>
          <p:nvPr/>
        </p:nvSpPr>
        <p:spPr bwMode="gray">
          <a:xfrm>
            <a:off x="785813" y="4623966"/>
            <a:ext cx="2043112" cy="576263"/>
          </a:xfrm>
          <a:prstGeom prst="cube">
            <a:avLst>
              <a:gd name="adj" fmla="val 24338"/>
            </a:avLst>
          </a:prstGeom>
          <a:solidFill>
            <a:schemeClr val="accent2"/>
          </a:solidFill>
          <a:ln w="9525">
            <a:noFill/>
            <a:miter lim="800000"/>
            <a:headEnd/>
            <a:tailEnd/>
          </a:ln>
        </p:spPr>
        <p:txBody>
          <a:bodyPr wrap="none" anchor="ctr"/>
          <a:lstStyle/>
          <a:p>
            <a:pPr algn="ctr" eaLnBrk="0" hangingPunct="0"/>
            <a:r>
              <a:rPr lang="zh-CN" altLang="en-US" sz="1600" dirty="0" smtClean="0"/>
              <a:t>其他受理员</a:t>
            </a:r>
            <a:endParaRPr lang="en-US" altLang="zh-CN" sz="1600" dirty="0"/>
          </a:p>
        </p:txBody>
      </p:sp>
      <p:sp>
        <p:nvSpPr>
          <p:cNvPr id="121" name="AutoShape 15"/>
          <p:cNvSpPr>
            <a:spLocks noChangeArrowheads="1"/>
          </p:cNvSpPr>
          <p:nvPr/>
        </p:nvSpPr>
        <p:spPr bwMode="gray">
          <a:xfrm>
            <a:off x="6491288" y="1772816"/>
            <a:ext cx="2043112" cy="576263"/>
          </a:xfrm>
          <a:prstGeom prst="cube">
            <a:avLst>
              <a:gd name="adj" fmla="val 24338"/>
            </a:avLst>
          </a:prstGeom>
          <a:solidFill>
            <a:schemeClr val="accent1"/>
          </a:solidFill>
          <a:ln w="9525">
            <a:noFill/>
            <a:miter lim="800000"/>
            <a:headEnd/>
            <a:tailEnd/>
          </a:ln>
        </p:spPr>
        <p:txBody>
          <a:bodyPr wrap="none" anchor="ctr"/>
          <a:lstStyle/>
          <a:p>
            <a:pPr algn="ctr" eaLnBrk="0" hangingPunct="0"/>
            <a:r>
              <a:rPr lang="zh-CN" altLang="en-US" sz="1600" dirty="0" smtClean="0"/>
              <a:t>受理机关变更申请</a:t>
            </a:r>
            <a:endParaRPr lang="en-US" altLang="zh-CN" sz="1600" dirty="0"/>
          </a:p>
        </p:txBody>
      </p:sp>
      <p:sp>
        <p:nvSpPr>
          <p:cNvPr id="122" name="AutoShape 16"/>
          <p:cNvSpPr>
            <a:spLocks noChangeArrowheads="1"/>
          </p:cNvSpPr>
          <p:nvPr/>
        </p:nvSpPr>
        <p:spPr bwMode="gray">
          <a:xfrm>
            <a:off x="6491288" y="2468141"/>
            <a:ext cx="2043112" cy="576263"/>
          </a:xfrm>
          <a:prstGeom prst="cube">
            <a:avLst>
              <a:gd name="adj" fmla="val 24338"/>
            </a:avLst>
          </a:prstGeom>
          <a:solidFill>
            <a:schemeClr val="accent1"/>
          </a:solidFill>
          <a:ln w="9525">
            <a:noFill/>
            <a:miter lim="800000"/>
            <a:headEnd/>
            <a:tailEnd/>
          </a:ln>
        </p:spPr>
        <p:txBody>
          <a:bodyPr wrap="none" anchor="ctr"/>
          <a:lstStyle/>
          <a:p>
            <a:pPr algn="ctr" eaLnBrk="0" hangingPunct="0"/>
            <a:r>
              <a:rPr lang="zh-CN" altLang="en-US" sz="1600" dirty="0" smtClean="0"/>
              <a:t>复核机关变更申请</a:t>
            </a:r>
            <a:endParaRPr lang="en-US" altLang="zh-CN" sz="1600" dirty="0"/>
          </a:p>
        </p:txBody>
      </p:sp>
      <p:sp>
        <p:nvSpPr>
          <p:cNvPr id="123" name="AutoShape 17"/>
          <p:cNvSpPr>
            <a:spLocks noChangeArrowheads="1"/>
          </p:cNvSpPr>
          <p:nvPr/>
        </p:nvSpPr>
        <p:spPr bwMode="gray">
          <a:xfrm>
            <a:off x="6491288" y="3176166"/>
            <a:ext cx="2043112" cy="576263"/>
          </a:xfrm>
          <a:prstGeom prst="cube">
            <a:avLst>
              <a:gd name="adj" fmla="val 24338"/>
            </a:avLst>
          </a:prstGeom>
          <a:solidFill>
            <a:schemeClr val="accent1"/>
          </a:solidFill>
          <a:ln w="9525">
            <a:noFill/>
            <a:miter lim="800000"/>
            <a:headEnd/>
            <a:tailEnd/>
          </a:ln>
        </p:spPr>
        <p:txBody>
          <a:bodyPr wrap="none" anchor="ctr"/>
          <a:lstStyle/>
          <a:p>
            <a:pPr algn="ctr" eaLnBrk="0" hangingPunct="0"/>
            <a:r>
              <a:rPr lang="zh-CN" altLang="en-US" sz="1600" dirty="0" smtClean="0"/>
              <a:t>受理群团变更申请</a:t>
            </a:r>
            <a:endParaRPr lang="en-US" altLang="zh-CN" sz="1600" dirty="0"/>
          </a:p>
        </p:txBody>
      </p:sp>
      <p:sp>
        <p:nvSpPr>
          <p:cNvPr id="139" name="AutoShape 18"/>
          <p:cNvSpPr>
            <a:spLocks noChangeArrowheads="1"/>
          </p:cNvSpPr>
          <p:nvPr/>
        </p:nvSpPr>
        <p:spPr bwMode="gray">
          <a:xfrm>
            <a:off x="6488113" y="3866729"/>
            <a:ext cx="2043112" cy="576262"/>
          </a:xfrm>
          <a:prstGeom prst="cube">
            <a:avLst>
              <a:gd name="adj" fmla="val 24338"/>
            </a:avLst>
          </a:prstGeom>
          <a:solidFill>
            <a:schemeClr val="accent1"/>
          </a:solidFill>
          <a:ln w="9525">
            <a:noFill/>
            <a:miter lim="800000"/>
            <a:headEnd/>
            <a:tailEnd/>
          </a:ln>
        </p:spPr>
        <p:txBody>
          <a:bodyPr wrap="none" anchor="ctr"/>
          <a:lstStyle/>
          <a:p>
            <a:pPr algn="ctr" eaLnBrk="0" hangingPunct="0"/>
            <a:r>
              <a:rPr lang="zh-CN" altLang="en-US" sz="1600" dirty="0" smtClean="0"/>
              <a:t>复核群团变更申请</a:t>
            </a:r>
            <a:endParaRPr lang="en-US" altLang="zh-CN" sz="1600" dirty="0"/>
          </a:p>
        </p:txBody>
      </p:sp>
      <p:sp>
        <p:nvSpPr>
          <p:cNvPr id="141" name="AutoShape 19"/>
          <p:cNvSpPr>
            <a:spLocks noChangeArrowheads="1"/>
          </p:cNvSpPr>
          <p:nvPr/>
        </p:nvSpPr>
        <p:spPr bwMode="gray">
          <a:xfrm>
            <a:off x="6473825" y="4590629"/>
            <a:ext cx="2043113" cy="576262"/>
          </a:xfrm>
          <a:prstGeom prst="cube">
            <a:avLst>
              <a:gd name="adj" fmla="val 24338"/>
            </a:avLst>
          </a:prstGeom>
          <a:solidFill>
            <a:schemeClr val="accent1"/>
          </a:solidFill>
          <a:ln w="9525">
            <a:noFill/>
            <a:miter lim="800000"/>
            <a:headEnd/>
            <a:tailEnd/>
          </a:ln>
        </p:spPr>
        <p:txBody>
          <a:bodyPr wrap="none" anchor="ctr"/>
          <a:lstStyle/>
          <a:p>
            <a:pPr algn="ctr" eaLnBrk="0" hangingPunct="0"/>
            <a:r>
              <a:rPr lang="zh-CN" altLang="en-US" sz="1400" dirty="0" smtClean="0"/>
              <a:t>受理其他申请</a:t>
            </a:r>
            <a:endParaRPr lang="en-US" altLang="zh-CN" sz="1400" dirty="0"/>
          </a:p>
        </p:txBody>
      </p:sp>
      <p:sp>
        <p:nvSpPr>
          <p:cNvPr id="26" name="AutoShape 14"/>
          <p:cNvSpPr>
            <a:spLocks noChangeArrowheads="1"/>
          </p:cNvSpPr>
          <p:nvPr/>
        </p:nvSpPr>
        <p:spPr bwMode="gray">
          <a:xfrm>
            <a:off x="801315" y="5373017"/>
            <a:ext cx="2043112" cy="576263"/>
          </a:xfrm>
          <a:prstGeom prst="cube">
            <a:avLst>
              <a:gd name="adj" fmla="val 24338"/>
            </a:avLst>
          </a:prstGeom>
          <a:solidFill>
            <a:schemeClr val="accent2"/>
          </a:solidFill>
          <a:ln w="9525">
            <a:noFill/>
            <a:miter lim="800000"/>
            <a:headEnd/>
            <a:tailEnd/>
          </a:ln>
        </p:spPr>
        <p:txBody>
          <a:bodyPr wrap="none" anchor="ctr"/>
          <a:lstStyle/>
          <a:p>
            <a:pPr algn="ctr" eaLnBrk="0" hangingPunct="0"/>
            <a:r>
              <a:rPr lang="zh-CN" altLang="en-US" sz="1600" dirty="0" smtClean="0"/>
              <a:t>其他复核员</a:t>
            </a:r>
            <a:endParaRPr lang="en-US" altLang="zh-CN" sz="1600" dirty="0"/>
          </a:p>
        </p:txBody>
      </p:sp>
      <p:sp>
        <p:nvSpPr>
          <p:cNvPr id="27" name="AutoShape 19"/>
          <p:cNvSpPr>
            <a:spLocks noChangeArrowheads="1"/>
          </p:cNvSpPr>
          <p:nvPr/>
        </p:nvSpPr>
        <p:spPr bwMode="gray">
          <a:xfrm>
            <a:off x="6489327" y="5339680"/>
            <a:ext cx="2043113" cy="576262"/>
          </a:xfrm>
          <a:prstGeom prst="cube">
            <a:avLst>
              <a:gd name="adj" fmla="val 24338"/>
            </a:avLst>
          </a:prstGeom>
          <a:solidFill>
            <a:schemeClr val="accent1"/>
          </a:solidFill>
          <a:ln w="9525">
            <a:noFill/>
            <a:miter lim="800000"/>
            <a:headEnd/>
            <a:tailEnd/>
          </a:ln>
        </p:spPr>
        <p:txBody>
          <a:bodyPr wrap="none" anchor="ctr"/>
          <a:lstStyle/>
          <a:p>
            <a:pPr algn="ctr" eaLnBrk="0" hangingPunct="0"/>
            <a:r>
              <a:rPr lang="zh-CN" altLang="en-US" sz="1400" dirty="0" smtClean="0"/>
              <a:t>复核其他申请</a:t>
            </a:r>
            <a:endParaRPr lang="en-US" altLang="zh-CN" sz="1400" dirty="0"/>
          </a:p>
        </p:txBody>
      </p:sp>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24</a:t>
            </a:fld>
            <a:endParaRPr lang="en-US" altLang="zh-CN"/>
          </a:p>
        </p:txBody>
      </p:sp>
    </p:spTree>
    <p:extLst>
      <p:ext uri="{BB962C8B-B14F-4D97-AF65-F5344CB8AC3E}">
        <p14:creationId xmlns:p14="http://schemas.microsoft.com/office/powerpoint/2010/main" val="30981331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zh-CN" altLang="en-US" dirty="0" smtClean="0">
                <a:latin typeface="微软雅黑" pitchFamily="34" charset="-122"/>
                <a:ea typeface="微软雅黑" pitchFamily="34" charset="-122"/>
              </a:rPr>
              <a:t>党群机关系统权限</a:t>
            </a:r>
            <a:endParaRPr lang="en-US" altLang="zh-CN" dirty="0" smtClean="0">
              <a:solidFill>
                <a:schemeClr val="accent1"/>
              </a:solidFill>
              <a:latin typeface="微软雅黑" pitchFamily="34" charset="-122"/>
              <a:ea typeface="微软雅黑" pitchFamily="34" charset="-122"/>
            </a:endParaRPr>
          </a:p>
        </p:txBody>
      </p:sp>
      <p:sp>
        <p:nvSpPr>
          <p:cNvPr id="10244"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sp>
        <p:nvSpPr>
          <p:cNvPr id="1024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ndParaRPr>
          </a:p>
        </p:txBody>
      </p:sp>
      <p:sp>
        <p:nvSpPr>
          <p:cNvPr id="109" name="Line 3"/>
          <p:cNvSpPr>
            <a:spLocks noChangeShapeType="1"/>
          </p:cNvSpPr>
          <p:nvPr/>
        </p:nvSpPr>
        <p:spPr bwMode="auto">
          <a:xfrm>
            <a:off x="2574925" y="2362473"/>
            <a:ext cx="3759200" cy="0"/>
          </a:xfrm>
          <a:prstGeom prst="line">
            <a:avLst/>
          </a:prstGeom>
          <a:noFill/>
          <a:ln w="19050">
            <a:solidFill>
              <a:schemeClr val="tx1"/>
            </a:solidFill>
            <a:prstDash val="sysDot"/>
            <a:round/>
            <a:headEnd/>
            <a:tailEnd type="triangle" w="med" len="med"/>
          </a:ln>
        </p:spPr>
        <p:txBody>
          <a:bodyPr wrap="none" anchor="ctr"/>
          <a:lstStyle/>
          <a:p>
            <a:endParaRPr lang="zh-CN" altLang="en-US"/>
          </a:p>
        </p:txBody>
      </p:sp>
      <p:sp>
        <p:nvSpPr>
          <p:cNvPr id="110" name="Line 4"/>
          <p:cNvSpPr>
            <a:spLocks noChangeShapeType="1"/>
          </p:cNvSpPr>
          <p:nvPr/>
        </p:nvSpPr>
        <p:spPr bwMode="auto">
          <a:xfrm>
            <a:off x="2574925" y="3327152"/>
            <a:ext cx="3759200" cy="0"/>
          </a:xfrm>
          <a:prstGeom prst="line">
            <a:avLst/>
          </a:prstGeom>
          <a:noFill/>
          <a:ln w="19050">
            <a:solidFill>
              <a:schemeClr val="tx1"/>
            </a:solidFill>
            <a:prstDash val="sysDot"/>
            <a:round/>
            <a:headEnd/>
            <a:tailEnd type="triangle" w="med" len="med"/>
          </a:ln>
        </p:spPr>
        <p:txBody>
          <a:bodyPr wrap="none" anchor="ctr"/>
          <a:lstStyle/>
          <a:p>
            <a:endParaRPr lang="zh-CN" altLang="en-US"/>
          </a:p>
        </p:txBody>
      </p:sp>
      <p:sp>
        <p:nvSpPr>
          <p:cNvPr id="111" name="Line 5"/>
          <p:cNvSpPr>
            <a:spLocks noChangeShapeType="1"/>
          </p:cNvSpPr>
          <p:nvPr/>
        </p:nvSpPr>
        <p:spPr bwMode="auto">
          <a:xfrm>
            <a:off x="2574925" y="4279503"/>
            <a:ext cx="3759200" cy="0"/>
          </a:xfrm>
          <a:prstGeom prst="line">
            <a:avLst/>
          </a:prstGeom>
          <a:noFill/>
          <a:ln w="19050">
            <a:solidFill>
              <a:schemeClr val="tx1"/>
            </a:solidFill>
            <a:prstDash val="sysDot"/>
            <a:round/>
            <a:headEnd/>
            <a:tailEnd type="triangle" w="med" len="med"/>
          </a:ln>
        </p:spPr>
        <p:txBody>
          <a:bodyPr wrap="none" anchor="ctr"/>
          <a:lstStyle/>
          <a:p>
            <a:endParaRPr lang="zh-CN" altLang="en-US"/>
          </a:p>
        </p:txBody>
      </p:sp>
      <p:sp>
        <p:nvSpPr>
          <p:cNvPr id="114" name="AutoShape 8"/>
          <p:cNvSpPr>
            <a:spLocks noChangeArrowheads="1"/>
          </p:cNvSpPr>
          <p:nvPr/>
        </p:nvSpPr>
        <p:spPr bwMode="gray">
          <a:xfrm>
            <a:off x="803275" y="2094186"/>
            <a:ext cx="2043113" cy="576262"/>
          </a:xfrm>
          <a:prstGeom prst="cube">
            <a:avLst>
              <a:gd name="adj" fmla="val 24338"/>
            </a:avLst>
          </a:prstGeom>
          <a:solidFill>
            <a:schemeClr val="accent2"/>
          </a:solidFill>
          <a:ln w="9525">
            <a:noFill/>
            <a:miter lim="800000"/>
            <a:headEnd/>
            <a:tailEnd/>
          </a:ln>
        </p:spPr>
        <p:txBody>
          <a:bodyPr wrap="none" anchor="ctr"/>
          <a:lstStyle/>
          <a:p>
            <a:pPr algn="ctr" eaLnBrk="0" hangingPunct="0"/>
            <a:r>
              <a:rPr lang="zh-CN" altLang="en-US" sz="1400" dirty="0"/>
              <a:t>事业单位</a:t>
            </a:r>
            <a:r>
              <a:rPr lang="zh-CN" altLang="en-US" sz="1600" dirty="0"/>
              <a:t>非法</a:t>
            </a:r>
            <a:r>
              <a:rPr lang="zh-CN" altLang="en-US" sz="1600" dirty="0" smtClean="0"/>
              <a:t>人受理员</a:t>
            </a:r>
            <a:endParaRPr lang="en-US" altLang="zh-CN" sz="1600" dirty="0"/>
          </a:p>
        </p:txBody>
      </p:sp>
      <p:sp>
        <p:nvSpPr>
          <p:cNvPr id="115" name="AutoShape 9"/>
          <p:cNvSpPr>
            <a:spLocks noChangeArrowheads="1"/>
          </p:cNvSpPr>
          <p:nvPr/>
        </p:nvSpPr>
        <p:spPr bwMode="gray">
          <a:xfrm>
            <a:off x="803275" y="3030290"/>
            <a:ext cx="2043113" cy="576262"/>
          </a:xfrm>
          <a:prstGeom prst="cube">
            <a:avLst>
              <a:gd name="adj" fmla="val 24338"/>
            </a:avLst>
          </a:prstGeom>
          <a:solidFill>
            <a:schemeClr val="accent2"/>
          </a:solidFill>
          <a:ln w="9525">
            <a:noFill/>
            <a:miter lim="800000"/>
            <a:headEnd/>
            <a:tailEnd/>
          </a:ln>
        </p:spPr>
        <p:txBody>
          <a:bodyPr wrap="none" anchor="ctr"/>
          <a:lstStyle/>
          <a:p>
            <a:pPr algn="ctr" eaLnBrk="0" hangingPunct="0"/>
            <a:r>
              <a:rPr lang="zh-CN" altLang="en-US" sz="1400" dirty="0"/>
              <a:t>事业单位</a:t>
            </a:r>
            <a:r>
              <a:rPr lang="zh-CN" altLang="en-US" sz="1600" dirty="0"/>
              <a:t>非法</a:t>
            </a:r>
            <a:r>
              <a:rPr lang="zh-CN" altLang="en-US" sz="1600" dirty="0" smtClean="0"/>
              <a:t>人复核员</a:t>
            </a:r>
            <a:endParaRPr lang="en-US" altLang="zh-CN" sz="1600" dirty="0"/>
          </a:p>
        </p:txBody>
      </p:sp>
      <p:sp>
        <p:nvSpPr>
          <p:cNvPr id="116" name="AutoShape 10"/>
          <p:cNvSpPr>
            <a:spLocks noChangeArrowheads="1"/>
          </p:cNvSpPr>
          <p:nvPr/>
        </p:nvSpPr>
        <p:spPr bwMode="gray">
          <a:xfrm>
            <a:off x="803275" y="4004866"/>
            <a:ext cx="2043113" cy="576262"/>
          </a:xfrm>
          <a:prstGeom prst="cube">
            <a:avLst>
              <a:gd name="adj" fmla="val 24338"/>
            </a:avLst>
          </a:prstGeom>
          <a:solidFill>
            <a:schemeClr val="accent2"/>
          </a:solidFill>
          <a:ln w="9525">
            <a:noFill/>
            <a:miter lim="800000"/>
            <a:headEnd/>
            <a:tailEnd/>
          </a:ln>
        </p:spPr>
        <p:txBody>
          <a:bodyPr wrap="none" anchor="ctr"/>
          <a:lstStyle/>
          <a:p>
            <a:pPr algn="ctr" eaLnBrk="0" hangingPunct="0"/>
            <a:r>
              <a:rPr lang="zh-CN" altLang="en-US" sz="1600" dirty="0" smtClean="0"/>
              <a:t>党群机关</a:t>
            </a:r>
            <a:endParaRPr lang="en-US" altLang="zh-CN" sz="1600" dirty="0" smtClean="0"/>
          </a:p>
          <a:p>
            <a:pPr algn="ctr" eaLnBrk="0" hangingPunct="0"/>
            <a:r>
              <a:rPr lang="zh-CN" altLang="en-US" sz="1600" dirty="0" smtClean="0"/>
              <a:t>图片</a:t>
            </a:r>
            <a:r>
              <a:rPr lang="zh-CN" altLang="en-US" sz="1600" dirty="0"/>
              <a:t>密码管理员</a:t>
            </a:r>
            <a:endParaRPr lang="en-US" altLang="zh-CN" sz="1600" dirty="0"/>
          </a:p>
        </p:txBody>
      </p:sp>
      <p:sp>
        <p:nvSpPr>
          <p:cNvPr id="117" name="AutoShape 11"/>
          <p:cNvSpPr>
            <a:spLocks noChangeArrowheads="1"/>
          </p:cNvSpPr>
          <p:nvPr/>
        </p:nvSpPr>
        <p:spPr bwMode="gray">
          <a:xfrm rot="5400000">
            <a:off x="2439194" y="2797994"/>
            <a:ext cx="4400550" cy="2062162"/>
          </a:xfrm>
          <a:prstGeom prst="roundRect">
            <a:avLst>
              <a:gd name="adj" fmla="val 19894"/>
            </a:avLst>
          </a:prstGeom>
          <a:gradFill rotWithShape="1">
            <a:gsLst>
              <a:gs pos="0">
                <a:srgbClr val="F8F8F8">
                  <a:gamma/>
                  <a:shade val="77647"/>
                  <a:invGamma/>
                  <a:alpha val="98000"/>
                </a:srgbClr>
              </a:gs>
              <a:gs pos="50000">
                <a:srgbClr val="F8F8F8"/>
              </a:gs>
              <a:gs pos="100000">
                <a:srgbClr val="F8F8F8">
                  <a:gamma/>
                  <a:shade val="77647"/>
                  <a:invGamma/>
                  <a:alpha val="98000"/>
                </a:srgbClr>
              </a:gs>
            </a:gsLst>
            <a:lin ang="5400000" scaled="1"/>
          </a:gradFill>
          <a:ln w="57150" algn="ctr">
            <a:solidFill>
              <a:srgbClr val="808080"/>
            </a:solidFill>
            <a:round/>
            <a:headEnd/>
            <a:tailEnd/>
          </a:ln>
          <a:effectLst/>
        </p:spPr>
        <p:txBody>
          <a:bodyPr wrap="none" anchor="ctr"/>
          <a:lstStyle/>
          <a:p>
            <a:pPr>
              <a:defRPr/>
            </a:pPr>
            <a:endParaRPr lang="zh-CN" altLang="en-US"/>
          </a:p>
        </p:txBody>
      </p:sp>
      <p:sp>
        <p:nvSpPr>
          <p:cNvPr id="121" name="AutoShape 15"/>
          <p:cNvSpPr>
            <a:spLocks noChangeArrowheads="1"/>
          </p:cNvSpPr>
          <p:nvPr/>
        </p:nvSpPr>
        <p:spPr bwMode="gray">
          <a:xfrm>
            <a:off x="6491288" y="2060848"/>
            <a:ext cx="2043112" cy="576263"/>
          </a:xfrm>
          <a:prstGeom prst="cube">
            <a:avLst>
              <a:gd name="adj" fmla="val 24338"/>
            </a:avLst>
          </a:prstGeom>
          <a:solidFill>
            <a:schemeClr val="accent1"/>
          </a:solidFill>
          <a:ln w="9525">
            <a:noFill/>
            <a:miter lim="800000"/>
            <a:headEnd/>
            <a:tailEnd/>
          </a:ln>
        </p:spPr>
        <p:txBody>
          <a:bodyPr wrap="none" anchor="ctr"/>
          <a:lstStyle/>
          <a:p>
            <a:pPr algn="ctr" eaLnBrk="0" hangingPunct="0"/>
            <a:r>
              <a:rPr lang="zh-CN" altLang="en-US" sz="1600" dirty="0" smtClean="0"/>
              <a:t>受理事业单位非法人</a:t>
            </a:r>
            <a:endParaRPr lang="en-US" altLang="zh-CN" sz="1600" dirty="0" smtClean="0"/>
          </a:p>
          <a:p>
            <a:pPr algn="ctr" eaLnBrk="0" hangingPunct="0"/>
            <a:r>
              <a:rPr lang="zh-CN" altLang="en-US" sz="1600" dirty="0" smtClean="0"/>
              <a:t>变更申请</a:t>
            </a:r>
            <a:endParaRPr lang="en-US" altLang="zh-CN" sz="1600" dirty="0"/>
          </a:p>
        </p:txBody>
      </p:sp>
      <p:sp>
        <p:nvSpPr>
          <p:cNvPr id="122" name="AutoShape 16"/>
          <p:cNvSpPr>
            <a:spLocks noChangeArrowheads="1"/>
          </p:cNvSpPr>
          <p:nvPr/>
        </p:nvSpPr>
        <p:spPr bwMode="gray">
          <a:xfrm>
            <a:off x="6491288" y="2996952"/>
            <a:ext cx="2043112" cy="576263"/>
          </a:xfrm>
          <a:prstGeom prst="cube">
            <a:avLst>
              <a:gd name="adj" fmla="val 24338"/>
            </a:avLst>
          </a:prstGeom>
          <a:solidFill>
            <a:schemeClr val="accent1"/>
          </a:solidFill>
          <a:ln w="9525">
            <a:noFill/>
            <a:miter lim="800000"/>
            <a:headEnd/>
            <a:tailEnd/>
          </a:ln>
        </p:spPr>
        <p:txBody>
          <a:bodyPr wrap="none" anchor="ctr"/>
          <a:lstStyle/>
          <a:p>
            <a:pPr algn="ctr" eaLnBrk="0" hangingPunct="0"/>
            <a:r>
              <a:rPr lang="zh-CN" altLang="en-US" sz="1600" dirty="0" smtClean="0"/>
              <a:t>复核事业单位</a:t>
            </a:r>
            <a:r>
              <a:rPr lang="zh-CN" altLang="en-US" sz="1600" dirty="0"/>
              <a:t>非法人</a:t>
            </a:r>
            <a:endParaRPr lang="en-US" altLang="zh-CN" sz="1600" dirty="0"/>
          </a:p>
          <a:p>
            <a:pPr algn="ctr" eaLnBrk="0" hangingPunct="0"/>
            <a:r>
              <a:rPr lang="zh-CN" altLang="en-US" sz="1600" dirty="0"/>
              <a:t>变更申请</a:t>
            </a:r>
            <a:endParaRPr lang="en-US" altLang="zh-CN" sz="1600" dirty="0"/>
          </a:p>
        </p:txBody>
      </p:sp>
      <p:sp>
        <p:nvSpPr>
          <p:cNvPr id="123" name="AutoShape 17"/>
          <p:cNvSpPr>
            <a:spLocks noChangeArrowheads="1"/>
          </p:cNvSpPr>
          <p:nvPr/>
        </p:nvSpPr>
        <p:spPr bwMode="gray">
          <a:xfrm>
            <a:off x="6491288" y="3971528"/>
            <a:ext cx="2043112" cy="576263"/>
          </a:xfrm>
          <a:prstGeom prst="cube">
            <a:avLst>
              <a:gd name="adj" fmla="val 24338"/>
            </a:avLst>
          </a:prstGeom>
          <a:solidFill>
            <a:schemeClr val="accent1"/>
          </a:solidFill>
          <a:ln w="9525">
            <a:noFill/>
            <a:miter lim="800000"/>
            <a:headEnd/>
            <a:tailEnd/>
          </a:ln>
        </p:spPr>
        <p:txBody>
          <a:bodyPr wrap="none" anchor="ctr"/>
          <a:lstStyle/>
          <a:p>
            <a:pPr algn="ctr" eaLnBrk="0" hangingPunct="0"/>
            <a:r>
              <a:rPr lang="zh-CN" altLang="en-US" sz="1600" dirty="0" smtClean="0"/>
              <a:t>管理机构图片密码</a:t>
            </a:r>
            <a:endParaRPr lang="en-US" altLang="zh-CN" sz="1600" dirty="0"/>
          </a:p>
        </p:txBody>
      </p:sp>
      <p:sp>
        <p:nvSpPr>
          <p:cNvPr id="28" name="Text Box 12"/>
          <p:cNvSpPr txBox="1">
            <a:spLocks noChangeArrowheads="1"/>
          </p:cNvSpPr>
          <p:nvPr/>
        </p:nvSpPr>
        <p:spPr bwMode="gray">
          <a:xfrm>
            <a:off x="3733800" y="2327027"/>
            <a:ext cx="1892300" cy="2554545"/>
          </a:xfrm>
          <a:prstGeom prst="rect">
            <a:avLst/>
          </a:prstGeom>
          <a:noFill/>
          <a:ln w="9525" algn="ctr">
            <a:noFill/>
            <a:miter lim="800000"/>
            <a:headEnd/>
            <a:tailEnd/>
          </a:ln>
        </p:spPr>
        <p:txBody>
          <a:bodyPr>
            <a:spAutoFit/>
          </a:bodyPr>
          <a:lstStyle/>
          <a:p>
            <a:pPr algn="ctr" eaLnBrk="0" hangingPunct="0"/>
            <a:endParaRPr lang="en-US" altLang="zh-CN" sz="2000" b="1" dirty="0" smtClean="0">
              <a:solidFill>
                <a:srgbClr val="1C1C1C"/>
              </a:solidFill>
              <a:latin typeface="宋体" panose="02010600030101010101" pitchFamily="2" charset="-122"/>
            </a:endParaRPr>
          </a:p>
          <a:p>
            <a:pPr algn="ctr" eaLnBrk="0" hangingPunct="0"/>
            <a:r>
              <a:rPr lang="zh-CN" altLang="en-US" sz="2000" b="1" dirty="0" smtClean="0">
                <a:solidFill>
                  <a:srgbClr val="1C1C1C"/>
                </a:solidFill>
                <a:latin typeface="宋体" panose="02010600030101010101" pitchFamily="2" charset="-122"/>
              </a:rPr>
              <a:t>党  群</a:t>
            </a:r>
            <a:endParaRPr lang="en-US" altLang="zh-CN" sz="2000" b="1" dirty="0" smtClean="0">
              <a:solidFill>
                <a:srgbClr val="1C1C1C"/>
              </a:solidFill>
              <a:latin typeface="宋体" panose="02010600030101010101" pitchFamily="2" charset="-122"/>
            </a:endParaRPr>
          </a:p>
          <a:p>
            <a:pPr algn="ctr" eaLnBrk="0" hangingPunct="0"/>
            <a:endParaRPr lang="en-US" altLang="zh-CN" sz="2000" b="1" dirty="0" smtClean="0">
              <a:solidFill>
                <a:srgbClr val="1C1C1C"/>
              </a:solidFill>
              <a:latin typeface="宋体" panose="02010600030101010101" pitchFamily="2" charset="-122"/>
            </a:endParaRPr>
          </a:p>
          <a:p>
            <a:pPr algn="ctr" eaLnBrk="0" hangingPunct="0"/>
            <a:r>
              <a:rPr lang="zh-CN" altLang="en-US" sz="2000" b="1" dirty="0" smtClean="0">
                <a:solidFill>
                  <a:srgbClr val="1C1C1C"/>
                </a:solidFill>
                <a:latin typeface="宋体" panose="02010600030101010101" pitchFamily="2" charset="-122"/>
              </a:rPr>
              <a:t>机  关</a:t>
            </a:r>
            <a:endParaRPr lang="en-US" altLang="zh-CN" sz="2000" b="1" dirty="0" smtClean="0">
              <a:solidFill>
                <a:srgbClr val="1C1C1C"/>
              </a:solidFill>
              <a:latin typeface="宋体" panose="02010600030101010101" pitchFamily="2" charset="-122"/>
            </a:endParaRPr>
          </a:p>
          <a:p>
            <a:pPr algn="ctr" eaLnBrk="0" hangingPunct="0"/>
            <a:endParaRPr lang="en-US" altLang="zh-CN" sz="2000" b="1" dirty="0" smtClean="0">
              <a:solidFill>
                <a:srgbClr val="1C1C1C"/>
              </a:solidFill>
              <a:latin typeface="宋体" panose="02010600030101010101" pitchFamily="2" charset="-122"/>
            </a:endParaRPr>
          </a:p>
          <a:p>
            <a:pPr algn="ctr" eaLnBrk="0" hangingPunct="0"/>
            <a:r>
              <a:rPr lang="zh-CN" altLang="en-US" sz="2000" b="1" dirty="0" smtClean="0">
                <a:solidFill>
                  <a:srgbClr val="1C1C1C"/>
                </a:solidFill>
                <a:latin typeface="宋体" panose="02010600030101010101" pitchFamily="2" charset="-122"/>
              </a:rPr>
              <a:t>系  统</a:t>
            </a:r>
            <a:endParaRPr lang="en-US" altLang="zh-CN" sz="2000" b="1" dirty="0" smtClean="0">
              <a:solidFill>
                <a:srgbClr val="1C1C1C"/>
              </a:solidFill>
              <a:latin typeface="宋体" panose="02010600030101010101" pitchFamily="2" charset="-122"/>
            </a:endParaRPr>
          </a:p>
          <a:p>
            <a:pPr algn="ctr" eaLnBrk="0" hangingPunct="0"/>
            <a:endParaRPr lang="en-US" altLang="zh-CN" sz="2000" b="1" dirty="0" smtClean="0">
              <a:solidFill>
                <a:srgbClr val="1C1C1C"/>
              </a:solidFill>
              <a:latin typeface="宋体" panose="02010600030101010101" pitchFamily="2" charset="-122"/>
            </a:endParaRPr>
          </a:p>
          <a:p>
            <a:pPr algn="ctr" eaLnBrk="0" hangingPunct="0"/>
            <a:r>
              <a:rPr lang="zh-CN" altLang="en-US" sz="2000" b="1" dirty="0" smtClean="0">
                <a:solidFill>
                  <a:srgbClr val="1C1C1C"/>
                </a:solidFill>
                <a:latin typeface="宋体" panose="02010600030101010101" pitchFamily="2" charset="-122"/>
              </a:rPr>
              <a:t>权  限</a:t>
            </a:r>
            <a:endParaRPr lang="en-US" altLang="zh-CN" sz="2000" b="1" dirty="0">
              <a:solidFill>
                <a:srgbClr val="1C1C1C"/>
              </a:solidFill>
              <a:latin typeface="宋体" panose="02010600030101010101" pitchFamily="2" charset="-122"/>
            </a:endParaRPr>
          </a:p>
        </p:txBody>
      </p:sp>
      <p:sp>
        <p:nvSpPr>
          <p:cNvPr id="22" name="Line 5"/>
          <p:cNvSpPr>
            <a:spLocks noChangeShapeType="1"/>
          </p:cNvSpPr>
          <p:nvPr/>
        </p:nvSpPr>
        <p:spPr bwMode="auto">
          <a:xfrm>
            <a:off x="2572965" y="5215607"/>
            <a:ext cx="3759200" cy="0"/>
          </a:xfrm>
          <a:prstGeom prst="line">
            <a:avLst/>
          </a:prstGeom>
          <a:noFill/>
          <a:ln w="19050">
            <a:solidFill>
              <a:schemeClr val="tx1"/>
            </a:solidFill>
            <a:prstDash val="sysDot"/>
            <a:round/>
            <a:headEnd/>
            <a:tailEnd type="triangle" w="med" len="med"/>
          </a:ln>
        </p:spPr>
        <p:txBody>
          <a:bodyPr wrap="none" anchor="ctr"/>
          <a:lstStyle/>
          <a:p>
            <a:endParaRPr lang="zh-CN" altLang="en-US"/>
          </a:p>
        </p:txBody>
      </p:sp>
      <p:sp>
        <p:nvSpPr>
          <p:cNvPr id="23" name="AutoShape 10"/>
          <p:cNvSpPr>
            <a:spLocks noChangeArrowheads="1"/>
          </p:cNvSpPr>
          <p:nvPr/>
        </p:nvSpPr>
        <p:spPr bwMode="gray">
          <a:xfrm>
            <a:off x="801315" y="4940970"/>
            <a:ext cx="2043113" cy="576262"/>
          </a:xfrm>
          <a:prstGeom prst="cube">
            <a:avLst>
              <a:gd name="adj" fmla="val 24338"/>
            </a:avLst>
          </a:prstGeom>
          <a:solidFill>
            <a:schemeClr val="accent2"/>
          </a:solidFill>
          <a:ln w="9525">
            <a:noFill/>
            <a:miter lim="800000"/>
            <a:headEnd/>
            <a:tailEnd/>
          </a:ln>
        </p:spPr>
        <p:txBody>
          <a:bodyPr wrap="none" anchor="ctr"/>
          <a:lstStyle/>
          <a:p>
            <a:pPr algn="ctr" eaLnBrk="0" hangingPunct="0"/>
            <a:r>
              <a:rPr lang="zh-CN" altLang="en-US" sz="1600" dirty="0"/>
              <a:t>党群机关信息管理员</a:t>
            </a:r>
            <a:endParaRPr lang="en-US" altLang="zh-CN" sz="1600" dirty="0"/>
          </a:p>
        </p:txBody>
      </p:sp>
      <p:sp>
        <p:nvSpPr>
          <p:cNvPr id="24" name="AutoShape 17"/>
          <p:cNvSpPr>
            <a:spLocks noChangeArrowheads="1"/>
          </p:cNvSpPr>
          <p:nvPr/>
        </p:nvSpPr>
        <p:spPr bwMode="gray">
          <a:xfrm>
            <a:off x="6489328" y="4907632"/>
            <a:ext cx="2043112" cy="576263"/>
          </a:xfrm>
          <a:prstGeom prst="cube">
            <a:avLst>
              <a:gd name="adj" fmla="val 24338"/>
            </a:avLst>
          </a:prstGeom>
          <a:solidFill>
            <a:schemeClr val="accent1"/>
          </a:solidFill>
          <a:ln w="9525">
            <a:noFill/>
            <a:miter lim="800000"/>
            <a:headEnd/>
            <a:tailEnd/>
          </a:ln>
        </p:spPr>
        <p:txBody>
          <a:bodyPr wrap="none" anchor="ctr"/>
          <a:lstStyle/>
          <a:p>
            <a:pPr algn="ctr" eaLnBrk="0" hangingPunct="0"/>
            <a:r>
              <a:rPr lang="zh-CN" altLang="en-US" sz="1600" dirty="0" smtClean="0"/>
              <a:t>录入、打印</a:t>
            </a:r>
            <a:r>
              <a:rPr lang="zh-CN" altLang="en-US" sz="1600" dirty="0"/>
              <a:t>、机构类别</a:t>
            </a:r>
            <a:endParaRPr lang="en-US" altLang="zh-CN" sz="1600" dirty="0"/>
          </a:p>
        </p:txBody>
      </p:sp>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25</a:t>
            </a:fld>
            <a:endParaRPr lang="en-US" altLang="zh-CN"/>
          </a:p>
        </p:txBody>
      </p:sp>
    </p:spTree>
    <p:extLst>
      <p:ext uri="{BB962C8B-B14F-4D97-AF65-F5344CB8AC3E}">
        <p14:creationId xmlns:p14="http://schemas.microsoft.com/office/powerpoint/2010/main" val="25525507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zh-CN" altLang="en-US" dirty="0" smtClean="0">
                <a:latin typeface="微软雅黑" pitchFamily="34" charset="-122"/>
                <a:ea typeface="微软雅黑" pitchFamily="34" charset="-122"/>
              </a:rPr>
              <a:t>党群机关用户权限</a:t>
            </a:r>
            <a:endParaRPr lang="en-US" altLang="zh-CN" dirty="0" smtClean="0">
              <a:solidFill>
                <a:schemeClr val="accent1"/>
              </a:solidFill>
              <a:latin typeface="微软雅黑" pitchFamily="34" charset="-122"/>
              <a:ea typeface="微软雅黑" pitchFamily="34" charset="-122"/>
            </a:endParaRPr>
          </a:p>
        </p:txBody>
      </p:sp>
      <p:sp>
        <p:nvSpPr>
          <p:cNvPr id="10244"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sp>
        <p:nvSpPr>
          <p:cNvPr id="1024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ndParaRPr>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00659"/>
            <a:ext cx="6480720" cy="4860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AutoShape 2"/>
          <p:cNvSpPr>
            <a:spLocks noChangeArrowheads="1"/>
          </p:cNvSpPr>
          <p:nvPr/>
        </p:nvSpPr>
        <p:spPr bwMode="invGray">
          <a:xfrm>
            <a:off x="7308304" y="1300659"/>
            <a:ext cx="1296144" cy="4860540"/>
          </a:xfrm>
          <a:prstGeom prst="leftArrowCallout">
            <a:avLst>
              <a:gd name="adj1" fmla="val 25000"/>
              <a:gd name="adj2" fmla="val 25000"/>
              <a:gd name="adj3" fmla="val 17829"/>
              <a:gd name="adj4" fmla="val 76954"/>
            </a:avLst>
          </a:prstGeom>
          <a:gradFill rotWithShape="1">
            <a:gsLst>
              <a:gs pos="0">
                <a:srgbClr val="4EA7EA">
                  <a:gamma/>
                  <a:shade val="24314"/>
                  <a:invGamma/>
                </a:srgbClr>
              </a:gs>
              <a:gs pos="100000">
                <a:srgbClr val="4EA7EA"/>
              </a:gs>
            </a:gsLst>
            <a:lin ang="2700000" scaled="1"/>
          </a:gradFill>
          <a:ln w="28575" algn="ctr">
            <a:solidFill>
              <a:srgbClr val="9999FF"/>
            </a:solidFill>
            <a:miter lim="800000"/>
            <a:headEnd/>
            <a:tailEnd/>
          </a:ln>
          <a:effectLst/>
        </p:spPr>
        <p:txBody>
          <a:bodyPr vert="eaVert" wrap="none" lIns="92075" tIns="46038" rIns="92075" bIns="46038"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chemeClr val="bg1"/>
                </a:solidFill>
                <a:effectLst/>
                <a:uLnTx/>
                <a:uFillTx/>
                <a:latin typeface="Arial" pitchFamily="34" charset="0"/>
              </a:rPr>
              <a:t>以</a:t>
            </a:r>
            <a:r>
              <a:rPr lang="zh-CN" altLang="en-US" sz="2000" b="1" kern="0" dirty="0" smtClean="0">
                <a:solidFill>
                  <a:schemeClr val="bg1"/>
                </a:solidFill>
                <a:latin typeface="Arial" pitchFamily="34" charset="0"/>
              </a:rPr>
              <a:t>系统管理员或者本级系</a:t>
            </a:r>
            <a:r>
              <a:rPr kumimoji="0" lang="zh-CN" altLang="en-US" sz="2000" b="1" i="0" u="none" strike="noStrike" kern="0" cap="none" spc="0" normalizeH="0" baseline="0" noProof="0" dirty="0" smtClean="0">
                <a:ln>
                  <a:noFill/>
                </a:ln>
                <a:solidFill>
                  <a:schemeClr val="bg1"/>
                </a:solidFill>
                <a:effectLst/>
                <a:uLnTx/>
                <a:uFillTx/>
                <a:latin typeface="Arial" pitchFamily="34" charset="0"/>
              </a:rPr>
              <a:t>统管理员身份登录</a:t>
            </a:r>
            <a:endParaRPr kumimoji="0" lang="zh-CN" altLang="en-US" sz="2000" b="1" i="0" u="none" strike="noStrike" kern="0" cap="none" spc="0" normalizeH="0" baseline="0" noProof="0" dirty="0">
              <a:ln>
                <a:noFill/>
              </a:ln>
              <a:solidFill>
                <a:schemeClr val="bg1"/>
              </a:solidFill>
              <a:effectLst/>
              <a:uLnTx/>
              <a:uFillTx/>
              <a:latin typeface="Arial" pitchFamily="34" charset="0"/>
            </a:endParaRPr>
          </a:p>
        </p:txBody>
      </p:sp>
      <p:sp>
        <p:nvSpPr>
          <p:cNvPr id="8" name="圆角矩形标注 7"/>
          <p:cNvSpPr/>
          <p:nvPr/>
        </p:nvSpPr>
        <p:spPr>
          <a:xfrm>
            <a:off x="2555776" y="4504034"/>
            <a:ext cx="3024336" cy="504056"/>
          </a:xfrm>
          <a:prstGeom prst="wedgeRoundRectCallout">
            <a:avLst>
              <a:gd name="adj1" fmla="val -60384"/>
              <a:gd name="adj2" fmla="val -92061"/>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CN" altLang="en-US" sz="1600" b="1" dirty="0" smtClean="0"/>
              <a:t>登录事业单位登记管理系统</a:t>
            </a:r>
            <a:endParaRPr lang="zh-CN" altLang="en-US" sz="1600" b="1" dirty="0"/>
          </a:p>
        </p:txBody>
      </p:sp>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26</a:t>
            </a:fld>
            <a:endParaRPr lang="en-US" altLang="zh-CN"/>
          </a:p>
        </p:txBody>
      </p:sp>
    </p:spTree>
    <p:extLst>
      <p:ext uri="{BB962C8B-B14F-4D97-AF65-F5344CB8AC3E}">
        <p14:creationId xmlns:p14="http://schemas.microsoft.com/office/powerpoint/2010/main" val="35342312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zh-CN" altLang="en-US" dirty="0">
                <a:latin typeface="微软雅黑" pitchFamily="34" charset="-122"/>
                <a:ea typeface="微软雅黑" pitchFamily="34" charset="-122"/>
              </a:rPr>
              <a:t>党群</a:t>
            </a:r>
            <a:r>
              <a:rPr lang="zh-CN" altLang="en-US" dirty="0" smtClean="0">
                <a:latin typeface="微软雅黑" pitchFamily="34" charset="-122"/>
                <a:ea typeface="微软雅黑" pitchFamily="34" charset="-122"/>
              </a:rPr>
              <a:t>机关用户授权</a:t>
            </a:r>
            <a:endParaRPr lang="en-US" altLang="zh-CN" dirty="0" smtClean="0">
              <a:solidFill>
                <a:schemeClr val="accent1"/>
              </a:solidFill>
              <a:latin typeface="微软雅黑" pitchFamily="34" charset="-122"/>
              <a:ea typeface="微软雅黑" pitchFamily="34" charset="-122"/>
            </a:endParaRPr>
          </a:p>
        </p:txBody>
      </p:sp>
      <p:sp>
        <p:nvSpPr>
          <p:cNvPr id="8196"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475" y="1300659"/>
            <a:ext cx="7548331"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27</a:t>
            </a:fld>
            <a:endParaRPr lang="en-US" altLang="zh-CN"/>
          </a:p>
        </p:txBody>
      </p:sp>
    </p:spTree>
    <p:extLst>
      <p:ext uri="{BB962C8B-B14F-4D97-AF65-F5344CB8AC3E}">
        <p14:creationId xmlns:p14="http://schemas.microsoft.com/office/powerpoint/2010/main" val="21916948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zh-CN" altLang="en-US" dirty="0">
                <a:latin typeface="微软雅黑" pitchFamily="34" charset="-122"/>
                <a:ea typeface="微软雅黑" pitchFamily="34" charset="-122"/>
              </a:rPr>
              <a:t>党群</a:t>
            </a:r>
            <a:r>
              <a:rPr lang="zh-CN" altLang="en-US" dirty="0" smtClean="0">
                <a:latin typeface="微软雅黑" pitchFamily="34" charset="-122"/>
                <a:ea typeface="微软雅黑" pitchFamily="34" charset="-122"/>
              </a:rPr>
              <a:t>机关授权修改</a:t>
            </a:r>
            <a:endParaRPr lang="en-US" altLang="zh-CN" dirty="0" smtClean="0">
              <a:solidFill>
                <a:schemeClr val="accent1"/>
              </a:solidFill>
              <a:latin typeface="微软雅黑" pitchFamily="34" charset="-122"/>
              <a:ea typeface="微软雅黑" pitchFamily="34" charset="-122"/>
            </a:endParaRPr>
          </a:p>
        </p:txBody>
      </p:sp>
      <p:sp>
        <p:nvSpPr>
          <p:cNvPr id="8196"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300659"/>
            <a:ext cx="7488832"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28</a:t>
            </a:fld>
            <a:endParaRPr lang="en-US" altLang="zh-CN"/>
          </a:p>
        </p:txBody>
      </p:sp>
    </p:spTree>
    <p:extLst>
      <p:ext uri="{BB962C8B-B14F-4D97-AF65-F5344CB8AC3E}">
        <p14:creationId xmlns:p14="http://schemas.microsoft.com/office/powerpoint/2010/main" val="11483298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zh-CN" altLang="en-US" dirty="0" smtClean="0">
                <a:latin typeface="微软雅黑" pitchFamily="34" charset="-122"/>
                <a:ea typeface="微软雅黑" pitchFamily="34" charset="-122"/>
              </a:rPr>
              <a:t>系统</a:t>
            </a:r>
            <a:r>
              <a:rPr lang="zh-CN" altLang="en-US" dirty="0">
                <a:latin typeface="微软雅黑" pitchFamily="34" charset="-122"/>
                <a:ea typeface="微软雅黑" pitchFamily="34" charset="-122"/>
              </a:rPr>
              <a:t>登录</a:t>
            </a:r>
            <a:endParaRPr lang="en-US" altLang="zh-CN" dirty="0" smtClean="0">
              <a:solidFill>
                <a:schemeClr val="accent1"/>
              </a:solidFill>
              <a:latin typeface="微软雅黑" pitchFamily="34" charset="-122"/>
              <a:ea typeface="微软雅黑" pitchFamily="34" charset="-122"/>
            </a:endParaRPr>
          </a:p>
        </p:txBody>
      </p:sp>
      <p:sp>
        <p:nvSpPr>
          <p:cNvPr id="8196"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788" y="1302668"/>
            <a:ext cx="7210425" cy="5150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灯片编号占位符 2"/>
          <p:cNvSpPr>
            <a:spLocks noGrp="1"/>
          </p:cNvSpPr>
          <p:nvPr>
            <p:ph type="sldNum" sz="quarter" idx="11"/>
          </p:nvPr>
        </p:nvSpPr>
        <p:spPr/>
        <p:txBody>
          <a:bodyPr/>
          <a:lstStyle/>
          <a:p>
            <a:pPr>
              <a:defRPr/>
            </a:pPr>
            <a:fld id="{CF6C28F8-2CCE-4FE1-A8EB-7B977C791678}" type="slidenum">
              <a:rPr lang="en-US" altLang="zh-CN" smtClean="0"/>
              <a:pPr>
                <a:defRPr/>
              </a:pPr>
              <a:t>29</a:t>
            </a:fld>
            <a:endParaRPr lang="en-US" altLang="zh-CN"/>
          </a:p>
        </p:txBody>
      </p:sp>
    </p:spTree>
    <p:extLst>
      <p:ext uri="{BB962C8B-B14F-4D97-AF65-F5344CB8AC3E}">
        <p14:creationId xmlns:p14="http://schemas.microsoft.com/office/powerpoint/2010/main" val="26490510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68760"/>
            <a:ext cx="7704856"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标题 1"/>
          <p:cNvSpPr>
            <a:spLocks noGrp="1"/>
          </p:cNvSpPr>
          <p:nvPr>
            <p:ph type="title"/>
          </p:nvPr>
        </p:nvSpPr>
        <p:spPr/>
        <p:txBody>
          <a:bodyPr/>
          <a:lstStyle/>
          <a:p>
            <a:pPr eaLnBrk="1" hangingPunct="1"/>
            <a:r>
              <a:rPr lang="zh-CN" altLang="en-US" dirty="0" smtClean="0"/>
              <a:t>国</a:t>
            </a:r>
            <a:r>
              <a:rPr lang="zh-CN" altLang="en-US" dirty="0"/>
              <a:t>发</a:t>
            </a:r>
            <a:r>
              <a:rPr lang="en-US" altLang="zh-CN" dirty="0"/>
              <a:t>〔2015〕</a:t>
            </a:r>
            <a:r>
              <a:rPr lang="en-US" altLang="zh-CN" i="1" dirty="0"/>
              <a:t>33</a:t>
            </a:r>
            <a:r>
              <a:rPr lang="zh-CN" altLang="en-US" dirty="0" smtClean="0"/>
              <a:t>号</a:t>
            </a:r>
            <a:endParaRPr lang="zh-CN" altLang="en-US" dirty="0" smtClean="0">
              <a:ea typeface="宋体" pitchFamily="2" charset="-122"/>
            </a:endParaRPr>
          </a:p>
        </p:txBody>
      </p:sp>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3</a:t>
            </a:fld>
            <a:endParaRPr lang="en-US" altLang="zh-CN"/>
          </a:p>
        </p:txBody>
      </p:sp>
    </p:spTree>
    <p:extLst>
      <p:ext uri="{BB962C8B-B14F-4D97-AF65-F5344CB8AC3E}">
        <p14:creationId xmlns:p14="http://schemas.microsoft.com/office/powerpoint/2010/main" val="24662399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473" y="1301324"/>
            <a:ext cx="7760825" cy="5152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5" name="Rectangle 2"/>
          <p:cNvSpPr>
            <a:spLocks noGrp="1" noChangeArrowheads="1"/>
          </p:cNvSpPr>
          <p:nvPr>
            <p:ph type="title"/>
          </p:nvPr>
        </p:nvSpPr>
        <p:spPr/>
        <p:txBody>
          <a:bodyPr/>
          <a:lstStyle/>
          <a:p>
            <a:pPr eaLnBrk="1" hangingPunct="1"/>
            <a:r>
              <a:rPr lang="zh-CN" altLang="en-US" dirty="0" smtClean="0">
                <a:latin typeface="微软雅黑" pitchFamily="34" charset="-122"/>
                <a:ea typeface="微软雅黑" pitchFamily="34" charset="-122"/>
              </a:rPr>
              <a:t>系统变化</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菜单</a:t>
            </a:r>
            <a:endParaRPr lang="en-US" altLang="zh-CN" dirty="0" smtClean="0">
              <a:solidFill>
                <a:schemeClr val="accent1"/>
              </a:solidFill>
              <a:latin typeface="微软雅黑" pitchFamily="34" charset="-122"/>
              <a:ea typeface="微软雅黑" pitchFamily="34" charset="-122"/>
            </a:endParaRPr>
          </a:p>
        </p:txBody>
      </p:sp>
      <p:sp>
        <p:nvSpPr>
          <p:cNvPr id="8196"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sp>
        <p:nvSpPr>
          <p:cNvPr id="8" name="圆角矩形标注 7"/>
          <p:cNvSpPr/>
          <p:nvPr/>
        </p:nvSpPr>
        <p:spPr>
          <a:xfrm>
            <a:off x="1907704" y="2610536"/>
            <a:ext cx="1872208" cy="628815"/>
          </a:xfrm>
          <a:prstGeom prst="wedgeRoundRectCallout">
            <a:avLst>
              <a:gd name="adj1" fmla="val -57566"/>
              <a:gd name="adj2" fmla="val -133844"/>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CN" altLang="en-US" sz="1600" b="1" dirty="0" smtClean="0"/>
              <a:t>增加党群机关</a:t>
            </a:r>
            <a:endParaRPr lang="en-US" altLang="zh-CN" sz="1600" b="1" dirty="0" smtClean="0"/>
          </a:p>
          <a:p>
            <a:pPr algn="ctr">
              <a:defRPr/>
            </a:pPr>
            <a:r>
              <a:rPr lang="zh-CN" altLang="en-US" sz="1600" b="1" dirty="0" smtClean="0"/>
              <a:t>管理系统菜单</a:t>
            </a:r>
            <a:endParaRPr lang="zh-CN" altLang="en-US" sz="1600" b="1" dirty="0"/>
          </a:p>
        </p:txBody>
      </p:sp>
      <p:sp>
        <p:nvSpPr>
          <p:cNvPr id="10" name="圆角矩形标注 9"/>
          <p:cNvSpPr/>
          <p:nvPr/>
        </p:nvSpPr>
        <p:spPr>
          <a:xfrm>
            <a:off x="5220072" y="1802999"/>
            <a:ext cx="3024336" cy="628815"/>
          </a:xfrm>
          <a:prstGeom prst="wedgeRoundRectCallout">
            <a:avLst>
              <a:gd name="adj1" fmla="val -59535"/>
              <a:gd name="adj2" fmla="val -83118"/>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CN" altLang="en-US" sz="1600" dirty="0"/>
              <a:t>中央编办网上赋</a:t>
            </a:r>
            <a:r>
              <a:rPr lang="zh-CN" altLang="en-US" sz="1600" dirty="0" smtClean="0"/>
              <a:t>码和</a:t>
            </a:r>
            <a:r>
              <a:rPr lang="zh-CN" altLang="en-US" sz="1600" dirty="0"/>
              <a:t>事业单位网上登记管理系统</a:t>
            </a:r>
            <a:endParaRPr lang="zh-CN" altLang="en-US" sz="1600" b="1" dirty="0"/>
          </a:p>
        </p:txBody>
      </p:sp>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30</a:t>
            </a:fld>
            <a:endParaRPr lang="en-US" altLang="zh-CN"/>
          </a:p>
        </p:txBody>
      </p:sp>
    </p:spTree>
    <p:extLst>
      <p:ext uri="{BB962C8B-B14F-4D97-AF65-F5344CB8AC3E}">
        <p14:creationId xmlns:p14="http://schemas.microsoft.com/office/powerpoint/2010/main" val="35771680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自选图形 3"/>
          <p:cNvSpPr>
            <a:spLocks noChangeArrowheads="1"/>
          </p:cNvSpPr>
          <p:nvPr/>
        </p:nvSpPr>
        <p:spPr bwMode="gray">
          <a:xfrm>
            <a:off x="1259633" y="5877272"/>
            <a:ext cx="6977062" cy="582295"/>
          </a:xfrm>
          <a:prstGeom prst="roundRect">
            <a:avLst>
              <a:gd name="adj" fmla="val 27481"/>
            </a:avLst>
          </a:prstGeom>
          <a:gradFill rotWithShape="1">
            <a:gsLst>
              <a:gs pos="0">
                <a:srgbClr val="6DAF91"/>
              </a:gs>
              <a:gs pos="100000">
                <a:srgbClr val="6DAF91">
                  <a:gamma/>
                  <a:tint val="72549"/>
                  <a:invGamma/>
                </a:srgbClr>
              </a:gs>
            </a:gsLst>
            <a:lin ang="5400000" scaled="1"/>
          </a:gradFill>
          <a:ln w="25400" algn="ctr">
            <a:solidFill>
              <a:srgbClr val="7EB89E"/>
            </a:solidFill>
            <a:round/>
            <a:headEnd/>
            <a:tailEnd/>
          </a:ln>
          <a:effectLst/>
          <a:extLs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CN" altLang="en-US" dirty="0"/>
          </a:p>
        </p:txBody>
      </p:sp>
      <p:sp>
        <p:nvSpPr>
          <p:cNvPr id="8195" name="Rectangle 2"/>
          <p:cNvSpPr>
            <a:spLocks noGrp="1" noChangeArrowheads="1"/>
          </p:cNvSpPr>
          <p:nvPr>
            <p:ph type="title"/>
          </p:nvPr>
        </p:nvSpPr>
        <p:spPr/>
        <p:txBody>
          <a:bodyPr/>
          <a:lstStyle/>
          <a:p>
            <a:pPr eaLnBrk="1" hangingPunct="1"/>
            <a:r>
              <a:rPr lang="zh-CN" altLang="en-US" dirty="0" smtClean="0">
                <a:latin typeface="微软雅黑" pitchFamily="34" charset="-122"/>
                <a:ea typeface="微软雅黑" pitchFamily="34" charset="-122"/>
              </a:rPr>
              <a:t>功能组成</a:t>
            </a:r>
            <a:endParaRPr lang="en-US" altLang="zh-CN" dirty="0" smtClean="0">
              <a:solidFill>
                <a:schemeClr val="accent1"/>
              </a:solidFill>
              <a:latin typeface="微软雅黑" pitchFamily="34" charset="-122"/>
              <a:ea typeface="微软雅黑" pitchFamily="34" charset="-122"/>
            </a:endParaRPr>
          </a:p>
        </p:txBody>
      </p:sp>
      <p:sp>
        <p:nvSpPr>
          <p:cNvPr id="8196"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grpSp>
        <p:nvGrpSpPr>
          <p:cNvPr id="34" name="组合 3"/>
          <p:cNvGrpSpPr>
            <a:grpSpLocks/>
          </p:cNvGrpSpPr>
          <p:nvPr/>
        </p:nvGrpSpPr>
        <p:grpSpPr bwMode="auto">
          <a:xfrm>
            <a:off x="2286000" y="1296888"/>
            <a:ext cx="4800600" cy="4724400"/>
            <a:chOff x="1488" y="960"/>
            <a:chExt cx="2928" cy="2880"/>
          </a:xfrm>
        </p:grpSpPr>
        <p:grpSp>
          <p:nvGrpSpPr>
            <p:cNvPr id="35" name="组合 4"/>
            <p:cNvGrpSpPr>
              <a:grpSpLocks/>
            </p:cNvGrpSpPr>
            <p:nvPr/>
          </p:nvGrpSpPr>
          <p:grpSpPr bwMode="auto">
            <a:xfrm>
              <a:off x="2356" y="960"/>
              <a:ext cx="1192" cy="959"/>
              <a:chOff x="2356" y="960"/>
              <a:chExt cx="1192" cy="959"/>
            </a:xfrm>
          </p:grpSpPr>
          <p:grpSp>
            <p:nvGrpSpPr>
              <p:cNvPr id="73" name="组合 5"/>
              <p:cNvGrpSpPr>
                <a:grpSpLocks/>
              </p:cNvGrpSpPr>
              <p:nvPr/>
            </p:nvGrpSpPr>
            <p:grpSpPr bwMode="auto">
              <a:xfrm>
                <a:off x="2356" y="960"/>
                <a:ext cx="1192" cy="959"/>
                <a:chOff x="2057" y="862"/>
                <a:chExt cx="1549" cy="1351"/>
              </a:xfrm>
            </p:grpSpPr>
            <p:sp>
              <p:nvSpPr>
                <p:cNvPr id="75" name="自选图形 6"/>
                <p:cNvSpPr>
                  <a:spLocks noChangeArrowheads="1"/>
                </p:cNvSpPr>
                <p:nvPr/>
              </p:nvSpPr>
              <p:spPr bwMode="gray">
                <a:xfrm>
                  <a:off x="2070" y="885"/>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6" name="自选图形 7"/>
                <p:cNvSpPr>
                  <a:spLocks noChangeArrowheads="1"/>
                </p:cNvSpPr>
                <p:nvPr/>
              </p:nvSpPr>
              <p:spPr bwMode="gray">
                <a:xfrm>
                  <a:off x="2057" y="862"/>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7" name="自选图形 8"/>
                <p:cNvSpPr>
                  <a:spLocks noChangeArrowheads="1"/>
                </p:cNvSpPr>
                <p:nvPr/>
              </p:nvSpPr>
              <p:spPr bwMode="gray">
                <a:xfrm>
                  <a:off x="2147" y="942"/>
                  <a:ext cx="1350" cy="1168"/>
                </a:xfrm>
                <a:prstGeom prst="hexagon">
                  <a:avLst>
                    <a:gd name="adj" fmla="val 28896"/>
                    <a:gd name="vf" fmla="val 115470"/>
                  </a:avLst>
                </a:prstGeom>
                <a:gradFill rotWithShape="1">
                  <a:gsLst>
                    <a:gs pos="0">
                      <a:srgbClr val="7262EC"/>
                    </a:gs>
                    <a:gs pos="100000">
                      <a:srgbClr val="2614AA"/>
                    </a:gs>
                  </a:gsLst>
                  <a:lin ang="2700000" scaled="1"/>
                </a:gra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74" name="文本框 9"/>
              <p:cNvSpPr txBox="1">
                <a:spLocks noChangeArrowheads="1"/>
              </p:cNvSpPr>
              <p:nvPr/>
            </p:nvSpPr>
            <p:spPr bwMode="gray">
              <a:xfrm>
                <a:off x="2457" y="1170"/>
                <a:ext cx="989" cy="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CN" altLang="en-US" sz="2400" b="1" dirty="0" smtClean="0">
                    <a:solidFill>
                      <a:srgbClr val="FFFFFF"/>
                    </a:solidFill>
                    <a:ea typeface="宋体" pitchFamily="2" charset="-122"/>
                    <a:cs typeface="Arial" charset="0"/>
                  </a:rPr>
                  <a:t>录入</a:t>
                </a:r>
                <a:endParaRPr lang="en-US" altLang="zh-CN" sz="2400" b="1" dirty="0" smtClean="0">
                  <a:solidFill>
                    <a:srgbClr val="FFFFFF"/>
                  </a:solidFill>
                  <a:ea typeface="宋体" pitchFamily="2" charset="-122"/>
                  <a:cs typeface="Arial" charset="0"/>
                </a:endParaRPr>
              </a:p>
              <a:p>
                <a:pPr algn="ctr" eaLnBrk="0" hangingPunct="0"/>
                <a:r>
                  <a:rPr lang="zh-CN" altLang="en-US" sz="1400" dirty="0" smtClean="0">
                    <a:solidFill>
                      <a:srgbClr val="FFFFFF"/>
                    </a:solidFill>
                    <a:ea typeface="宋体" pitchFamily="2" charset="-122"/>
                    <a:cs typeface="Arial" charset="0"/>
                  </a:rPr>
                  <a:t>初次登记和补换领</a:t>
                </a:r>
                <a:endParaRPr lang="en-US" altLang="zh-CN" sz="1400" dirty="0" smtClean="0">
                  <a:solidFill>
                    <a:srgbClr val="FFFFFF"/>
                  </a:solidFill>
                  <a:ea typeface="宋体" pitchFamily="2" charset="-122"/>
                  <a:cs typeface="Arial" charset="0"/>
                </a:endParaRPr>
              </a:p>
              <a:p>
                <a:pPr algn="ctr" eaLnBrk="0" hangingPunct="0"/>
                <a:r>
                  <a:rPr lang="zh-CN" altLang="en-US" sz="1400" dirty="0">
                    <a:solidFill>
                      <a:srgbClr val="FFFFFF"/>
                    </a:solidFill>
                    <a:cs typeface="Arial" charset="0"/>
                  </a:rPr>
                  <a:t>撤销</a:t>
                </a:r>
                <a:endParaRPr lang="en-US" altLang="zh-CN" sz="1400" dirty="0">
                  <a:solidFill>
                    <a:srgbClr val="FFFFFF"/>
                  </a:solidFill>
                  <a:ea typeface="宋体" pitchFamily="2" charset="-122"/>
                  <a:cs typeface="Arial" charset="0"/>
                </a:endParaRPr>
              </a:p>
            </p:txBody>
          </p:sp>
        </p:grpSp>
        <p:grpSp>
          <p:nvGrpSpPr>
            <p:cNvPr id="36" name="组合 10"/>
            <p:cNvGrpSpPr>
              <a:grpSpLocks/>
            </p:cNvGrpSpPr>
            <p:nvPr/>
          </p:nvGrpSpPr>
          <p:grpSpPr bwMode="auto">
            <a:xfrm>
              <a:off x="1488" y="1438"/>
              <a:ext cx="1193" cy="959"/>
              <a:chOff x="1488" y="1438"/>
              <a:chExt cx="1193" cy="959"/>
            </a:xfrm>
          </p:grpSpPr>
          <p:grpSp>
            <p:nvGrpSpPr>
              <p:cNvPr id="68" name="组合 11"/>
              <p:cNvGrpSpPr>
                <a:grpSpLocks/>
              </p:cNvGrpSpPr>
              <p:nvPr/>
            </p:nvGrpSpPr>
            <p:grpSpPr bwMode="auto">
              <a:xfrm>
                <a:off x="1488" y="1438"/>
                <a:ext cx="1193" cy="959"/>
                <a:chOff x="1110" y="2656"/>
                <a:chExt cx="1549" cy="1351"/>
              </a:xfrm>
            </p:grpSpPr>
            <p:sp>
              <p:nvSpPr>
                <p:cNvPr id="70" name="自选图形 12"/>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1" name="自选图形 13"/>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 name="自选图形 14"/>
                <p:cNvSpPr>
                  <a:spLocks noChangeArrowheads="1"/>
                </p:cNvSpPr>
                <p:nvPr/>
              </p:nvSpPr>
              <p:spPr bwMode="gray">
                <a:xfrm>
                  <a:off x="1200" y="2736"/>
                  <a:ext cx="1350" cy="1168"/>
                </a:xfrm>
                <a:prstGeom prst="hexagon">
                  <a:avLst>
                    <a:gd name="adj" fmla="val 28896"/>
                    <a:gd name="vf" fmla="val 115470"/>
                  </a:avLst>
                </a:prstGeom>
                <a:gradFill rotWithShape="1">
                  <a:gsLst>
                    <a:gs pos="0">
                      <a:srgbClr val="49ACE3">
                        <a:gamma/>
                        <a:shade val="94118"/>
                        <a:invGamma/>
                      </a:srgbClr>
                    </a:gs>
                    <a:gs pos="100000">
                      <a:srgbClr val="49ACE3"/>
                    </a:gs>
                  </a:gsLst>
                  <a:lin ang="2700000" scaled="1"/>
                </a:gra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69" name="文本框 15"/>
              <p:cNvSpPr txBox="1">
                <a:spLocks noChangeArrowheads="1"/>
              </p:cNvSpPr>
              <p:nvPr/>
            </p:nvSpPr>
            <p:spPr bwMode="gray">
              <a:xfrm>
                <a:off x="1594" y="1642"/>
                <a:ext cx="989"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CN" altLang="en-US" sz="2400" b="1" dirty="0" smtClean="0">
                    <a:solidFill>
                      <a:srgbClr val="FFFFFF"/>
                    </a:solidFill>
                    <a:ea typeface="宋体" pitchFamily="2" charset="-122"/>
                    <a:cs typeface="Arial" charset="0"/>
                  </a:rPr>
                  <a:t>受理</a:t>
                </a:r>
                <a:endParaRPr lang="en-US" altLang="zh-CN" sz="2400" b="1" dirty="0" smtClean="0">
                  <a:solidFill>
                    <a:srgbClr val="FFFFFF"/>
                  </a:solidFill>
                  <a:ea typeface="宋体" pitchFamily="2" charset="-122"/>
                  <a:cs typeface="Arial" charset="0"/>
                </a:endParaRPr>
              </a:p>
              <a:p>
                <a:pPr algn="ctr" eaLnBrk="0" hangingPunct="0"/>
                <a:r>
                  <a:rPr lang="zh-CN" altLang="en-US" sz="1400" dirty="0" smtClean="0">
                    <a:solidFill>
                      <a:srgbClr val="FFFFFF"/>
                    </a:solidFill>
                    <a:ea typeface="宋体" pitchFamily="2" charset="-122"/>
                    <a:cs typeface="Arial" charset="0"/>
                  </a:rPr>
                  <a:t>受理各类变更申请</a:t>
                </a:r>
                <a:endParaRPr lang="en-US" altLang="zh-CN" sz="1400" dirty="0">
                  <a:solidFill>
                    <a:srgbClr val="FFFFFF"/>
                  </a:solidFill>
                  <a:ea typeface="宋体" pitchFamily="2" charset="-122"/>
                  <a:cs typeface="Arial" charset="0"/>
                </a:endParaRPr>
              </a:p>
            </p:txBody>
          </p:sp>
        </p:grpSp>
        <p:grpSp>
          <p:nvGrpSpPr>
            <p:cNvPr id="37" name="组合 16"/>
            <p:cNvGrpSpPr>
              <a:grpSpLocks/>
            </p:cNvGrpSpPr>
            <p:nvPr/>
          </p:nvGrpSpPr>
          <p:grpSpPr bwMode="auto">
            <a:xfrm>
              <a:off x="2356" y="1919"/>
              <a:ext cx="1192" cy="959"/>
              <a:chOff x="2356" y="1919"/>
              <a:chExt cx="1192" cy="959"/>
            </a:xfrm>
          </p:grpSpPr>
          <p:grpSp>
            <p:nvGrpSpPr>
              <p:cNvPr id="63" name="组合 17"/>
              <p:cNvGrpSpPr>
                <a:grpSpLocks/>
              </p:cNvGrpSpPr>
              <p:nvPr/>
            </p:nvGrpSpPr>
            <p:grpSpPr bwMode="auto">
              <a:xfrm>
                <a:off x="2356" y="1919"/>
                <a:ext cx="1192" cy="959"/>
                <a:chOff x="3174" y="2656"/>
                <a:chExt cx="1549" cy="1351"/>
              </a:xfrm>
            </p:grpSpPr>
            <p:sp>
              <p:nvSpPr>
                <p:cNvPr id="65" name="自选图形 1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6" name="自选图形 1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7" name="自选图形 20"/>
                <p:cNvSpPr>
                  <a:spLocks noChangeArrowheads="1"/>
                </p:cNvSpPr>
                <p:nvPr/>
              </p:nvSpPr>
              <p:spPr bwMode="gray">
                <a:xfrm>
                  <a:off x="3264" y="2736"/>
                  <a:ext cx="1350" cy="1168"/>
                </a:xfrm>
                <a:prstGeom prst="hexagon">
                  <a:avLst>
                    <a:gd name="adj" fmla="val 28896"/>
                    <a:gd name="vf" fmla="val 115470"/>
                  </a:avLst>
                </a:prstGeom>
                <a:gradFill rotWithShape="1">
                  <a:gsLst>
                    <a:gs pos="0">
                      <a:srgbClr val="3366CC">
                        <a:gamma/>
                        <a:shade val="46275"/>
                        <a:invGamma/>
                      </a:srgbClr>
                    </a:gs>
                    <a:gs pos="100000">
                      <a:srgbClr val="3366CC"/>
                    </a:gs>
                  </a:gsLst>
                  <a:lin ang="2700000" scaled="1"/>
                </a:gra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64" name="文本框 21"/>
              <p:cNvSpPr txBox="1">
                <a:spLocks noChangeArrowheads="1"/>
              </p:cNvSpPr>
              <p:nvPr/>
            </p:nvSpPr>
            <p:spPr bwMode="gray">
              <a:xfrm>
                <a:off x="2497" y="2133"/>
                <a:ext cx="867" cy="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CN" altLang="en-US" sz="2400" b="1" dirty="0" smtClean="0">
                    <a:solidFill>
                      <a:srgbClr val="FFFFFF"/>
                    </a:solidFill>
                    <a:ea typeface="宋体" pitchFamily="2" charset="-122"/>
                    <a:cs typeface="Arial" charset="0"/>
                  </a:rPr>
                  <a:t>机构类别</a:t>
                </a:r>
                <a:endParaRPr lang="en-US" altLang="zh-CN" sz="2400" b="1" dirty="0" smtClean="0">
                  <a:solidFill>
                    <a:srgbClr val="FFFFFF"/>
                  </a:solidFill>
                  <a:ea typeface="宋体" pitchFamily="2" charset="-122"/>
                  <a:cs typeface="Arial" charset="0"/>
                </a:endParaRPr>
              </a:p>
              <a:p>
                <a:pPr algn="ctr" eaLnBrk="0" hangingPunct="0"/>
                <a:r>
                  <a:rPr lang="zh-CN" altLang="en-US" sz="1400" dirty="0" smtClean="0">
                    <a:solidFill>
                      <a:srgbClr val="FFFFFF"/>
                    </a:solidFill>
                    <a:ea typeface="宋体" pitchFamily="2" charset="-122"/>
                    <a:cs typeface="Arial" charset="0"/>
                  </a:rPr>
                  <a:t>管理机关的</a:t>
                </a:r>
                <a:endParaRPr lang="en-US" altLang="zh-CN" sz="1400" dirty="0" smtClean="0">
                  <a:solidFill>
                    <a:srgbClr val="FFFFFF"/>
                  </a:solidFill>
                  <a:ea typeface="宋体" pitchFamily="2" charset="-122"/>
                  <a:cs typeface="Arial" charset="0"/>
                </a:endParaRPr>
              </a:p>
              <a:p>
                <a:pPr algn="ctr" eaLnBrk="0" hangingPunct="0"/>
                <a:r>
                  <a:rPr lang="zh-CN" altLang="en-US" sz="1400" dirty="0" smtClean="0">
                    <a:solidFill>
                      <a:srgbClr val="FFFFFF"/>
                    </a:solidFill>
                    <a:ea typeface="宋体" pitchFamily="2" charset="-122"/>
                    <a:cs typeface="Arial" charset="0"/>
                  </a:rPr>
                  <a:t>机构类别信息</a:t>
                </a:r>
                <a:endParaRPr lang="en-US" altLang="zh-CN" sz="1400" dirty="0">
                  <a:solidFill>
                    <a:srgbClr val="FFFFFF"/>
                  </a:solidFill>
                  <a:ea typeface="宋体" pitchFamily="2" charset="-122"/>
                  <a:cs typeface="Arial" charset="0"/>
                </a:endParaRPr>
              </a:p>
            </p:txBody>
          </p:sp>
        </p:grpSp>
        <p:grpSp>
          <p:nvGrpSpPr>
            <p:cNvPr id="38" name="组合 22"/>
            <p:cNvGrpSpPr>
              <a:grpSpLocks/>
            </p:cNvGrpSpPr>
            <p:nvPr/>
          </p:nvGrpSpPr>
          <p:grpSpPr bwMode="auto">
            <a:xfrm>
              <a:off x="3223" y="1438"/>
              <a:ext cx="1193" cy="959"/>
              <a:chOff x="3223" y="1438"/>
              <a:chExt cx="1193" cy="959"/>
            </a:xfrm>
          </p:grpSpPr>
          <p:grpSp>
            <p:nvGrpSpPr>
              <p:cNvPr id="58" name="组合 23"/>
              <p:cNvGrpSpPr>
                <a:grpSpLocks/>
              </p:cNvGrpSpPr>
              <p:nvPr/>
            </p:nvGrpSpPr>
            <p:grpSpPr bwMode="auto">
              <a:xfrm>
                <a:off x="3223" y="1438"/>
                <a:ext cx="1193" cy="959"/>
                <a:chOff x="2057" y="862"/>
                <a:chExt cx="1549" cy="1351"/>
              </a:xfrm>
            </p:grpSpPr>
            <p:sp>
              <p:nvSpPr>
                <p:cNvPr id="60" name="自选图形 24"/>
                <p:cNvSpPr>
                  <a:spLocks noChangeArrowheads="1"/>
                </p:cNvSpPr>
                <p:nvPr/>
              </p:nvSpPr>
              <p:spPr bwMode="gray">
                <a:xfrm>
                  <a:off x="2070" y="885"/>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 name="自选图形 25"/>
                <p:cNvSpPr>
                  <a:spLocks noChangeArrowheads="1"/>
                </p:cNvSpPr>
                <p:nvPr/>
              </p:nvSpPr>
              <p:spPr bwMode="gray">
                <a:xfrm>
                  <a:off x="2057" y="862"/>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 name="自选图形 26"/>
                <p:cNvSpPr>
                  <a:spLocks noChangeArrowheads="1"/>
                </p:cNvSpPr>
                <p:nvPr/>
              </p:nvSpPr>
              <p:spPr bwMode="gray">
                <a:xfrm>
                  <a:off x="2147" y="942"/>
                  <a:ext cx="1350" cy="1168"/>
                </a:xfrm>
                <a:prstGeom prst="hexagon">
                  <a:avLst>
                    <a:gd name="adj" fmla="val 28896"/>
                    <a:gd name="vf" fmla="val 115470"/>
                  </a:avLst>
                </a:prstGeom>
                <a:gradFill rotWithShape="1">
                  <a:gsLst>
                    <a:gs pos="0">
                      <a:srgbClr val="85B9C3">
                        <a:gamma/>
                        <a:shade val="46275"/>
                        <a:invGamma/>
                      </a:srgbClr>
                    </a:gs>
                    <a:gs pos="100000">
                      <a:srgbClr val="85B9C3"/>
                    </a:gs>
                  </a:gsLst>
                  <a:lin ang="2700000" scaled="1"/>
                </a:gra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59" name="文本框 27"/>
              <p:cNvSpPr txBox="1">
                <a:spLocks noChangeArrowheads="1"/>
              </p:cNvSpPr>
              <p:nvPr/>
            </p:nvSpPr>
            <p:spPr bwMode="gray">
              <a:xfrm>
                <a:off x="3329" y="1652"/>
                <a:ext cx="989"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CN" altLang="en-US" sz="2400" b="1" dirty="0" smtClean="0">
                    <a:solidFill>
                      <a:srgbClr val="FFFFFF"/>
                    </a:solidFill>
                    <a:ea typeface="宋体" pitchFamily="2" charset="-122"/>
                    <a:cs typeface="Arial" charset="0"/>
                  </a:rPr>
                  <a:t>复核</a:t>
                </a:r>
                <a:endParaRPr lang="en-US" altLang="zh-CN" sz="2400" b="1" dirty="0" smtClean="0">
                  <a:solidFill>
                    <a:srgbClr val="FFFFFF"/>
                  </a:solidFill>
                  <a:ea typeface="宋体" pitchFamily="2" charset="-122"/>
                  <a:cs typeface="Arial" charset="0"/>
                </a:endParaRPr>
              </a:p>
              <a:p>
                <a:pPr algn="ctr" eaLnBrk="0" hangingPunct="0"/>
                <a:r>
                  <a:rPr lang="zh-CN" altLang="en-US" sz="1400" dirty="0" smtClean="0">
                    <a:solidFill>
                      <a:srgbClr val="FFFFFF"/>
                    </a:solidFill>
                    <a:cs typeface="Arial" charset="0"/>
                  </a:rPr>
                  <a:t>复核各</a:t>
                </a:r>
                <a:r>
                  <a:rPr lang="zh-CN" altLang="en-US" sz="1400" dirty="0">
                    <a:solidFill>
                      <a:srgbClr val="FFFFFF"/>
                    </a:solidFill>
                    <a:cs typeface="Arial" charset="0"/>
                  </a:rPr>
                  <a:t>类变更申请</a:t>
                </a:r>
                <a:endParaRPr lang="en-US" altLang="zh-CN" sz="1400" dirty="0">
                  <a:solidFill>
                    <a:srgbClr val="FFFFFF"/>
                  </a:solidFill>
                  <a:cs typeface="Arial" charset="0"/>
                </a:endParaRPr>
              </a:p>
            </p:txBody>
          </p:sp>
        </p:grpSp>
        <p:grpSp>
          <p:nvGrpSpPr>
            <p:cNvPr id="39" name="组合 28"/>
            <p:cNvGrpSpPr>
              <a:grpSpLocks/>
            </p:cNvGrpSpPr>
            <p:nvPr/>
          </p:nvGrpSpPr>
          <p:grpSpPr bwMode="auto">
            <a:xfrm>
              <a:off x="3223" y="2400"/>
              <a:ext cx="1193" cy="959"/>
              <a:chOff x="3223" y="2400"/>
              <a:chExt cx="1193" cy="959"/>
            </a:xfrm>
          </p:grpSpPr>
          <p:grpSp>
            <p:nvGrpSpPr>
              <p:cNvPr id="53" name="组合 29"/>
              <p:cNvGrpSpPr>
                <a:grpSpLocks/>
              </p:cNvGrpSpPr>
              <p:nvPr/>
            </p:nvGrpSpPr>
            <p:grpSpPr bwMode="auto">
              <a:xfrm>
                <a:off x="3223" y="2400"/>
                <a:ext cx="1193" cy="959"/>
                <a:chOff x="3174" y="2656"/>
                <a:chExt cx="1549" cy="1351"/>
              </a:xfrm>
            </p:grpSpPr>
            <p:sp>
              <p:nvSpPr>
                <p:cNvPr id="55" name="自选图形 30"/>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6" name="自选图形 31"/>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7" name="自选图形 32"/>
                <p:cNvSpPr>
                  <a:spLocks noChangeArrowheads="1"/>
                </p:cNvSpPr>
                <p:nvPr/>
              </p:nvSpPr>
              <p:spPr bwMode="gray">
                <a:xfrm>
                  <a:off x="3264" y="2736"/>
                  <a:ext cx="1350" cy="1168"/>
                </a:xfrm>
                <a:prstGeom prst="hexagon">
                  <a:avLst>
                    <a:gd name="adj" fmla="val 28896"/>
                    <a:gd name="vf" fmla="val 115470"/>
                  </a:avLst>
                </a:prstGeom>
                <a:gradFill rotWithShape="1">
                  <a:gsLst>
                    <a:gs pos="0">
                      <a:srgbClr val="41D592">
                        <a:gamma/>
                        <a:shade val="51373"/>
                        <a:invGamma/>
                      </a:srgbClr>
                    </a:gs>
                    <a:gs pos="100000">
                      <a:srgbClr val="41D592"/>
                    </a:gs>
                  </a:gsLst>
                  <a:lin ang="2700000" scaled="1"/>
                </a:gra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54" name="文本框 33"/>
              <p:cNvSpPr txBox="1">
                <a:spLocks noChangeArrowheads="1"/>
              </p:cNvSpPr>
              <p:nvPr/>
            </p:nvSpPr>
            <p:spPr bwMode="gray">
              <a:xfrm>
                <a:off x="3408" y="2650"/>
                <a:ext cx="867" cy="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CN" altLang="en-US" sz="2400" b="1" dirty="0" smtClean="0">
                    <a:solidFill>
                      <a:srgbClr val="FFFFFF"/>
                    </a:solidFill>
                    <a:ea typeface="宋体" pitchFamily="2" charset="-122"/>
                    <a:cs typeface="Arial" charset="0"/>
                  </a:rPr>
                  <a:t>统计分析</a:t>
                </a:r>
                <a:endParaRPr lang="en-US" altLang="zh-CN" sz="2400" b="1" dirty="0">
                  <a:solidFill>
                    <a:srgbClr val="FFFFFF"/>
                  </a:solidFill>
                  <a:cs typeface="Arial" charset="0"/>
                </a:endParaRPr>
              </a:p>
              <a:p>
                <a:pPr algn="ctr" eaLnBrk="0" hangingPunct="0"/>
                <a:r>
                  <a:rPr lang="zh-CN" altLang="en-US" sz="1400" dirty="0" smtClean="0">
                    <a:solidFill>
                      <a:srgbClr val="FFFFFF"/>
                    </a:solidFill>
                    <a:ea typeface="宋体" pitchFamily="2" charset="-122"/>
                    <a:cs typeface="Arial" charset="0"/>
                  </a:rPr>
                  <a:t>登记管理机关</a:t>
                </a:r>
                <a:endParaRPr lang="en-US" altLang="zh-CN" sz="1400" dirty="0" smtClean="0">
                  <a:solidFill>
                    <a:srgbClr val="FFFFFF"/>
                  </a:solidFill>
                  <a:ea typeface="宋体" pitchFamily="2" charset="-122"/>
                  <a:cs typeface="Arial" charset="0"/>
                </a:endParaRPr>
              </a:p>
              <a:p>
                <a:pPr algn="ctr" eaLnBrk="0" hangingPunct="0"/>
                <a:r>
                  <a:rPr lang="zh-CN" altLang="en-US" sz="1400" dirty="0" smtClean="0">
                    <a:solidFill>
                      <a:srgbClr val="FFFFFF"/>
                    </a:solidFill>
                    <a:ea typeface="宋体" pitchFamily="2" charset="-122"/>
                    <a:cs typeface="Arial" charset="0"/>
                  </a:rPr>
                  <a:t>机构情况</a:t>
                </a:r>
                <a:endParaRPr lang="en-US" altLang="zh-CN" sz="1400" dirty="0">
                  <a:solidFill>
                    <a:srgbClr val="FFFFFF"/>
                  </a:solidFill>
                  <a:ea typeface="宋体" pitchFamily="2" charset="-122"/>
                  <a:cs typeface="Arial" charset="0"/>
                </a:endParaRPr>
              </a:p>
            </p:txBody>
          </p:sp>
        </p:grpSp>
        <p:grpSp>
          <p:nvGrpSpPr>
            <p:cNvPr id="40" name="组合 34"/>
            <p:cNvGrpSpPr>
              <a:grpSpLocks/>
            </p:cNvGrpSpPr>
            <p:nvPr/>
          </p:nvGrpSpPr>
          <p:grpSpPr bwMode="auto">
            <a:xfrm>
              <a:off x="1488" y="2400"/>
              <a:ext cx="1193" cy="959"/>
              <a:chOff x="1488" y="2400"/>
              <a:chExt cx="1193" cy="959"/>
            </a:xfrm>
          </p:grpSpPr>
          <p:grpSp>
            <p:nvGrpSpPr>
              <p:cNvPr id="48" name="组合 35"/>
              <p:cNvGrpSpPr>
                <a:grpSpLocks/>
              </p:cNvGrpSpPr>
              <p:nvPr/>
            </p:nvGrpSpPr>
            <p:grpSpPr bwMode="auto">
              <a:xfrm>
                <a:off x="1488" y="2400"/>
                <a:ext cx="1193" cy="959"/>
                <a:chOff x="3174" y="2656"/>
                <a:chExt cx="1549" cy="1351"/>
              </a:xfrm>
            </p:grpSpPr>
            <p:sp>
              <p:nvSpPr>
                <p:cNvPr id="50" name="自选图形 36"/>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 name="自选图形 37"/>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2" name="自选图形 38"/>
                <p:cNvSpPr>
                  <a:spLocks noChangeArrowheads="1"/>
                </p:cNvSpPr>
                <p:nvPr/>
              </p:nvSpPr>
              <p:spPr bwMode="gray">
                <a:xfrm>
                  <a:off x="3264" y="2736"/>
                  <a:ext cx="1350" cy="1168"/>
                </a:xfrm>
                <a:prstGeom prst="hexagon">
                  <a:avLst>
                    <a:gd name="adj" fmla="val 28896"/>
                    <a:gd name="vf" fmla="val 115470"/>
                  </a:avLst>
                </a:prstGeom>
                <a:gradFill rotWithShape="1">
                  <a:gsLst>
                    <a:gs pos="0">
                      <a:srgbClr val="0099CC">
                        <a:gamma/>
                        <a:shade val="84706"/>
                        <a:invGamma/>
                      </a:srgbClr>
                    </a:gs>
                    <a:gs pos="100000">
                      <a:srgbClr val="0099CC"/>
                    </a:gs>
                  </a:gsLst>
                  <a:lin ang="2700000" scaled="1"/>
                </a:gra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49" name="文本框 39"/>
              <p:cNvSpPr txBox="1">
                <a:spLocks noChangeArrowheads="1"/>
              </p:cNvSpPr>
              <p:nvPr/>
            </p:nvSpPr>
            <p:spPr bwMode="gray">
              <a:xfrm>
                <a:off x="1654" y="2602"/>
                <a:ext cx="867" cy="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CN" altLang="en-US" sz="2400" b="1" dirty="0" smtClean="0">
                    <a:solidFill>
                      <a:srgbClr val="FFFFFF"/>
                    </a:solidFill>
                    <a:ea typeface="宋体" pitchFamily="2" charset="-122"/>
                    <a:cs typeface="Arial" charset="0"/>
                  </a:rPr>
                  <a:t>信息查询</a:t>
                </a:r>
                <a:endParaRPr lang="en-US" altLang="zh-CN" sz="2400" b="1" dirty="0">
                  <a:solidFill>
                    <a:srgbClr val="FFFFFF"/>
                  </a:solidFill>
                  <a:ea typeface="宋体" pitchFamily="2" charset="-122"/>
                  <a:cs typeface="Arial" charset="0"/>
                </a:endParaRPr>
              </a:p>
              <a:p>
                <a:pPr algn="ctr" eaLnBrk="0" hangingPunct="0"/>
                <a:r>
                  <a:rPr lang="zh-CN" altLang="en-US" sz="1400" dirty="0" smtClean="0">
                    <a:solidFill>
                      <a:srgbClr val="FFFFFF"/>
                    </a:solidFill>
                    <a:ea typeface="宋体" pitchFamily="2" charset="-122"/>
                    <a:cs typeface="Arial" charset="0"/>
                  </a:rPr>
                  <a:t>根据条件查询</a:t>
                </a:r>
                <a:endParaRPr lang="en-US" altLang="zh-CN" sz="1400" dirty="0" smtClean="0">
                  <a:solidFill>
                    <a:srgbClr val="FFFFFF"/>
                  </a:solidFill>
                  <a:ea typeface="宋体" pitchFamily="2" charset="-122"/>
                  <a:cs typeface="Arial" charset="0"/>
                </a:endParaRPr>
              </a:p>
              <a:p>
                <a:pPr algn="ctr" eaLnBrk="0" hangingPunct="0"/>
                <a:r>
                  <a:rPr lang="zh-CN" altLang="en-US" sz="1400" dirty="0" smtClean="0">
                    <a:solidFill>
                      <a:srgbClr val="FFFFFF"/>
                    </a:solidFill>
                    <a:ea typeface="宋体" pitchFamily="2" charset="-122"/>
                    <a:cs typeface="Arial" charset="0"/>
                  </a:rPr>
                  <a:t>机构信息</a:t>
                </a:r>
                <a:endParaRPr lang="en-US" altLang="zh-CN" sz="1400" dirty="0">
                  <a:solidFill>
                    <a:srgbClr val="FFFFFF"/>
                  </a:solidFill>
                  <a:ea typeface="宋体" pitchFamily="2" charset="-122"/>
                  <a:cs typeface="Arial" charset="0"/>
                </a:endParaRPr>
              </a:p>
            </p:txBody>
          </p:sp>
        </p:grpSp>
        <p:grpSp>
          <p:nvGrpSpPr>
            <p:cNvPr id="41" name="组合 40"/>
            <p:cNvGrpSpPr>
              <a:grpSpLocks/>
            </p:cNvGrpSpPr>
            <p:nvPr/>
          </p:nvGrpSpPr>
          <p:grpSpPr bwMode="auto">
            <a:xfrm>
              <a:off x="2356" y="2881"/>
              <a:ext cx="1192" cy="959"/>
              <a:chOff x="2356" y="2881"/>
              <a:chExt cx="1192" cy="959"/>
            </a:xfrm>
          </p:grpSpPr>
          <p:grpSp>
            <p:nvGrpSpPr>
              <p:cNvPr id="42" name="组合 41"/>
              <p:cNvGrpSpPr>
                <a:grpSpLocks/>
              </p:cNvGrpSpPr>
              <p:nvPr/>
            </p:nvGrpSpPr>
            <p:grpSpPr bwMode="auto">
              <a:xfrm>
                <a:off x="2356" y="2881"/>
                <a:ext cx="1192" cy="959"/>
                <a:chOff x="3174" y="2656"/>
                <a:chExt cx="1549" cy="1351"/>
              </a:xfrm>
            </p:grpSpPr>
            <p:sp>
              <p:nvSpPr>
                <p:cNvPr id="44" name="自选图形 42"/>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5" name="自选图形 4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7" name="自选图形 44"/>
                <p:cNvSpPr>
                  <a:spLocks noChangeArrowheads="1"/>
                </p:cNvSpPr>
                <p:nvPr/>
              </p:nvSpPr>
              <p:spPr bwMode="gray">
                <a:xfrm>
                  <a:off x="3264" y="2736"/>
                  <a:ext cx="1350" cy="1168"/>
                </a:xfrm>
                <a:prstGeom prst="hexagon">
                  <a:avLst>
                    <a:gd name="adj" fmla="val 28896"/>
                    <a:gd name="vf" fmla="val 115470"/>
                  </a:avLst>
                </a:prstGeom>
                <a:gradFill rotWithShape="1">
                  <a:gsLst>
                    <a:gs pos="0">
                      <a:srgbClr val="33CCCC">
                        <a:gamma/>
                        <a:shade val="46275"/>
                        <a:invGamma/>
                      </a:srgbClr>
                    </a:gs>
                    <a:gs pos="100000">
                      <a:srgbClr val="33CCCC"/>
                    </a:gs>
                  </a:gsLst>
                  <a:lin ang="2700000" scaled="1"/>
                </a:gra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43" name="文本框 45"/>
              <p:cNvSpPr txBox="1">
                <a:spLocks noChangeArrowheads="1"/>
              </p:cNvSpPr>
              <p:nvPr/>
            </p:nvSpPr>
            <p:spPr bwMode="gray">
              <a:xfrm>
                <a:off x="2515" y="3095"/>
                <a:ext cx="879" cy="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CN" altLang="en-US" sz="2400" b="1" dirty="0" smtClean="0">
                    <a:solidFill>
                      <a:srgbClr val="FFFFFF"/>
                    </a:solidFill>
                    <a:ea typeface="宋体" pitchFamily="2" charset="-122"/>
                    <a:cs typeface="Arial" charset="0"/>
                  </a:rPr>
                  <a:t>图片密码</a:t>
                </a:r>
                <a:endParaRPr lang="en-US" altLang="zh-CN" sz="2400" b="1" dirty="0" smtClean="0">
                  <a:solidFill>
                    <a:srgbClr val="FFFFFF"/>
                  </a:solidFill>
                  <a:ea typeface="宋体" pitchFamily="2" charset="-122"/>
                  <a:cs typeface="Arial" charset="0"/>
                </a:endParaRPr>
              </a:p>
              <a:p>
                <a:pPr algn="ctr" eaLnBrk="0" hangingPunct="0"/>
                <a:r>
                  <a:rPr lang="zh-CN" altLang="en-US" sz="1400" dirty="0" smtClean="0">
                    <a:solidFill>
                      <a:srgbClr val="FFFFFF"/>
                    </a:solidFill>
                    <a:ea typeface="宋体" pitchFamily="2" charset="-122"/>
                    <a:cs typeface="Arial" charset="0"/>
                  </a:rPr>
                  <a:t>管理登记完成的</a:t>
                </a:r>
                <a:endParaRPr lang="en-US" altLang="zh-CN" sz="1400" dirty="0" smtClean="0">
                  <a:solidFill>
                    <a:srgbClr val="FFFFFF"/>
                  </a:solidFill>
                  <a:ea typeface="宋体" pitchFamily="2" charset="-122"/>
                  <a:cs typeface="Arial" charset="0"/>
                </a:endParaRPr>
              </a:p>
              <a:p>
                <a:pPr algn="ctr" eaLnBrk="0" hangingPunct="0"/>
                <a:r>
                  <a:rPr lang="zh-CN" altLang="en-US" sz="1400" dirty="0" smtClean="0">
                    <a:solidFill>
                      <a:srgbClr val="FFFFFF"/>
                    </a:solidFill>
                    <a:cs typeface="Arial" charset="0"/>
                  </a:rPr>
                  <a:t>机构图片信息</a:t>
                </a:r>
                <a:endParaRPr lang="en-US" altLang="zh-CN" sz="1400" dirty="0">
                  <a:solidFill>
                    <a:srgbClr val="FFFFFF"/>
                  </a:solidFill>
                  <a:ea typeface="宋体" pitchFamily="2" charset="-122"/>
                  <a:cs typeface="Arial" charset="0"/>
                </a:endParaRPr>
              </a:p>
            </p:txBody>
          </p:sp>
        </p:grpSp>
      </p:grpSp>
      <p:sp>
        <p:nvSpPr>
          <p:cNvPr id="33" name="矩形 15"/>
          <p:cNvSpPr>
            <a:spLocks noChangeArrowheads="1"/>
          </p:cNvSpPr>
          <p:nvPr/>
        </p:nvSpPr>
        <p:spPr bwMode="gray">
          <a:xfrm>
            <a:off x="1259632" y="5964474"/>
            <a:ext cx="697706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square">
            <a:spAutoFit/>
          </a:bodyPr>
          <a:lstStyle/>
          <a:p>
            <a:pPr algn="ctr"/>
            <a:r>
              <a:rPr lang="zh-CN" altLang="en-US" sz="2000" b="1" dirty="0" smtClean="0">
                <a:solidFill>
                  <a:schemeClr val="tx2"/>
                </a:solidFill>
                <a:cs typeface="Arial" charset="0"/>
              </a:rPr>
              <a:t>党群机关管理系统功能组成（登记管理和内部办公合一）</a:t>
            </a:r>
            <a:endParaRPr lang="en-US" altLang="zh-CN" sz="2000" b="1" dirty="0">
              <a:solidFill>
                <a:schemeClr val="tx2"/>
              </a:solidFill>
              <a:ea typeface="宋体" pitchFamily="2" charset="-122"/>
              <a:cs typeface="Arial" charset="0"/>
            </a:endParaRPr>
          </a:p>
        </p:txBody>
      </p:sp>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31</a:t>
            </a:fld>
            <a:endParaRPr lang="en-US" altLang="zh-CN"/>
          </a:p>
        </p:txBody>
      </p:sp>
    </p:spTree>
    <p:extLst>
      <p:ext uri="{BB962C8B-B14F-4D97-AF65-F5344CB8AC3E}">
        <p14:creationId xmlns:p14="http://schemas.microsoft.com/office/powerpoint/2010/main" val="160041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0"/>
                                  </p:iterate>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1" nodeType="clickEffect">
                                  <p:stCondLst>
                                    <p:cond delay="0"/>
                                  </p:stCondLst>
                                  <p:iterate type="lt">
                                    <p:tmPct val="10000"/>
                                  </p:iterate>
                                  <p:childTnLst>
                                    <p:animMotion origin="layout" path="M 0.0 0.0 L 0.0 -0.07213" pathEditMode="relative" ptsTypes="">
                                      <p:cBhvr>
                                        <p:cTn id="13" dur="500" accel="50000" decel="50000" autoRev="1" fill="hold">
                                          <p:stCondLst>
                                            <p:cond delay="0"/>
                                          </p:stCondLst>
                                        </p:cTn>
                                        <p:tgtEl>
                                          <p:spTgt spid="33"/>
                                        </p:tgtEl>
                                        <p:attrNameLst>
                                          <p:attrName>ppt_x</p:attrName>
                                          <p:attrName>ppt_y</p:attrName>
                                        </p:attrNameLst>
                                      </p:cBhvr>
                                    </p:animMotion>
                                    <p:animRot by="1500000">
                                      <p:cBhvr>
                                        <p:cTn id="14" dur="250" fill="hold">
                                          <p:stCondLst>
                                            <p:cond delay="0"/>
                                          </p:stCondLst>
                                        </p:cTn>
                                        <p:tgtEl>
                                          <p:spTgt spid="33"/>
                                        </p:tgtEl>
                                        <p:attrNameLst>
                                          <p:attrName>r</p:attrName>
                                        </p:attrNameLst>
                                      </p:cBhvr>
                                    </p:animRot>
                                    <p:animRot by="-1500000">
                                      <p:cBhvr>
                                        <p:cTn id="15" dur="250" fill="hold">
                                          <p:stCondLst>
                                            <p:cond delay="250"/>
                                          </p:stCondLst>
                                        </p:cTn>
                                        <p:tgtEl>
                                          <p:spTgt spid="33"/>
                                        </p:tgtEl>
                                        <p:attrNameLst>
                                          <p:attrName>r</p:attrName>
                                        </p:attrNameLst>
                                      </p:cBhvr>
                                    </p:animRot>
                                    <p:animRot by="-1500000">
                                      <p:cBhvr>
                                        <p:cTn id="16" dur="250" fill="hold">
                                          <p:stCondLst>
                                            <p:cond delay="500"/>
                                          </p:stCondLst>
                                        </p:cTn>
                                        <p:tgtEl>
                                          <p:spTgt spid="33"/>
                                        </p:tgtEl>
                                        <p:attrNameLst>
                                          <p:attrName>r</p:attrName>
                                        </p:attrNameLst>
                                      </p:cBhvr>
                                    </p:animRot>
                                    <p:animRot by="1500000">
                                      <p:cBhvr>
                                        <p:cTn id="17" dur="250" fill="hold">
                                          <p:stCondLst>
                                            <p:cond delay="75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zh-CN" altLang="en-US" dirty="0" smtClean="0">
                <a:latin typeface="微软雅黑" pitchFamily="34" charset="-122"/>
                <a:ea typeface="微软雅黑" pitchFamily="34" charset="-122"/>
              </a:rPr>
              <a:t>党群机关管理系统</a:t>
            </a:r>
            <a:endParaRPr lang="en-US" altLang="zh-CN" dirty="0" smtClean="0">
              <a:solidFill>
                <a:schemeClr val="accent1"/>
              </a:solidFill>
              <a:latin typeface="微软雅黑" pitchFamily="34" charset="-122"/>
              <a:ea typeface="微软雅黑" pitchFamily="34" charset="-122"/>
            </a:endParaRPr>
          </a:p>
        </p:txBody>
      </p:sp>
      <p:sp>
        <p:nvSpPr>
          <p:cNvPr id="8196"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pic>
        <p:nvPicPr>
          <p:cNvPr id="532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304" y="1302668"/>
            <a:ext cx="7829128" cy="5150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32</a:t>
            </a:fld>
            <a:endParaRPr lang="en-US" altLang="zh-CN"/>
          </a:p>
        </p:txBody>
      </p:sp>
    </p:spTree>
    <p:extLst>
      <p:ext uri="{BB962C8B-B14F-4D97-AF65-F5344CB8AC3E}">
        <p14:creationId xmlns:p14="http://schemas.microsoft.com/office/powerpoint/2010/main" val="13628217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微软雅黑" pitchFamily="34" charset="-122"/>
                <a:ea typeface="微软雅黑" pitchFamily="34" charset="-122"/>
              </a:rPr>
              <a:t>机构类别管理</a:t>
            </a:r>
            <a:endParaRPr lang="zh-CN" altLang="en-US" dirty="0">
              <a:latin typeface="微软雅黑" pitchFamily="34" charset="-122"/>
              <a:ea typeface="微软雅黑" pitchFamily="34" charset="-122"/>
            </a:endParaRPr>
          </a:p>
        </p:txBody>
      </p:sp>
      <p:sp>
        <p:nvSpPr>
          <p:cNvPr id="3" name="灯片编号占位符 2"/>
          <p:cNvSpPr>
            <a:spLocks noGrp="1"/>
          </p:cNvSpPr>
          <p:nvPr>
            <p:ph type="sldNum" sz="quarter" idx="11"/>
          </p:nvPr>
        </p:nvSpPr>
        <p:spPr/>
        <p:txBody>
          <a:bodyPr/>
          <a:lstStyle/>
          <a:p>
            <a:pPr>
              <a:defRPr/>
            </a:pPr>
            <a:fld id="{CF6C28F8-2CCE-4FE1-A8EB-7B977C791678}" type="slidenum">
              <a:rPr lang="en-US" altLang="zh-CN" smtClean="0"/>
              <a:pPr>
                <a:defRPr/>
              </a:pPr>
              <a:t>33</a:t>
            </a:fld>
            <a:endParaRPr lang="en-US" altLang="zh-CN"/>
          </a:p>
        </p:txBody>
      </p:sp>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416" y="1268760"/>
            <a:ext cx="7416824"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87510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426" y="1301270"/>
            <a:ext cx="7848872" cy="5152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3" name="Rectangle 2"/>
          <p:cNvSpPr>
            <a:spLocks noGrp="1" noChangeArrowheads="1"/>
          </p:cNvSpPr>
          <p:nvPr>
            <p:ph type="title"/>
          </p:nvPr>
        </p:nvSpPr>
        <p:spPr/>
        <p:txBody>
          <a:bodyPr/>
          <a:lstStyle/>
          <a:p>
            <a:pPr eaLnBrk="1" hangingPunct="1"/>
            <a:r>
              <a:rPr lang="zh-CN" altLang="en-US" dirty="0" smtClean="0">
                <a:latin typeface="微软雅黑" pitchFamily="34" charset="-122"/>
                <a:ea typeface="微软雅黑" pitchFamily="34" charset="-122"/>
              </a:rPr>
              <a:t>登记管理机关录入信息</a:t>
            </a:r>
            <a:endParaRPr lang="en-US" altLang="zh-CN" dirty="0" smtClean="0">
              <a:solidFill>
                <a:schemeClr val="accent1"/>
              </a:solidFill>
              <a:latin typeface="微软雅黑" pitchFamily="34" charset="-122"/>
              <a:ea typeface="微软雅黑" pitchFamily="34" charset="-122"/>
            </a:endParaRPr>
          </a:p>
        </p:txBody>
      </p:sp>
      <p:sp>
        <p:nvSpPr>
          <p:cNvPr id="10244"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sp>
        <p:nvSpPr>
          <p:cNvPr id="1024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ndParaRPr>
          </a:p>
        </p:txBody>
      </p:sp>
      <p:sp>
        <p:nvSpPr>
          <p:cNvPr id="10" name="圆角矩形标注 9"/>
          <p:cNvSpPr/>
          <p:nvPr/>
        </p:nvSpPr>
        <p:spPr>
          <a:xfrm>
            <a:off x="6300192" y="5733256"/>
            <a:ext cx="1944216" cy="412791"/>
          </a:xfrm>
          <a:prstGeom prst="wedgeRoundRectCallout">
            <a:avLst>
              <a:gd name="adj1" fmla="val -35672"/>
              <a:gd name="adj2" fmla="val -137423"/>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CN" altLang="en-US" sz="1600" b="1" dirty="0" smtClean="0"/>
              <a:t>输入党群机关名称</a:t>
            </a:r>
            <a:endParaRPr lang="zh-CN" altLang="en-US" sz="1600" b="1" dirty="0"/>
          </a:p>
        </p:txBody>
      </p:sp>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34</a:t>
            </a:fld>
            <a:endParaRPr lang="en-US" altLang="zh-CN"/>
          </a:p>
        </p:txBody>
      </p:sp>
    </p:spTree>
    <p:extLst>
      <p:ext uri="{BB962C8B-B14F-4D97-AF65-F5344CB8AC3E}">
        <p14:creationId xmlns:p14="http://schemas.microsoft.com/office/powerpoint/2010/main" val="8777504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911" y="1302668"/>
            <a:ext cx="7620000" cy="5150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3" name="Rectangle 2"/>
          <p:cNvSpPr>
            <a:spLocks noGrp="1" noChangeArrowheads="1"/>
          </p:cNvSpPr>
          <p:nvPr>
            <p:ph type="title"/>
          </p:nvPr>
        </p:nvSpPr>
        <p:spPr/>
        <p:txBody>
          <a:bodyPr/>
          <a:lstStyle/>
          <a:p>
            <a:pPr eaLnBrk="1" hangingPunct="1"/>
            <a:r>
              <a:rPr lang="zh-CN" altLang="en-US" dirty="0" smtClean="0">
                <a:latin typeface="微软雅黑" pitchFamily="34" charset="-122"/>
                <a:ea typeface="微软雅黑" pitchFamily="34" charset="-122"/>
              </a:rPr>
              <a:t>录入相关信息</a:t>
            </a:r>
            <a:endParaRPr lang="en-US" altLang="zh-CN" dirty="0" smtClean="0">
              <a:solidFill>
                <a:schemeClr val="accent1"/>
              </a:solidFill>
              <a:latin typeface="微软雅黑" pitchFamily="34" charset="-122"/>
              <a:ea typeface="微软雅黑" pitchFamily="34" charset="-122"/>
            </a:endParaRPr>
          </a:p>
        </p:txBody>
      </p:sp>
      <p:sp>
        <p:nvSpPr>
          <p:cNvPr id="10244"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sp>
        <p:nvSpPr>
          <p:cNvPr id="1024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ndParaRPr>
          </a:p>
        </p:txBody>
      </p:sp>
      <p:sp>
        <p:nvSpPr>
          <p:cNvPr id="8" name="圆角矩形标注 7"/>
          <p:cNvSpPr/>
          <p:nvPr/>
        </p:nvSpPr>
        <p:spPr>
          <a:xfrm>
            <a:off x="5508104" y="3140968"/>
            <a:ext cx="2592288" cy="715909"/>
          </a:xfrm>
          <a:prstGeom prst="wedgeRoundRectCallout">
            <a:avLst>
              <a:gd name="adj1" fmla="val 2633"/>
              <a:gd name="adj2" fmla="val 140080"/>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CN" altLang="en-US" sz="1600" b="1" dirty="0" smtClean="0"/>
              <a:t>根据名称系统自动搜索组织机构代码并</a:t>
            </a:r>
            <a:r>
              <a:rPr lang="zh-CN" altLang="en-US" sz="1600" b="1" dirty="0"/>
              <a:t>设置；若未自动生成</a:t>
            </a:r>
            <a:r>
              <a:rPr lang="zh-CN" altLang="en-US" sz="1600" b="1" dirty="0" smtClean="0"/>
              <a:t>，详见</a:t>
            </a:r>
            <a:r>
              <a:rPr lang="zh-CN" altLang="en-US" sz="1600" b="1" dirty="0"/>
              <a:t>下</a:t>
            </a:r>
            <a:r>
              <a:rPr lang="zh-CN" altLang="en-US" sz="1600" b="1" dirty="0" smtClean="0"/>
              <a:t>页介绍</a:t>
            </a:r>
            <a:endParaRPr lang="zh-CN" altLang="en-US" sz="1600" b="1" dirty="0"/>
          </a:p>
        </p:txBody>
      </p:sp>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35</a:t>
            </a:fld>
            <a:endParaRPr lang="en-US" altLang="zh-CN"/>
          </a:p>
        </p:txBody>
      </p:sp>
    </p:spTree>
    <p:extLst>
      <p:ext uri="{BB962C8B-B14F-4D97-AF65-F5344CB8AC3E}">
        <p14:creationId xmlns:p14="http://schemas.microsoft.com/office/powerpoint/2010/main" val="9921116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p:nvPr>
        </p:nvSpPr>
        <p:spPr/>
        <p:txBody>
          <a:bodyPr/>
          <a:lstStyle/>
          <a:p>
            <a:pPr eaLnBrk="1" hangingPunct="1"/>
            <a:r>
              <a:rPr lang="zh-CN" altLang="en-US" dirty="0" smtClean="0">
                <a:ea typeface="宋体" pitchFamily="2" charset="-122"/>
              </a:rPr>
              <a:t>组织机构代码</a:t>
            </a:r>
          </a:p>
        </p:txBody>
      </p:sp>
      <p:grpSp>
        <p:nvGrpSpPr>
          <p:cNvPr id="2" name="组合 1"/>
          <p:cNvGrpSpPr/>
          <p:nvPr/>
        </p:nvGrpSpPr>
        <p:grpSpPr>
          <a:xfrm>
            <a:off x="602928" y="2060848"/>
            <a:ext cx="8073528" cy="4137333"/>
            <a:chOff x="242888" y="1519238"/>
            <a:chExt cx="8626475" cy="4377039"/>
          </a:xfrm>
        </p:grpSpPr>
        <p:grpSp>
          <p:nvGrpSpPr>
            <p:cNvPr id="37" name="组合 3"/>
            <p:cNvGrpSpPr>
              <a:grpSpLocks/>
            </p:cNvGrpSpPr>
            <p:nvPr/>
          </p:nvGrpSpPr>
          <p:grpSpPr bwMode="auto">
            <a:xfrm>
              <a:off x="822325" y="1876425"/>
              <a:ext cx="1912938" cy="3605213"/>
              <a:chOff x="513" y="998"/>
              <a:chExt cx="1109" cy="2271"/>
            </a:xfrm>
          </p:grpSpPr>
          <p:sp>
            <p:nvSpPr>
              <p:cNvPr id="38" name="任意多边形 4"/>
              <p:cNvSpPr>
                <a:spLocks/>
              </p:cNvSpPr>
              <p:nvPr/>
            </p:nvSpPr>
            <p:spPr bwMode="gray">
              <a:xfrm flipV="1">
                <a:off x="683" y="2087"/>
                <a:ext cx="933" cy="1182"/>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CN" altLang="en-US"/>
              </a:p>
            </p:txBody>
          </p:sp>
          <p:sp>
            <p:nvSpPr>
              <p:cNvPr id="39" name="任意多边形 5"/>
              <p:cNvSpPr>
                <a:spLocks/>
              </p:cNvSpPr>
              <p:nvPr/>
            </p:nvSpPr>
            <p:spPr bwMode="gray">
              <a:xfrm rot="-5400000">
                <a:off x="917" y="1548"/>
                <a:ext cx="301" cy="1109"/>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accent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CN" altLang="en-US"/>
              </a:p>
            </p:txBody>
          </p:sp>
          <p:sp>
            <p:nvSpPr>
              <p:cNvPr id="40" name="任意多边形 6"/>
              <p:cNvSpPr>
                <a:spLocks/>
              </p:cNvSpPr>
              <p:nvPr/>
            </p:nvSpPr>
            <p:spPr bwMode="gray">
              <a:xfrm>
                <a:off x="677" y="998"/>
                <a:ext cx="933" cy="1182"/>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CN" altLang="en-US"/>
              </a:p>
            </p:txBody>
          </p:sp>
        </p:grpSp>
        <p:sp>
          <p:nvSpPr>
            <p:cNvPr id="41" name="自选图形 7"/>
            <p:cNvSpPr>
              <a:spLocks noChangeArrowheads="1"/>
            </p:cNvSpPr>
            <p:nvPr/>
          </p:nvSpPr>
          <p:spPr bwMode="gray">
            <a:xfrm>
              <a:off x="3408363" y="3030538"/>
              <a:ext cx="5457825" cy="1304925"/>
            </a:xfrm>
            <a:prstGeom prst="roundRect">
              <a:avLst>
                <a:gd name="adj" fmla="val 11505"/>
              </a:avLst>
            </a:prstGeom>
            <a:gradFill rotWithShape="1">
              <a:gsLst>
                <a:gs pos="0">
                  <a:schemeClr val="folHlink"/>
                </a:gs>
                <a:gs pos="100000">
                  <a:schemeClr val="folHlink">
                    <a:gamma/>
                    <a:shade val="46275"/>
                    <a:invGamma/>
                    <a:alpha val="0"/>
                  </a:schemeClr>
                </a:gs>
              </a:gsLst>
              <a:lin ang="0" scaled="1"/>
            </a:gradFill>
            <a:ln>
              <a:noFill/>
            </a:ln>
            <a:effectLst/>
            <a:extLst>
              <a:ext uri="{91240B29-F687-4F45-9708-019B960494DF}">
                <a14:hiddenLine xmlns:a14="http://schemas.microsoft.com/office/drawing/2010/main" w="6350" algn="ctr">
                  <a:solidFill>
                    <a:schemeClr val="tx1"/>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2" name="自选图形 8"/>
            <p:cNvSpPr>
              <a:spLocks noChangeArrowheads="1"/>
            </p:cNvSpPr>
            <p:nvPr/>
          </p:nvSpPr>
          <p:spPr bwMode="gray">
            <a:xfrm>
              <a:off x="4287838" y="3476625"/>
              <a:ext cx="376237" cy="344488"/>
            </a:xfrm>
            <a:prstGeom prst="rightArrow">
              <a:avLst>
                <a:gd name="adj1" fmla="val 50000"/>
                <a:gd name="adj2" fmla="val 45507"/>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 name="自选图形 9"/>
            <p:cNvSpPr>
              <a:spLocks noChangeArrowheads="1"/>
            </p:cNvSpPr>
            <p:nvPr/>
          </p:nvSpPr>
          <p:spPr bwMode="ltGray">
            <a:xfrm>
              <a:off x="3446463" y="4552950"/>
              <a:ext cx="5422900" cy="1314450"/>
            </a:xfrm>
            <a:prstGeom prst="roundRect">
              <a:avLst>
                <a:gd name="adj" fmla="val 11505"/>
              </a:avLst>
            </a:prstGeom>
            <a:gradFill rotWithShape="1">
              <a:gsLst>
                <a:gs pos="0">
                  <a:schemeClr val="accent2"/>
                </a:gs>
                <a:gs pos="100000">
                  <a:schemeClr val="accent2">
                    <a:gamma/>
                    <a:shade val="46275"/>
                    <a:invGamma/>
                    <a:alpha val="0"/>
                  </a:schemeClr>
                </a:gs>
              </a:gsLst>
              <a:lin ang="0" scaled="1"/>
            </a:gradFill>
            <a:ln>
              <a:noFill/>
            </a:ln>
            <a:effectLst/>
            <a:extLst>
              <a:ext uri="{91240B29-F687-4F45-9708-019B960494DF}">
                <a14:hiddenLine xmlns:a14="http://schemas.microsoft.com/office/drawing/2010/main" w="6350" algn="ctr">
                  <a:solidFill>
                    <a:schemeClr val="tx1"/>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4" name="自选图形 10"/>
            <p:cNvSpPr>
              <a:spLocks noChangeArrowheads="1"/>
            </p:cNvSpPr>
            <p:nvPr/>
          </p:nvSpPr>
          <p:spPr bwMode="gray">
            <a:xfrm>
              <a:off x="4260850" y="5018088"/>
              <a:ext cx="376238" cy="347662"/>
            </a:xfrm>
            <a:prstGeom prst="rightArrow">
              <a:avLst>
                <a:gd name="adj1" fmla="val 50000"/>
                <a:gd name="adj2" fmla="val 45091"/>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5" name="自选图形 11"/>
            <p:cNvSpPr>
              <a:spLocks noChangeArrowheads="1"/>
            </p:cNvSpPr>
            <p:nvPr/>
          </p:nvSpPr>
          <p:spPr bwMode="gray">
            <a:xfrm>
              <a:off x="3408363" y="1535113"/>
              <a:ext cx="5457825" cy="1304925"/>
            </a:xfrm>
            <a:prstGeom prst="roundRect">
              <a:avLst>
                <a:gd name="adj" fmla="val 11505"/>
              </a:avLst>
            </a:prstGeom>
            <a:gradFill rotWithShape="1">
              <a:gsLst>
                <a:gs pos="0">
                  <a:schemeClr val="hlink">
                    <a:alpha val="80000"/>
                  </a:schemeClr>
                </a:gs>
                <a:gs pos="100000">
                  <a:schemeClr val="hlink">
                    <a:gamma/>
                    <a:shade val="46275"/>
                    <a:invGamma/>
                    <a:alpha val="0"/>
                  </a:schemeClr>
                </a:gs>
              </a:gsLst>
              <a:lin ang="0" scaled="1"/>
            </a:gradFill>
            <a:ln>
              <a:noFill/>
            </a:ln>
            <a:effectLst/>
            <a:extLst>
              <a:ext uri="{91240B29-F687-4F45-9708-019B960494DF}">
                <a14:hiddenLine xmlns:a14="http://schemas.microsoft.com/office/drawing/2010/main" w="6350" algn="ctr">
                  <a:solidFill>
                    <a:schemeClr val="tx1"/>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6" name="自选图形 12"/>
            <p:cNvSpPr>
              <a:spLocks noChangeArrowheads="1"/>
            </p:cNvSpPr>
            <p:nvPr/>
          </p:nvSpPr>
          <p:spPr bwMode="gray">
            <a:xfrm>
              <a:off x="4268788" y="1981200"/>
              <a:ext cx="376237" cy="344488"/>
            </a:xfrm>
            <a:prstGeom prst="rightArrow">
              <a:avLst>
                <a:gd name="adj1" fmla="val 50000"/>
                <a:gd name="adj2" fmla="val 45507"/>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7" name="自选图形 13"/>
            <p:cNvSpPr>
              <a:spLocks noChangeArrowheads="1"/>
            </p:cNvSpPr>
            <p:nvPr/>
          </p:nvSpPr>
          <p:spPr bwMode="gray">
            <a:xfrm>
              <a:off x="2825750" y="1519238"/>
              <a:ext cx="1628775" cy="1298575"/>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zh-CN" altLang="en-US"/>
            </a:p>
          </p:txBody>
        </p:sp>
        <p:sp>
          <p:nvSpPr>
            <p:cNvPr id="48" name="任意多边形 14"/>
            <p:cNvSpPr>
              <a:spLocks/>
            </p:cNvSpPr>
            <p:nvPr/>
          </p:nvSpPr>
          <p:spPr bwMode="gray">
            <a:xfrm>
              <a:off x="2889250" y="1584325"/>
              <a:ext cx="811213" cy="649288"/>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49" name="自选图形 15"/>
            <p:cNvSpPr>
              <a:spLocks noChangeArrowheads="1"/>
            </p:cNvSpPr>
            <p:nvPr/>
          </p:nvSpPr>
          <p:spPr bwMode="gray">
            <a:xfrm>
              <a:off x="2838450" y="3021013"/>
              <a:ext cx="1628775" cy="1298575"/>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zh-CN" altLang="en-US"/>
            </a:p>
          </p:txBody>
        </p:sp>
        <p:sp>
          <p:nvSpPr>
            <p:cNvPr id="50" name="任意多边形 16"/>
            <p:cNvSpPr>
              <a:spLocks/>
            </p:cNvSpPr>
            <p:nvPr/>
          </p:nvSpPr>
          <p:spPr bwMode="gray">
            <a:xfrm>
              <a:off x="2892425" y="3086100"/>
              <a:ext cx="811213" cy="649288"/>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50000">
                  <a:schemeClr val="folHlink">
                    <a:alpha val="0"/>
                  </a:schemeClr>
                </a:gs>
                <a:gs pos="100000">
                  <a:schemeClr val="folHlink">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51" name="自选图形 17"/>
            <p:cNvSpPr>
              <a:spLocks noChangeArrowheads="1"/>
            </p:cNvSpPr>
            <p:nvPr/>
          </p:nvSpPr>
          <p:spPr bwMode="gray">
            <a:xfrm>
              <a:off x="2819400" y="4543425"/>
              <a:ext cx="1628775" cy="1298575"/>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zh-CN" altLang="en-US"/>
            </a:p>
          </p:txBody>
        </p:sp>
        <p:sp>
          <p:nvSpPr>
            <p:cNvPr id="52" name="任意多边形 18"/>
            <p:cNvSpPr>
              <a:spLocks/>
            </p:cNvSpPr>
            <p:nvPr/>
          </p:nvSpPr>
          <p:spPr bwMode="gray">
            <a:xfrm>
              <a:off x="2873375" y="4598988"/>
              <a:ext cx="811213" cy="649287"/>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pic>
          <p:nvPicPr>
            <p:cNvPr id="53" name="图片 19" descr="YG_circl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2695575"/>
              <a:ext cx="1882775" cy="1879600"/>
            </a:xfrm>
            <a:prstGeom prst="rect">
              <a:avLst/>
            </a:prstGeom>
            <a:noFill/>
            <a:extLst>
              <a:ext uri="{909E8E84-426E-40DD-AFC4-6F175D3DCCD1}">
                <a14:hiddenFill xmlns:a14="http://schemas.microsoft.com/office/drawing/2010/main">
                  <a:solidFill>
                    <a:srgbClr val="FFFFFF"/>
                  </a:solidFill>
                </a14:hiddenFill>
              </a:ext>
            </a:extLst>
          </p:spPr>
        </p:pic>
        <p:sp>
          <p:nvSpPr>
            <p:cNvPr id="54" name="文本框 20"/>
            <p:cNvSpPr txBox="1">
              <a:spLocks noChangeArrowheads="1"/>
            </p:cNvSpPr>
            <p:nvPr/>
          </p:nvSpPr>
          <p:spPr bwMode="black">
            <a:xfrm>
              <a:off x="4678363" y="1982222"/>
              <a:ext cx="3932237" cy="748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sz="2000" b="1" dirty="0" smtClean="0">
                  <a:solidFill>
                    <a:srgbClr val="000000"/>
                  </a:solidFill>
                  <a:cs typeface="Arial" charset="0"/>
                </a:rPr>
                <a:t>组织机构代码</a:t>
              </a:r>
              <a:r>
                <a:rPr lang="zh-CN" altLang="en-US" sz="2000" dirty="0">
                  <a:solidFill>
                    <a:srgbClr val="000000"/>
                  </a:solidFill>
                  <a:cs typeface="Arial" charset="0"/>
                </a:rPr>
                <a:t>自动</a:t>
              </a:r>
              <a:r>
                <a:rPr lang="zh-CN" altLang="en-US" sz="2000" dirty="0" smtClean="0">
                  <a:solidFill>
                    <a:srgbClr val="000000"/>
                  </a:solidFill>
                  <a:cs typeface="Arial" charset="0"/>
                </a:rPr>
                <a:t>显示于组织机构代码栏</a:t>
              </a:r>
              <a:endParaRPr lang="en-US" altLang="zh-CN" sz="2000" dirty="0">
                <a:solidFill>
                  <a:srgbClr val="000000"/>
                </a:solidFill>
                <a:cs typeface="Arial" charset="0"/>
              </a:endParaRPr>
            </a:p>
          </p:txBody>
        </p:sp>
        <p:sp>
          <p:nvSpPr>
            <p:cNvPr id="55" name="文本框 21"/>
            <p:cNvSpPr txBox="1">
              <a:spLocks noChangeArrowheads="1"/>
            </p:cNvSpPr>
            <p:nvPr/>
          </p:nvSpPr>
          <p:spPr bwMode="black">
            <a:xfrm>
              <a:off x="4678363" y="2995060"/>
              <a:ext cx="3932237" cy="1400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sz="2000" dirty="0" smtClean="0">
                  <a:solidFill>
                    <a:srgbClr val="000000"/>
                  </a:solidFill>
                  <a:cs typeface="Arial" charset="0"/>
                </a:rPr>
                <a:t>自动比对生成的</a:t>
              </a:r>
              <a:r>
                <a:rPr lang="zh-CN" altLang="en-US" sz="2000" b="1" dirty="0" smtClean="0">
                  <a:solidFill>
                    <a:srgbClr val="000000"/>
                  </a:solidFill>
                  <a:cs typeface="Arial" charset="0"/>
                </a:rPr>
                <a:t>组织机构代码</a:t>
              </a:r>
              <a:r>
                <a:rPr lang="zh-CN" altLang="en-US" sz="2000" dirty="0">
                  <a:solidFill>
                    <a:srgbClr val="000000"/>
                  </a:solidFill>
                  <a:cs typeface="Arial" charset="0"/>
                </a:rPr>
                <a:t>不是</a:t>
              </a:r>
              <a:r>
                <a:rPr lang="zh-CN" altLang="en-US" sz="2000" dirty="0" smtClean="0">
                  <a:solidFill>
                    <a:srgbClr val="000000"/>
                  </a:solidFill>
                  <a:cs typeface="Arial" charset="0"/>
                </a:rPr>
                <a:t>本机构提交的组织机构代码，需要删除自动生成码，</a:t>
              </a:r>
              <a:r>
                <a:rPr lang="zh-CN" altLang="en-US" sz="2000" dirty="0">
                  <a:solidFill>
                    <a:srgbClr val="000000"/>
                  </a:solidFill>
                  <a:cs typeface="Arial" charset="0"/>
                </a:rPr>
                <a:t>重新录入提交的组织</a:t>
              </a:r>
              <a:r>
                <a:rPr lang="zh-CN" altLang="en-US" sz="2000" dirty="0" smtClean="0">
                  <a:solidFill>
                    <a:srgbClr val="000000"/>
                  </a:solidFill>
                  <a:cs typeface="Arial" charset="0"/>
                </a:rPr>
                <a:t>机构代码</a:t>
              </a:r>
              <a:endParaRPr lang="en-US" altLang="zh-CN" sz="2000" dirty="0">
                <a:solidFill>
                  <a:srgbClr val="000000"/>
                </a:solidFill>
                <a:cs typeface="Arial" charset="0"/>
              </a:endParaRPr>
            </a:p>
          </p:txBody>
        </p:sp>
        <p:sp>
          <p:nvSpPr>
            <p:cNvPr id="56" name="文本框 22"/>
            <p:cNvSpPr txBox="1">
              <a:spLocks noChangeArrowheads="1"/>
            </p:cNvSpPr>
            <p:nvPr/>
          </p:nvSpPr>
          <p:spPr bwMode="black">
            <a:xfrm>
              <a:off x="4678363" y="4496161"/>
              <a:ext cx="3932237" cy="1400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sz="2000" b="1" dirty="0">
                  <a:solidFill>
                    <a:srgbClr val="000000"/>
                  </a:solidFill>
                  <a:cs typeface="Arial" charset="0"/>
                </a:rPr>
                <a:t>已有</a:t>
              </a:r>
              <a:r>
                <a:rPr lang="zh-CN" altLang="en-US" sz="2000" b="1" dirty="0" smtClean="0">
                  <a:solidFill>
                    <a:srgbClr val="000000"/>
                  </a:solidFill>
                  <a:cs typeface="Arial" charset="0"/>
                </a:rPr>
                <a:t>组织机构代码</a:t>
              </a:r>
              <a:r>
                <a:rPr lang="zh-CN" altLang="en-US" sz="2000" dirty="0">
                  <a:solidFill>
                    <a:srgbClr val="000000"/>
                  </a:solidFill>
                  <a:cs typeface="Arial" charset="0"/>
                </a:rPr>
                <a:t>：录入提交</a:t>
              </a:r>
              <a:r>
                <a:rPr lang="zh-CN" altLang="en-US" sz="2000" dirty="0" smtClean="0">
                  <a:solidFill>
                    <a:srgbClr val="000000"/>
                  </a:solidFill>
                  <a:cs typeface="Arial" charset="0"/>
                </a:rPr>
                <a:t>的组织机构代码</a:t>
              </a:r>
              <a:endParaRPr lang="en-US" altLang="zh-CN" sz="2000" dirty="0">
                <a:solidFill>
                  <a:srgbClr val="000000"/>
                </a:solidFill>
                <a:cs typeface="Arial" charset="0"/>
              </a:endParaRPr>
            </a:p>
            <a:p>
              <a:pPr eaLnBrk="0" hangingPunct="0"/>
              <a:r>
                <a:rPr lang="zh-CN" altLang="en-US" sz="2000" b="1" dirty="0">
                  <a:solidFill>
                    <a:srgbClr val="000000"/>
                  </a:solidFill>
                  <a:cs typeface="Arial" charset="0"/>
                </a:rPr>
                <a:t>新</a:t>
              </a:r>
              <a:r>
                <a:rPr lang="zh-CN" altLang="en-US" sz="2000" b="1" dirty="0" smtClean="0">
                  <a:solidFill>
                    <a:srgbClr val="000000"/>
                  </a:solidFill>
                  <a:cs typeface="Arial" charset="0"/>
                </a:rPr>
                <a:t>设立机构：</a:t>
              </a:r>
              <a:r>
                <a:rPr lang="zh-CN" altLang="en-US" sz="2000" dirty="0">
                  <a:solidFill>
                    <a:srgbClr val="000000"/>
                  </a:solidFill>
                  <a:cs typeface="Arial" charset="0"/>
                </a:rPr>
                <a:t>保持空白，系统自动分配</a:t>
              </a:r>
              <a:endParaRPr lang="en-US" altLang="zh-CN" sz="2000" dirty="0">
                <a:solidFill>
                  <a:srgbClr val="000000"/>
                </a:solidFill>
                <a:cs typeface="Arial" charset="0"/>
              </a:endParaRPr>
            </a:p>
          </p:txBody>
        </p:sp>
        <p:sp>
          <p:nvSpPr>
            <p:cNvPr id="57" name="文本框 23"/>
            <p:cNvSpPr txBox="1">
              <a:spLocks noChangeArrowheads="1"/>
            </p:cNvSpPr>
            <p:nvPr/>
          </p:nvSpPr>
          <p:spPr bwMode="gray">
            <a:xfrm>
              <a:off x="407988" y="3348038"/>
              <a:ext cx="1573212" cy="683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a:spAutoFit/>
            </a:bodyPr>
            <a:lstStyle/>
            <a:p>
              <a:pPr algn="ctr" eaLnBrk="0" hangingPunct="0"/>
              <a:r>
                <a:rPr lang="zh-CN" altLang="en-US" b="1" dirty="0" smtClean="0">
                  <a:ea typeface="宋体" pitchFamily="2" charset="-122"/>
                  <a:cs typeface="Arial" charset="0"/>
                </a:rPr>
                <a:t>组织</a:t>
              </a:r>
              <a:r>
                <a:rPr lang="zh-CN" altLang="en-US" b="1" dirty="0">
                  <a:cs typeface="Arial" charset="0"/>
                </a:rPr>
                <a:t>机构</a:t>
              </a:r>
              <a:endParaRPr lang="en-US" altLang="zh-CN" b="1" dirty="0" smtClean="0">
                <a:ea typeface="宋体" pitchFamily="2" charset="-122"/>
                <a:cs typeface="Arial" charset="0"/>
              </a:endParaRPr>
            </a:p>
            <a:p>
              <a:pPr algn="ctr" eaLnBrk="0" hangingPunct="0"/>
              <a:r>
                <a:rPr lang="zh-CN" altLang="en-US" b="1" dirty="0" smtClean="0">
                  <a:ea typeface="宋体" pitchFamily="2" charset="-122"/>
                  <a:cs typeface="Arial" charset="0"/>
                </a:rPr>
                <a:t>代码</a:t>
              </a:r>
              <a:endParaRPr lang="en-US" altLang="zh-CN" b="1" dirty="0">
                <a:ea typeface="宋体" pitchFamily="2" charset="-122"/>
                <a:cs typeface="Arial" charset="0"/>
              </a:endParaRPr>
            </a:p>
          </p:txBody>
        </p:sp>
        <p:sp>
          <p:nvSpPr>
            <p:cNvPr id="58" name="文本框 24"/>
            <p:cNvSpPr txBox="1">
              <a:spLocks noChangeArrowheads="1"/>
            </p:cNvSpPr>
            <p:nvPr/>
          </p:nvSpPr>
          <p:spPr bwMode="white">
            <a:xfrm>
              <a:off x="2806700" y="1665031"/>
              <a:ext cx="1673225" cy="911703"/>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3300">
                        <a:alpha val="50000"/>
                      </a:srgbClr>
                    </a:outerShdw>
                  </a:effectLst>
                </a14:hiddenEffects>
              </a:ext>
            </a:extLst>
          </p:spPr>
          <p:txBody>
            <a:bodyPr>
              <a:spAutoFit/>
            </a:bodyPr>
            <a:lstStyle/>
            <a:p>
              <a:pPr algn="ctr">
                <a:spcBef>
                  <a:spcPct val="50000"/>
                </a:spcBef>
              </a:pPr>
              <a:r>
                <a:rPr lang="zh-CN" altLang="en-US" sz="2000" b="1" dirty="0" smtClean="0">
                  <a:solidFill>
                    <a:srgbClr val="FEFFFF"/>
                  </a:solidFill>
                  <a:cs typeface="Arial" charset="0"/>
                </a:rPr>
                <a:t>自动</a:t>
              </a:r>
              <a:r>
                <a:rPr lang="zh-CN" altLang="en-US" sz="2000" b="1" dirty="0">
                  <a:solidFill>
                    <a:srgbClr val="FEFFFF"/>
                  </a:solidFill>
                  <a:cs typeface="Arial" charset="0"/>
                </a:rPr>
                <a:t>比</a:t>
              </a:r>
              <a:r>
                <a:rPr lang="zh-CN" altLang="en-US" sz="2000" b="1" dirty="0" smtClean="0">
                  <a:solidFill>
                    <a:srgbClr val="FEFFFF"/>
                  </a:solidFill>
                  <a:cs typeface="Arial" charset="0"/>
                </a:rPr>
                <a:t>对</a:t>
              </a:r>
              <a:endParaRPr lang="en-US" altLang="zh-CN" sz="2000" b="1" dirty="0" smtClean="0">
                <a:solidFill>
                  <a:srgbClr val="FEFFFF"/>
                </a:solidFill>
                <a:cs typeface="Arial" charset="0"/>
              </a:endParaRPr>
            </a:p>
            <a:p>
              <a:pPr algn="ctr">
                <a:spcBef>
                  <a:spcPct val="50000"/>
                </a:spcBef>
              </a:pPr>
              <a:r>
                <a:rPr lang="zh-CN" altLang="en-US" sz="2000" b="1" dirty="0" smtClean="0">
                  <a:solidFill>
                    <a:srgbClr val="FEFFFF"/>
                  </a:solidFill>
                  <a:cs typeface="Arial" charset="0"/>
                </a:rPr>
                <a:t>一致</a:t>
              </a:r>
              <a:endParaRPr lang="en-US" altLang="zh-CN" sz="2000" b="1" dirty="0">
                <a:solidFill>
                  <a:srgbClr val="FEFFFF"/>
                </a:solidFill>
                <a:cs typeface="Arial" charset="0"/>
              </a:endParaRPr>
            </a:p>
          </p:txBody>
        </p:sp>
        <p:sp>
          <p:nvSpPr>
            <p:cNvPr id="59" name="文本框 25"/>
            <p:cNvSpPr txBox="1">
              <a:spLocks noChangeArrowheads="1"/>
            </p:cNvSpPr>
            <p:nvPr/>
          </p:nvSpPr>
          <p:spPr bwMode="white">
            <a:xfrm>
              <a:off x="2793999" y="3149361"/>
              <a:ext cx="1673225" cy="911703"/>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3300">
                        <a:alpha val="50000"/>
                      </a:srgbClr>
                    </a:outerShdw>
                  </a:effectLst>
                </a14:hiddenEffects>
              </a:ext>
            </a:extLst>
          </p:spPr>
          <p:txBody>
            <a:bodyPr>
              <a:spAutoFit/>
            </a:bodyPr>
            <a:lstStyle/>
            <a:p>
              <a:pPr algn="ctr">
                <a:spcBef>
                  <a:spcPct val="50000"/>
                </a:spcBef>
              </a:pPr>
              <a:r>
                <a:rPr lang="zh-CN" altLang="en-US" sz="2000" b="1" dirty="0">
                  <a:solidFill>
                    <a:srgbClr val="FEFFFF"/>
                  </a:solidFill>
                  <a:cs typeface="Arial" charset="0"/>
                </a:rPr>
                <a:t>自动比对</a:t>
              </a:r>
              <a:endParaRPr lang="en-US" altLang="zh-CN" sz="2000" b="1" dirty="0">
                <a:solidFill>
                  <a:srgbClr val="FEFFFF"/>
                </a:solidFill>
                <a:cs typeface="Arial" charset="0"/>
              </a:endParaRPr>
            </a:p>
            <a:p>
              <a:pPr algn="ctr">
                <a:spcBef>
                  <a:spcPct val="50000"/>
                </a:spcBef>
              </a:pPr>
              <a:r>
                <a:rPr lang="zh-CN" altLang="en-US" sz="2000" b="1" dirty="0" smtClean="0">
                  <a:solidFill>
                    <a:srgbClr val="FEFFFF"/>
                  </a:solidFill>
                  <a:ea typeface="宋体" pitchFamily="2" charset="-122"/>
                  <a:cs typeface="Arial" charset="0"/>
                </a:rPr>
                <a:t>不一致</a:t>
              </a:r>
              <a:endParaRPr lang="en-US" altLang="zh-CN" sz="2000" b="1" dirty="0">
                <a:solidFill>
                  <a:srgbClr val="FEFFFF"/>
                </a:solidFill>
                <a:ea typeface="宋体" pitchFamily="2" charset="-122"/>
                <a:cs typeface="Arial" charset="0"/>
              </a:endParaRPr>
            </a:p>
          </p:txBody>
        </p:sp>
        <p:sp>
          <p:nvSpPr>
            <p:cNvPr id="60" name="文本框 26"/>
            <p:cNvSpPr txBox="1">
              <a:spLocks noChangeArrowheads="1"/>
            </p:cNvSpPr>
            <p:nvPr/>
          </p:nvSpPr>
          <p:spPr bwMode="white">
            <a:xfrm>
              <a:off x="2768816" y="4704299"/>
              <a:ext cx="1673225" cy="911703"/>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3300">
                        <a:alpha val="50000"/>
                      </a:srgbClr>
                    </a:outerShdw>
                  </a:effectLst>
                </a14:hiddenEffects>
              </a:ext>
            </a:extLst>
          </p:spPr>
          <p:txBody>
            <a:bodyPr>
              <a:spAutoFit/>
            </a:bodyPr>
            <a:lstStyle/>
            <a:p>
              <a:pPr algn="ctr">
                <a:spcBef>
                  <a:spcPct val="50000"/>
                </a:spcBef>
              </a:pPr>
              <a:r>
                <a:rPr lang="zh-CN" altLang="en-US" sz="2000" b="1" dirty="0">
                  <a:solidFill>
                    <a:srgbClr val="FEFFFF"/>
                  </a:solidFill>
                  <a:cs typeface="Arial" charset="0"/>
                </a:rPr>
                <a:t>自动比对</a:t>
              </a:r>
              <a:endParaRPr lang="en-US" altLang="zh-CN" sz="2000" b="1" dirty="0">
                <a:solidFill>
                  <a:srgbClr val="FEFFFF"/>
                </a:solidFill>
                <a:cs typeface="Arial" charset="0"/>
              </a:endParaRPr>
            </a:p>
            <a:p>
              <a:pPr algn="ctr">
                <a:spcBef>
                  <a:spcPct val="50000"/>
                </a:spcBef>
              </a:pPr>
              <a:r>
                <a:rPr lang="zh-CN" altLang="en-US" sz="2000" b="1" dirty="0" smtClean="0">
                  <a:solidFill>
                    <a:srgbClr val="FEFFFF"/>
                  </a:solidFill>
                  <a:cs typeface="Arial" charset="0"/>
                </a:rPr>
                <a:t>无</a:t>
              </a:r>
              <a:r>
                <a:rPr lang="zh-CN" altLang="en-US" sz="2000" b="1" dirty="0">
                  <a:solidFill>
                    <a:srgbClr val="FEFFFF"/>
                  </a:solidFill>
                  <a:cs typeface="Arial" charset="0"/>
                </a:rPr>
                <a:t>结果</a:t>
              </a:r>
              <a:endParaRPr lang="en-US" altLang="zh-CN" sz="2000" b="1" dirty="0">
                <a:solidFill>
                  <a:srgbClr val="FEFFFF"/>
                </a:solidFill>
                <a:cs typeface="Arial" charset="0"/>
              </a:endParaRPr>
            </a:p>
          </p:txBody>
        </p:sp>
      </p:grpSp>
      <p:sp>
        <p:nvSpPr>
          <p:cNvPr id="29" name="自选图形 3"/>
          <p:cNvSpPr>
            <a:spLocks noChangeArrowheads="1"/>
          </p:cNvSpPr>
          <p:nvPr/>
        </p:nvSpPr>
        <p:spPr bwMode="gray">
          <a:xfrm>
            <a:off x="1145224" y="1412776"/>
            <a:ext cx="7289055" cy="582295"/>
          </a:xfrm>
          <a:prstGeom prst="roundRect">
            <a:avLst>
              <a:gd name="adj" fmla="val 27481"/>
            </a:avLst>
          </a:prstGeom>
          <a:gradFill rotWithShape="1">
            <a:gsLst>
              <a:gs pos="0">
                <a:srgbClr val="6DAF91"/>
              </a:gs>
              <a:gs pos="100000">
                <a:srgbClr val="6DAF91">
                  <a:gamma/>
                  <a:tint val="72549"/>
                  <a:invGamma/>
                </a:srgbClr>
              </a:gs>
            </a:gsLst>
            <a:lin ang="5400000" scaled="1"/>
          </a:gradFill>
          <a:ln w="25400" algn="ctr">
            <a:solidFill>
              <a:srgbClr val="7EB89E"/>
            </a:solidFill>
            <a:round/>
            <a:headEnd/>
            <a:tailEnd/>
          </a:ln>
          <a:effectLst/>
          <a:extLs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pPr>
              <a:spcBef>
                <a:spcPct val="50000"/>
              </a:spcBef>
            </a:pPr>
            <a:r>
              <a:rPr lang="zh-CN" altLang="en-US" b="1" dirty="0">
                <a:solidFill>
                  <a:srgbClr val="FEFFFF"/>
                </a:solidFill>
                <a:cs typeface="Arial" charset="0"/>
              </a:rPr>
              <a:t>自动比</a:t>
            </a:r>
            <a:r>
              <a:rPr lang="zh-CN" altLang="en-US" b="1" dirty="0" smtClean="0">
                <a:solidFill>
                  <a:srgbClr val="FEFFFF"/>
                </a:solidFill>
                <a:cs typeface="Arial" charset="0"/>
              </a:rPr>
              <a:t>对：按照输入的机构名称系统自动比对存量码指代的机构名称</a:t>
            </a:r>
            <a:endParaRPr lang="en-US" altLang="zh-CN" b="1" dirty="0">
              <a:solidFill>
                <a:srgbClr val="FEFFFF"/>
              </a:solidFill>
              <a:cs typeface="Arial" charset="0"/>
            </a:endParaRPr>
          </a:p>
        </p:txBody>
      </p:sp>
      <p:sp>
        <p:nvSpPr>
          <p:cNvPr id="3" name="灯片编号占位符 2"/>
          <p:cNvSpPr>
            <a:spLocks noGrp="1"/>
          </p:cNvSpPr>
          <p:nvPr>
            <p:ph type="sldNum" sz="quarter" idx="11"/>
          </p:nvPr>
        </p:nvSpPr>
        <p:spPr/>
        <p:txBody>
          <a:bodyPr/>
          <a:lstStyle/>
          <a:p>
            <a:pPr>
              <a:defRPr/>
            </a:pPr>
            <a:fld id="{CF6C28F8-2CCE-4FE1-A8EB-7B977C791678}" type="slidenum">
              <a:rPr lang="en-US" altLang="zh-CN" smtClean="0"/>
              <a:pPr>
                <a:defRPr/>
              </a:pPr>
              <a:t>36</a:t>
            </a:fld>
            <a:endParaRPr lang="en-US" altLang="zh-CN"/>
          </a:p>
        </p:txBody>
      </p:sp>
    </p:spTree>
    <p:extLst>
      <p:ext uri="{BB962C8B-B14F-4D97-AF65-F5344CB8AC3E}">
        <p14:creationId xmlns:p14="http://schemas.microsoft.com/office/powerpoint/2010/main" val="37835384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微软雅黑" pitchFamily="34" charset="-122"/>
                <a:ea typeface="微软雅黑" pitchFamily="34" charset="-122"/>
              </a:rPr>
              <a:t>党群机关信息保存</a:t>
            </a:r>
            <a:endParaRPr lang="zh-CN" altLang="en-US" dirty="0">
              <a:latin typeface="微软雅黑" pitchFamily="34" charset="-122"/>
              <a:ea typeface="微软雅黑" pitchFamily="34" charset="-122"/>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911" y="1302668"/>
            <a:ext cx="7620000" cy="5150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圆角矩形标注 23"/>
          <p:cNvSpPr/>
          <p:nvPr/>
        </p:nvSpPr>
        <p:spPr>
          <a:xfrm>
            <a:off x="3995936" y="5949280"/>
            <a:ext cx="1944216" cy="628815"/>
          </a:xfrm>
          <a:prstGeom prst="wedgeRoundRectCallout">
            <a:avLst>
              <a:gd name="adj1" fmla="val 75027"/>
              <a:gd name="adj2" fmla="val -15482"/>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CN" altLang="en-US" sz="1600" b="1" dirty="0" smtClean="0"/>
              <a:t>点击确定</a:t>
            </a:r>
            <a:endParaRPr lang="en-US" altLang="zh-CN" sz="1600" b="1" dirty="0" smtClean="0"/>
          </a:p>
          <a:p>
            <a:pPr algn="ctr">
              <a:defRPr/>
            </a:pPr>
            <a:r>
              <a:rPr lang="zh-CN" altLang="en-US" sz="1600" b="1" dirty="0" smtClean="0"/>
              <a:t>保存党群机关信息</a:t>
            </a:r>
            <a:endParaRPr lang="zh-CN" altLang="en-US" sz="1600" b="1" dirty="0"/>
          </a:p>
        </p:txBody>
      </p:sp>
      <p:sp>
        <p:nvSpPr>
          <p:cNvPr id="10" name="圆角矩形标注 9"/>
          <p:cNvSpPr/>
          <p:nvPr/>
        </p:nvSpPr>
        <p:spPr>
          <a:xfrm>
            <a:off x="5796136" y="5229200"/>
            <a:ext cx="1944216" cy="628815"/>
          </a:xfrm>
          <a:prstGeom prst="wedgeRoundRectCallout">
            <a:avLst>
              <a:gd name="adj1" fmla="val 44276"/>
              <a:gd name="adj2" fmla="val -106825"/>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CN" altLang="en-US" sz="1600" b="1" dirty="0" smtClean="0"/>
              <a:t>如果是机关，选择机关的机构类别</a:t>
            </a:r>
            <a:endParaRPr lang="zh-CN" altLang="en-US" sz="1600" b="1" dirty="0"/>
          </a:p>
        </p:txBody>
      </p:sp>
      <p:sp>
        <p:nvSpPr>
          <p:cNvPr id="3" name="灯片编号占位符 2"/>
          <p:cNvSpPr>
            <a:spLocks noGrp="1"/>
          </p:cNvSpPr>
          <p:nvPr>
            <p:ph type="sldNum" sz="quarter" idx="11"/>
          </p:nvPr>
        </p:nvSpPr>
        <p:spPr/>
        <p:txBody>
          <a:bodyPr/>
          <a:lstStyle/>
          <a:p>
            <a:pPr>
              <a:defRPr/>
            </a:pPr>
            <a:fld id="{CF6C28F8-2CCE-4FE1-A8EB-7B977C791678}" type="slidenum">
              <a:rPr lang="en-US" altLang="zh-CN" smtClean="0"/>
              <a:pPr>
                <a:defRPr/>
              </a:pPr>
              <a:t>37</a:t>
            </a:fld>
            <a:endParaRPr lang="en-US" altLang="zh-CN"/>
          </a:p>
        </p:txBody>
      </p:sp>
    </p:spTree>
    <p:extLst>
      <p:ext uri="{BB962C8B-B14F-4D97-AF65-F5344CB8AC3E}">
        <p14:creationId xmlns:p14="http://schemas.microsoft.com/office/powerpoint/2010/main" val="38142085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微软雅黑" pitchFamily="34" charset="-122"/>
                <a:ea typeface="微软雅黑" pitchFamily="34" charset="-122"/>
              </a:rPr>
              <a:t>机关</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机构类别</a:t>
            </a:r>
            <a:endParaRPr lang="zh-CN" altLang="en-US" dirty="0">
              <a:latin typeface="微软雅黑" pitchFamily="34" charset="-122"/>
              <a:ea typeface="微软雅黑" pitchFamily="34" charset="-122"/>
            </a:endParaRPr>
          </a:p>
        </p:txBody>
      </p:sp>
      <p:sp>
        <p:nvSpPr>
          <p:cNvPr id="3" name="灯片编号占位符 2"/>
          <p:cNvSpPr>
            <a:spLocks noGrp="1"/>
          </p:cNvSpPr>
          <p:nvPr>
            <p:ph type="sldNum" sz="quarter" idx="11"/>
          </p:nvPr>
        </p:nvSpPr>
        <p:spPr/>
        <p:txBody>
          <a:bodyPr/>
          <a:lstStyle/>
          <a:p>
            <a:pPr>
              <a:defRPr/>
            </a:pPr>
            <a:fld id="{CF6C28F8-2CCE-4FE1-A8EB-7B977C791678}" type="slidenum">
              <a:rPr lang="en-US" altLang="zh-CN" smtClean="0"/>
              <a:pPr>
                <a:defRPr/>
              </a:pPr>
              <a:t>38</a:t>
            </a:fld>
            <a:endParaRPr lang="en-US" altLang="zh-CN"/>
          </a:p>
        </p:txBody>
      </p:sp>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09704"/>
            <a:ext cx="7620000" cy="5143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74432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zh-CN" altLang="en-US" dirty="0" smtClean="0">
                <a:latin typeface="微软雅黑" pitchFamily="34" charset="-122"/>
                <a:ea typeface="微软雅黑" pitchFamily="34" charset="-122"/>
              </a:rPr>
              <a:t>信息表</a:t>
            </a:r>
            <a:endParaRPr lang="en-US" altLang="zh-CN" dirty="0" smtClean="0">
              <a:solidFill>
                <a:schemeClr val="accent1"/>
              </a:solidFill>
              <a:latin typeface="微软雅黑" pitchFamily="34" charset="-122"/>
              <a:ea typeface="微软雅黑" pitchFamily="34" charset="-122"/>
            </a:endParaRPr>
          </a:p>
        </p:txBody>
      </p:sp>
      <p:sp>
        <p:nvSpPr>
          <p:cNvPr id="8196"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302668"/>
            <a:ext cx="7704856" cy="5150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39</a:t>
            </a:fld>
            <a:endParaRPr lang="en-US" altLang="zh-CN"/>
          </a:p>
        </p:txBody>
      </p:sp>
    </p:spTree>
    <p:extLst>
      <p:ext uri="{BB962C8B-B14F-4D97-AF65-F5344CB8AC3E}">
        <p14:creationId xmlns:p14="http://schemas.microsoft.com/office/powerpoint/2010/main" val="452151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直线 5"/>
          <p:cNvSpPr>
            <a:spLocks noChangeShapeType="1"/>
          </p:cNvSpPr>
          <p:nvPr/>
        </p:nvSpPr>
        <p:spPr bwMode="gray">
          <a:xfrm>
            <a:off x="1403350" y="5346824"/>
            <a:ext cx="6769100" cy="26988"/>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7" name="直线 5"/>
          <p:cNvSpPr>
            <a:spLocks noChangeShapeType="1"/>
          </p:cNvSpPr>
          <p:nvPr/>
        </p:nvSpPr>
        <p:spPr bwMode="gray">
          <a:xfrm>
            <a:off x="1403350" y="4250209"/>
            <a:ext cx="6769100" cy="26988"/>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8" name="直线 5"/>
          <p:cNvSpPr>
            <a:spLocks noChangeShapeType="1"/>
          </p:cNvSpPr>
          <p:nvPr/>
        </p:nvSpPr>
        <p:spPr bwMode="gray">
          <a:xfrm>
            <a:off x="1403350" y="6405056"/>
            <a:ext cx="6769100" cy="26988"/>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9" name="直线 5"/>
          <p:cNvSpPr>
            <a:spLocks noChangeShapeType="1"/>
          </p:cNvSpPr>
          <p:nvPr/>
        </p:nvSpPr>
        <p:spPr bwMode="gray">
          <a:xfrm>
            <a:off x="1403350" y="3187576"/>
            <a:ext cx="6769100" cy="2540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50" name="直线 5"/>
          <p:cNvSpPr>
            <a:spLocks noChangeShapeType="1"/>
          </p:cNvSpPr>
          <p:nvPr/>
        </p:nvSpPr>
        <p:spPr bwMode="gray">
          <a:xfrm>
            <a:off x="1403350" y="2132856"/>
            <a:ext cx="6769100" cy="2540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52" name="Rectangle 2"/>
          <p:cNvSpPr>
            <a:spLocks noGrp="1" noChangeArrowheads="1"/>
          </p:cNvSpPr>
          <p:nvPr>
            <p:ph type="title"/>
          </p:nvPr>
        </p:nvSpPr>
        <p:spPr/>
        <p:txBody>
          <a:bodyPr/>
          <a:lstStyle/>
          <a:p>
            <a:pPr eaLnBrk="1" hangingPunct="1"/>
            <a:r>
              <a:rPr lang="zh-CN" altLang="en-US" dirty="0" smtClean="0">
                <a:latin typeface="微软雅黑" pitchFamily="34" charset="-122"/>
                <a:ea typeface="微软雅黑" pitchFamily="34" charset="-122"/>
              </a:rPr>
              <a:t>统一社会信用代码</a:t>
            </a:r>
            <a:endParaRPr lang="en-US" altLang="zh-CN" dirty="0" smtClean="0">
              <a:solidFill>
                <a:schemeClr val="accent1"/>
              </a:solidFill>
              <a:latin typeface="微软雅黑" pitchFamily="34" charset="-122"/>
              <a:ea typeface="微软雅黑" pitchFamily="34" charset="-122"/>
            </a:endParaRPr>
          </a:p>
        </p:txBody>
      </p:sp>
      <p:sp>
        <p:nvSpPr>
          <p:cNvPr id="6153"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sp>
        <p:nvSpPr>
          <p:cNvPr id="8" name="矩形 4"/>
          <p:cNvSpPr>
            <a:spLocks noChangeArrowheads="1"/>
          </p:cNvSpPr>
          <p:nvPr/>
        </p:nvSpPr>
        <p:spPr bwMode="gray">
          <a:xfrm rot="3419336">
            <a:off x="1225550" y="4709280"/>
            <a:ext cx="479425" cy="520700"/>
          </a:xfrm>
          <a:prstGeom prst="rect">
            <a:avLst/>
          </a:prstGeom>
          <a:gradFill rotWithShape="1">
            <a:gsLst>
              <a:gs pos="0">
                <a:schemeClr val="folHlink"/>
              </a:gs>
              <a:gs pos="100000">
                <a:schemeClr val="fo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fo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endParaRPr lang="zh-CN" altLang="en-US">
              <a:latin typeface="Arial" pitchFamily="34" charset="0"/>
            </a:endParaRPr>
          </a:p>
        </p:txBody>
      </p:sp>
      <p:sp>
        <p:nvSpPr>
          <p:cNvPr id="6155" name="文本框 5"/>
          <p:cNvSpPr txBox="1">
            <a:spLocks noChangeArrowheads="1"/>
          </p:cNvSpPr>
          <p:nvPr/>
        </p:nvSpPr>
        <p:spPr bwMode="gray">
          <a:xfrm>
            <a:off x="1281113" y="4752142"/>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a:r>
              <a:rPr lang="en-US" altLang="zh-CN" sz="2400" b="1">
                <a:solidFill>
                  <a:srgbClr val="FFFFFF"/>
                </a:solidFill>
                <a:cs typeface="Arial" charset="0"/>
              </a:rPr>
              <a:t>4</a:t>
            </a:r>
          </a:p>
        </p:txBody>
      </p:sp>
      <p:sp>
        <p:nvSpPr>
          <p:cNvPr id="11" name="矩形 7"/>
          <p:cNvSpPr>
            <a:spLocks noChangeArrowheads="1"/>
          </p:cNvSpPr>
          <p:nvPr/>
        </p:nvSpPr>
        <p:spPr bwMode="gray">
          <a:xfrm rot="3419336">
            <a:off x="1225550" y="1555081"/>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endParaRPr lang="zh-CN" altLang="en-US">
              <a:latin typeface="Arial" pitchFamily="34" charset="0"/>
            </a:endParaRPr>
          </a:p>
        </p:txBody>
      </p:sp>
      <p:sp>
        <p:nvSpPr>
          <p:cNvPr id="6157" name="文本框 8"/>
          <p:cNvSpPr txBox="1">
            <a:spLocks noChangeArrowheads="1"/>
          </p:cNvSpPr>
          <p:nvPr/>
        </p:nvSpPr>
        <p:spPr bwMode="gray">
          <a:xfrm>
            <a:off x="1979613" y="1424970"/>
            <a:ext cx="61928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000" dirty="0"/>
              <a:t>第</a:t>
            </a:r>
            <a:r>
              <a:rPr lang="en-US" altLang="zh-CN" sz="2000" dirty="0"/>
              <a:t>1</a:t>
            </a:r>
            <a:r>
              <a:rPr lang="zh-CN" altLang="en-US" sz="2000" dirty="0"/>
              <a:t>位：登记管理部门代码</a:t>
            </a:r>
            <a:r>
              <a:rPr lang="zh-CN" altLang="en-US" sz="2000" dirty="0" smtClean="0"/>
              <a:t>，编制部门统一使用数字</a:t>
            </a:r>
            <a:r>
              <a:rPr lang="en-US" altLang="zh-CN" sz="2000" dirty="0" smtClean="0"/>
              <a:t>1</a:t>
            </a:r>
          </a:p>
          <a:p>
            <a:pPr eaLnBrk="1" hangingPunct="1"/>
            <a:r>
              <a:rPr lang="zh-CN" altLang="en-US" sz="2000" dirty="0" smtClean="0"/>
              <a:t>表示</a:t>
            </a:r>
            <a:r>
              <a:rPr lang="zh-CN" altLang="en-US" sz="2000" dirty="0"/>
              <a:t>。</a:t>
            </a:r>
          </a:p>
        </p:txBody>
      </p:sp>
      <p:sp>
        <p:nvSpPr>
          <p:cNvPr id="6158" name="文本框 9"/>
          <p:cNvSpPr txBox="1">
            <a:spLocks noChangeArrowheads="1"/>
          </p:cNvSpPr>
          <p:nvPr/>
        </p:nvSpPr>
        <p:spPr bwMode="gray">
          <a:xfrm>
            <a:off x="1281113" y="1597943"/>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a:r>
              <a:rPr lang="en-US" altLang="zh-CN" sz="2400" b="1">
                <a:solidFill>
                  <a:srgbClr val="FFFFFF"/>
                </a:solidFill>
                <a:cs typeface="Arial" charset="0"/>
              </a:rPr>
              <a:t>1</a:t>
            </a:r>
          </a:p>
        </p:txBody>
      </p:sp>
      <p:sp>
        <p:nvSpPr>
          <p:cNvPr id="15" name="矩形 11"/>
          <p:cNvSpPr>
            <a:spLocks noChangeArrowheads="1"/>
          </p:cNvSpPr>
          <p:nvPr/>
        </p:nvSpPr>
        <p:spPr bwMode="gray">
          <a:xfrm rot="3419336">
            <a:off x="1225550" y="2584326"/>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endParaRPr lang="zh-CN" altLang="en-US">
              <a:latin typeface="Arial" pitchFamily="34" charset="0"/>
            </a:endParaRPr>
          </a:p>
        </p:txBody>
      </p:sp>
      <p:sp>
        <p:nvSpPr>
          <p:cNvPr id="6160" name="文本框 12"/>
          <p:cNvSpPr txBox="1">
            <a:spLocks noChangeArrowheads="1"/>
          </p:cNvSpPr>
          <p:nvPr/>
        </p:nvSpPr>
        <p:spPr bwMode="gray">
          <a:xfrm>
            <a:off x="1281113" y="2627188"/>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a:r>
              <a:rPr lang="en-US" altLang="zh-CN" sz="2400" b="1">
                <a:solidFill>
                  <a:srgbClr val="FFFFFF"/>
                </a:solidFill>
                <a:cs typeface="Arial" charset="0"/>
              </a:rPr>
              <a:t>2</a:t>
            </a:r>
          </a:p>
        </p:txBody>
      </p:sp>
      <p:sp>
        <p:nvSpPr>
          <p:cNvPr id="18" name="矩形 14"/>
          <p:cNvSpPr>
            <a:spLocks noChangeArrowheads="1"/>
          </p:cNvSpPr>
          <p:nvPr/>
        </p:nvSpPr>
        <p:spPr bwMode="gray">
          <a:xfrm rot="3419336">
            <a:off x="1225550" y="3646960"/>
            <a:ext cx="479425" cy="5207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endParaRPr lang="zh-CN" altLang="en-US">
              <a:latin typeface="Arial" pitchFamily="34" charset="0"/>
            </a:endParaRPr>
          </a:p>
        </p:txBody>
      </p:sp>
      <p:sp>
        <p:nvSpPr>
          <p:cNvPr id="6162" name="文本框 15"/>
          <p:cNvSpPr txBox="1">
            <a:spLocks noChangeArrowheads="1"/>
          </p:cNvSpPr>
          <p:nvPr/>
        </p:nvSpPr>
        <p:spPr bwMode="gray">
          <a:xfrm>
            <a:off x="1281113" y="3689822"/>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a:r>
              <a:rPr lang="en-US" altLang="zh-CN" sz="2400" b="1">
                <a:solidFill>
                  <a:srgbClr val="FFFFFF"/>
                </a:solidFill>
                <a:cs typeface="Arial" charset="0"/>
              </a:rPr>
              <a:t>3</a:t>
            </a:r>
          </a:p>
        </p:txBody>
      </p:sp>
      <p:sp>
        <p:nvSpPr>
          <p:cNvPr id="6163" name="矩形 17"/>
          <p:cNvSpPr>
            <a:spLocks noChangeArrowheads="1"/>
          </p:cNvSpPr>
          <p:nvPr/>
        </p:nvSpPr>
        <p:spPr bwMode="ltGray">
          <a:xfrm rot="3419336">
            <a:off x="1225550" y="5843082"/>
            <a:ext cx="479425" cy="520700"/>
          </a:xfrm>
          <a:prstGeom prst="rect">
            <a:avLst/>
          </a:prstGeom>
          <a:gradFill rotWithShape="1">
            <a:gsLst>
              <a:gs pos="0">
                <a:srgbClr val="990099"/>
              </a:gs>
              <a:gs pos="100000">
                <a:srgbClr val="470047"/>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00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endParaRPr lang="zh-CN" altLang="en-US"/>
          </a:p>
        </p:txBody>
      </p:sp>
      <p:sp>
        <p:nvSpPr>
          <p:cNvPr id="6164" name="文本框 18"/>
          <p:cNvSpPr txBox="1">
            <a:spLocks noChangeArrowheads="1"/>
          </p:cNvSpPr>
          <p:nvPr/>
        </p:nvSpPr>
        <p:spPr bwMode="gray">
          <a:xfrm>
            <a:off x="1281113" y="5885944"/>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a:r>
              <a:rPr lang="en-US" altLang="zh-CN" sz="2400" b="1">
                <a:solidFill>
                  <a:srgbClr val="FFFFFF"/>
                </a:solidFill>
                <a:cs typeface="Arial" charset="0"/>
              </a:rPr>
              <a:t>5</a:t>
            </a:r>
          </a:p>
        </p:txBody>
      </p:sp>
      <p:sp>
        <p:nvSpPr>
          <p:cNvPr id="6165" name="文本框 20"/>
          <p:cNvSpPr txBox="1">
            <a:spLocks noChangeArrowheads="1"/>
          </p:cNvSpPr>
          <p:nvPr/>
        </p:nvSpPr>
        <p:spPr bwMode="gray">
          <a:xfrm>
            <a:off x="1979613" y="3284885"/>
            <a:ext cx="619283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zh-CN" altLang="en-US" sz="2000" dirty="0">
                <a:cs typeface="Arial" charset="0"/>
              </a:rPr>
              <a:t>第</a:t>
            </a:r>
            <a:r>
              <a:rPr lang="en-US" altLang="zh-CN" sz="2000" dirty="0">
                <a:cs typeface="Arial" charset="0"/>
              </a:rPr>
              <a:t>3-8</a:t>
            </a:r>
            <a:r>
              <a:rPr lang="zh-CN" altLang="en-US" sz="2000" dirty="0">
                <a:cs typeface="Arial" charset="0"/>
              </a:rPr>
              <a:t>位：登记管理机关行政区划码，使用阿拉伯数字表示；</a:t>
            </a:r>
            <a:r>
              <a:rPr lang="zh-CN" altLang="en-US" sz="2000" b="1" dirty="0" smtClean="0">
                <a:solidFill>
                  <a:srgbClr val="FF0000"/>
                </a:solidFill>
                <a:cs typeface="Arial" charset="0"/>
              </a:rPr>
              <a:t>以现在中央编办网上赋码管理和事业单位网上登记</a:t>
            </a:r>
            <a:r>
              <a:rPr lang="zh-CN" altLang="en-US" sz="2000" b="1" dirty="0">
                <a:solidFill>
                  <a:srgbClr val="FF0000"/>
                </a:solidFill>
                <a:cs typeface="Arial" charset="0"/>
              </a:rPr>
              <a:t>管理系统区划代码为准。</a:t>
            </a:r>
            <a:endParaRPr lang="en-US" altLang="zh-CN" sz="2000" b="1" dirty="0">
              <a:solidFill>
                <a:srgbClr val="FF0000"/>
              </a:solidFill>
              <a:cs typeface="Arial" charset="0"/>
            </a:endParaRPr>
          </a:p>
        </p:txBody>
      </p:sp>
      <p:sp>
        <p:nvSpPr>
          <p:cNvPr id="6166" name="文本框 8"/>
          <p:cNvSpPr txBox="1">
            <a:spLocks noChangeArrowheads="1"/>
          </p:cNvSpPr>
          <p:nvPr/>
        </p:nvSpPr>
        <p:spPr bwMode="gray">
          <a:xfrm>
            <a:off x="1968617" y="2197313"/>
            <a:ext cx="619283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000" dirty="0"/>
              <a:t>第</a:t>
            </a:r>
            <a:r>
              <a:rPr lang="en-US" altLang="zh-CN" sz="2000" dirty="0"/>
              <a:t>2</a:t>
            </a:r>
            <a:r>
              <a:rPr lang="zh-CN" altLang="en-US" sz="2000" dirty="0"/>
              <a:t>位</a:t>
            </a:r>
            <a:r>
              <a:rPr lang="zh-CN" altLang="en-US" sz="2000" dirty="0" smtClean="0"/>
              <a:t>：党群机关类别</a:t>
            </a:r>
            <a:r>
              <a:rPr lang="zh-CN" altLang="en-US" sz="2000" dirty="0"/>
              <a:t>代码，</a:t>
            </a:r>
            <a:r>
              <a:rPr lang="en-US" altLang="zh-CN" sz="2000" b="1" dirty="0"/>
              <a:t>1</a:t>
            </a:r>
            <a:r>
              <a:rPr lang="zh-CN" altLang="en-US" sz="2000" dirty="0"/>
              <a:t>表示机关单位，</a:t>
            </a:r>
            <a:r>
              <a:rPr lang="en-US" altLang="zh-CN" sz="2000" b="1" dirty="0"/>
              <a:t>2</a:t>
            </a:r>
            <a:r>
              <a:rPr lang="zh-CN" altLang="en-US" sz="2000" dirty="0"/>
              <a:t>表示事业单位，</a:t>
            </a:r>
            <a:r>
              <a:rPr lang="en-US" altLang="zh-CN" sz="2000" b="1" dirty="0"/>
              <a:t>3</a:t>
            </a:r>
            <a:r>
              <a:rPr lang="zh-CN" altLang="en-US" sz="2000" dirty="0"/>
              <a:t>表示由中央编办直接</a:t>
            </a:r>
            <a:r>
              <a:rPr lang="zh-CN" altLang="en-US" sz="2000" dirty="0" smtClean="0"/>
              <a:t>管理党群机关编制</a:t>
            </a:r>
            <a:r>
              <a:rPr lang="zh-CN" altLang="en-US" sz="2000" dirty="0"/>
              <a:t>的群众</a:t>
            </a:r>
            <a:r>
              <a:rPr lang="zh-CN" altLang="en-US" sz="2000" dirty="0" smtClean="0"/>
              <a:t>团体，</a:t>
            </a:r>
            <a:r>
              <a:rPr lang="en-US" altLang="zh-CN" sz="2000" dirty="0" smtClean="0"/>
              <a:t>9</a:t>
            </a:r>
            <a:r>
              <a:rPr lang="zh-CN" altLang="en-US" sz="2000" dirty="0" smtClean="0"/>
              <a:t>表示其他。</a:t>
            </a:r>
            <a:endParaRPr lang="zh-CN" altLang="en-US" sz="2000" dirty="0"/>
          </a:p>
        </p:txBody>
      </p:sp>
      <p:sp>
        <p:nvSpPr>
          <p:cNvPr id="6167" name="文本框 20"/>
          <p:cNvSpPr txBox="1">
            <a:spLocks noChangeArrowheads="1"/>
          </p:cNvSpPr>
          <p:nvPr/>
        </p:nvSpPr>
        <p:spPr bwMode="gray">
          <a:xfrm>
            <a:off x="1979613" y="4365104"/>
            <a:ext cx="619283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zh-CN" altLang="en-US" sz="2000" dirty="0">
                <a:cs typeface="Arial" charset="0"/>
              </a:rPr>
              <a:t>第</a:t>
            </a:r>
            <a:r>
              <a:rPr lang="en-US" altLang="zh-CN" sz="2000" dirty="0">
                <a:cs typeface="Arial" charset="0"/>
              </a:rPr>
              <a:t>9-17</a:t>
            </a:r>
            <a:r>
              <a:rPr lang="zh-CN" altLang="en-US" sz="2000" dirty="0">
                <a:cs typeface="Arial" charset="0"/>
              </a:rPr>
              <a:t>位</a:t>
            </a:r>
            <a:r>
              <a:rPr lang="zh-CN" altLang="en-US" sz="2000" dirty="0" smtClean="0">
                <a:cs typeface="Arial" charset="0"/>
              </a:rPr>
              <a:t>：组织机构代码，</a:t>
            </a:r>
            <a:r>
              <a:rPr lang="zh-CN" altLang="en-US" sz="2000" dirty="0">
                <a:cs typeface="Arial" charset="0"/>
              </a:rPr>
              <a:t>使用阿拉伯数字或英文字母</a:t>
            </a:r>
            <a:r>
              <a:rPr lang="zh-CN" altLang="en-US" sz="2000" dirty="0" smtClean="0">
                <a:cs typeface="Arial" charset="0"/>
              </a:rPr>
              <a:t>表示，已有组织机构代码由质监提供组织机构代码，新单位的组织机构代码由系统内自动提供。</a:t>
            </a:r>
            <a:endParaRPr lang="en-US" altLang="zh-CN" sz="2000" b="1" dirty="0">
              <a:solidFill>
                <a:srgbClr val="FF0000"/>
              </a:solidFill>
              <a:cs typeface="Arial" charset="0"/>
            </a:endParaRPr>
          </a:p>
        </p:txBody>
      </p:sp>
      <p:sp>
        <p:nvSpPr>
          <p:cNvPr id="6168" name="文本框 20"/>
          <p:cNvSpPr txBox="1">
            <a:spLocks noChangeArrowheads="1"/>
          </p:cNvSpPr>
          <p:nvPr/>
        </p:nvSpPr>
        <p:spPr bwMode="gray">
          <a:xfrm>
            <a:off x="1979613" y="5437673"/>
            <a:ext cx="63373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zh-CN" altLang="en-US" sz="2000" dirty="0">
                <a:cs typeface="Arial" charset="0"/>
              </a:rPr>
              <a:t>第</a:t>
            </a:r>
            <a:r>
              <a:rPr lang="en-US" altLang="zh-CN" sz="2000" dirty="0">
                <a:cs typeface="Arial" charset="0"/>
              </a:rPr>
              <a:t>18</a:t>
            </a:r>
            <a:r>
              <a:rPr lang="zh-CN" altLang="en-US" sz="2000" dirty="0">
                <a:cs typeface="Arial" charset="0"/>
              </a:rPr>
              <a:t>位：</a:t>
            </a:r>
            <a:r>
              <a:rPr lang="zh-CN" altLang="en-US" sz="2000" dirty="0"/>
              <a:t>校验码，使用阿拉伯数字或英文字母</a:t>
            </a:r>
            <a:r>
              <a:rPr lang="zh-CN" altLang="en-US" sz="2000" dirty="0" smtClean="0"/>
              <a:t>表示，由系统经过大量复杂的计算后生成，该计算只能在系统中完成，无法人为控制。</a:t>
            </a:r>
            <a:endParaRPr lang="en-US" altLang="zh-CN" sz="2000" b="1" dirty="0">
              <a:solidFill>
                <a:srgbClr val="FF0000"/>
              </a:solidFill>
              <a:cs typeface="Arial" charset="0"/>
            </a:endParaRPr>
          </a:p>
        </p:txBody>
      </p:sp>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4</a:t>
            </a:fld>
            <a:endParaRPr lang="en-US" altLang="zh-CN"/>
          </a:p>
        </p:txBody>
      </p:sp>
    </p:spTree>
    <p:extLst>
      <p:ext uri="{BB962C8B-B14F-4D97-AF65-F5344CB8AC3E}">
        <p14:creationId xmlns:p14="http://schemas.microsoft.com/office/powerpoint/2010/main" val="6550008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zh-CN" altLang="en-US" dirty="0" smtClean="0">
                <a:latin typeface="微软雅黑" pitchFamily="34" charset="-122"/>
                <a:ea typeface="微软雅黑" pitchFamily="34" charset="-122"/>
              </a:rPr>
              <a:t>历史记录查询</a:t>
            </a:r>
            <a:endParaRPr lang="en-US" altLang="zh-CN" dirty="0" smtClean="0">
              <a:solidFill>
                <a:schemeClr val="accent1"/>
              </a:solidFill>
              <a:latin typeface="微软雅黑" pitchFamily="34" charset="-122"/>
              <a:ea typeface="微软雅黑" pitchFamily="34" charset="-122"/>
            </a:endParaRPr>
          </a:p>
        </p:txBody>
      </p:sp>
      <p:sp>
        <p:nvSpPr>
          <p:cNvPr id="12292"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sp>
        <p:nvSpPr>
          <p:cNvPr id="1229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ndParaRPr>
          </a:p>
        </p:txBody>
      </p:sp>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40</a:t>
            </a:fld>
            <a:endParaRPr lang="en-US" altLang="zh-CN"/>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09704"/>
            <a:ext cx="7620000" cy="5143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16464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zh-CN" altLang="en-US" dirty="0" smtClean="0">
                <a:latin typeface="微软雅黑" pitchFamily="34" charset="-122"/>
                <a:ea typeface="微软雅黑" pitchFamily="34" charset="-122"/>
              </a:rPr>
              <a:t>历史信息查看</a:t>
            </a:r>
            <a:endParaRPr lang="en-US" altLang="zh-CN" dirty="0" smtClean="0">
              <a:solidFill>
                <a:schemeClr val="accent1"/>
              </a:solidFill>
              <a:latin typeface="微软雅黑" pitchFamily="34" charset="-122"/>
              <a:ea typeface="微软雅黑" pitchFamily="34" charset="-122"/>
            </a:endParaRPr>
          </a:p>
        </p:txBody>
      </p:sp>
      <p:sp>
        <p:nvSpPr>
          <p:cNvPr id="12292"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sp>
        <p:nvSpPr>
          <p:cNvPr id="1229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ndParaRPr>
          </a:p>
        </p:txBody>
      </p:sp>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320" y="1295879"/>
            <a:ext cx="6981825" cy="511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41</a:t>
            </a:fld>
            <a:endParaRPr lang="en-US" altLang="zh-CN"/>
          </a:p>
        </p:txBody>
      </p:sp>
    </p:spTree>
    <p:extLst>
      <p:ext uri="{BB962C8B-B14F-4D97-AF65-F5344CB8AC3E}">
        <p14:creationId xmlns:p14="http://schemas.microsoft.com/office/powerpoint/2010/main" val="40209623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zh-CN" altLang="en-US" dirty="0" smtClean="0">
                <a:latin typeface="微软雅黑" pitchFamily="34" charset="-122"/>
                <a:ea typeface="微软雅黑" pitchFamily="34" charset="-122"/>
              </a:rPr>
              <a:t>证书预览</a:t>
            </a:r>
            <a:endParaRPr lang="en-US" altLang="zh-CN" dirty="0" smtClean="0">
              <a:solidFill>
                <a:schemeClr val="accent1"/>
              </a:solidFill>
              <a:latin typeface="微软雅黑" pitchFamily="34" charset="-122"/>
              <a:ea typeface="微软雅黑" pitchFamily="34" charset="-122"/>
            </a:endParaRPr>
          </a:p>
        </p:txBody>
      </p:sp>
      <p:sp>
        <p:nvSpPr>
          <p:cNvPr id="12292"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sp>
        <p:nvSpPr>
          <p:cNvPr id="1229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ndParaRPr>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55" y="1268760"/>
            <a:ext cx="7620000"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42</a:t>
            </a:fld>
            <a:endParaRPr lang="en-US" altLang="zh-CN"/>
          </a:p>
        </p:txBody>
      </p:sp>
    </p:spTree>
    <p:extLst>
      <p:ext uri="{BB962C8B-B14F-4D97-AF65-F5344CB8AC3E}">
        <p14:creationId xmlns:p14="http://schemas.microsoft.com/office/powerpoint/2010/main" val="5970789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zh-CN" altLang="en-US" dirty="0" smtClean="0">
                <a:latin typeface="微软雅黑" pitchFamily="34" charset="-122"/>
                <a:ea typeface="微软雅黑" pitchFamily="34" charset="-122"/>
              </a:rPr>
              <a:t>证书打印</a:t>
            </a:r>
            <a:endParaRPr lang="en-US" altLang="zh-CN" dirty="0" smtClean="0">
              <a:solidFill>
                <a:schemeClr val="accent1"/>
              </a:solidFill>
              <a:latin typeface="微软雅黑" pitchFamily="34" charset="-122"/>
              <a:ea typeface="微软雅黑" pitchFamily="34" charset="-122"/>
            </a:endParaRPr>
          </a:p>
        </p:txBody>
      </p:sp>
      <p:sp>
        <p:nvSpPr>
          <p:cNvPr id="12292"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sp>
        <p:nvSpPr>
          <p:cNvPr id="1229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ndParaRPr>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261" y="1306463"/>
            <a:ext cx="7416824" cy="5146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43</a:t>
            </a:fld>
            <a:endParaRPr lang="en-US" altLang="zh-CN"/>
          </a:p>
        </p:txBody>
      </p:sp>
    </p:spTree>
    <p:extLst>
      <p:ext uri="{BB962C8B-B14F-4D97-AF65-F5344CB8AC3E}">
        <p14:creationId xmlns:p14="http://schemas.microsoft.com/office/powerpoint/2010/main" val="5970789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txBox="1">
            <a:spLocks noChangeArrowheads="1"/>
          </p:cNvSpPr>
          <p:nvPr/>
        </p:nvSpPr>
        <p:spPr bwMode="white">
          <a:xfrm>
            <a:off x="201488" y="196949"/>
            <a:ext cx="87630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a:solidFill>
                  <a:schemeClr val="bg1"/>
                </a:solidFill>
                <a:latin typeface="+mj-lt"/>
                <a:ea typeface="+mj-ea"/>
                <a:cs typeface="+mj-cs"/>
              </a:defRPr>
            </a:lvl1pPr>
            <a:lvl2pPr algn="r" rtl="0" eaLnBrk="0" fontAlgn="base" hangingPunct="0">
              <a:spcBef>
                <a:spcPct val="0"/>
              </a:spcBef>
              <a:spcAft>
                <a:spcPct val="0"/>
              </a:spcAft>
              <a:defRPr sz="3200">
                <a:solidFill>
                  <a:schemeClr val="bg1"/>
                </a:solidFill>
                <a:latin typeface="Verdana" pitchFamily="34" charset="0"/>
              </a:defRPr>
            </a:lvl2pPr>
            <a:lvl3pPr algn="r" rtl="0" eaLnBrk="0" fontAlgn="base" hangingPunct="0">
              <a:spcBef>
                <a:spcPct val="0"/>
              </a:spcBef>
              <a:spcAft>
                <a:spcPct val="0"/>
              </a:spcAft>
              <a:defRPr sz="3200">
                <a:solidFill>
                  <a:schemeClr val="bg1"/>
                </a:solidFill>
                <a:latin typeface="Verdana" pitchFamily="34" charset="0"/>
              </a:defRPr>
            </a:lvl3pPr>
            <a:lvl4pPr algn="r" rtl="0" eaLnBrk="0" fontAlgn="base" hangingPunct="0">
              <a:spcBef>
                <a:spcPct val="0"/>
              </a:spcBef>
              <a:spcAft>
                <a:spcPct val="0"/>
              </a:spcAft>
              <a:defRPr sz="3200">
                <a:solidFill>
                  <a:schemeClr val="bg1"/>
                </a:solidFill>
                <a:latin typeface="Verdana" pitchFamily="34" charset="0"/>
              </a:defRPr>
            </a:lvl4pPr>
            <a:lvl5pPr algn="r" rtl="0" eaLnBrk="0" fontAlgn="base" hangingPunct="0">
              <a:spcBef>
                <a:spcPct val="0"/>
              </a:spcBef>
              <a:spcAft>
                <a:spcPct val="0"/>
              </a:spcAft>
              <a:defRPr sz="3200">
                <a:solidFill>
                  <a:schemeClr val="bg1"/>
                </a:solidFill>
                <a:latin typeface="Verdana" pitchFamily="34" charset="0"/>
              </a:defRPr>
            </a:lvl5pPr>
            <a:lvl6pPr marL="457200" algn="r" rtl="0" eaLnBrk="1" fontAlgn="base" hangingPunct="1">
              <a:spcBef>
                <a:spcPct val="0"/>
              </a:spcBef>
              <a:spcAft>
                <a:spcPct val="0"/>
              </a:spcAft>
              <a:defRPr sz="3200">
                <a:solidFill>
                  <a:schemeClr val="bg1"/>
                </a:solidFill>
                <a:latin typeface="Verdana" pitchFamily="34" charset="0"/>
              </a:defRPr>
            </a:lvl6pPr>
            <a:lvl7pPr marL="914400" algn="r" rtl="0" eaLnBrk="1" fontAlgn="base" hangingPunct="1">
              <a:spcBef>
                <a:spcPct val="0"/>
              </a:spcBef>
              <a:spcAft>
                <a:spcPct val="0"/>
              </a:spcAft>
              <a:defRPr sz="3200">
                <a:solidFill>
                  <a:schemeClr val="bg1"/>
                </a:solidFill>
                <a:latin typeface="Verdana" pitchFamily="34" charset="0"/>
              </a:defRPr>
            </a:lvl7pPr>
            <a:lvl8pPr marL="1371600" algn="r" rtl="0" eaLnBrk="1" fontAlgn="base" hangingPunct="1">
              <a:spcBef>
                <a:spcPct val="0"/>
              </a:spcBef>
              <a:spcAft>
                <a:spcPct val="0"/>
              </a:spcAft>
              <a:defRPr sz="3200">
                <a:solidFill>
                  <a:schemeClr val="bg1"/>
                </a:solidFill>
                <a:latin typeface="Verdana" pitchFamily="34" charset="0"/>
              </a:defRPr>
            </a:lvl8pPr>
            <a:lvl9pPr marL="1828800" algn="r" rtl="0" eaLnBrk="1" fontAlgn="base" hangingPunct="1">
              <a:spcBef>
                <a:spcPct val="0"/>
              </a:spcBef>
              <a:spcAft>
                <a:spcPct val="0"/>
              </a:spcAft>
              <a:defRPr sz="3200">
                <a:solidFill>
                  <a:schemeClr val="bg1"/>
                </a:solidFill>
                <a:latin typeface="Verdana" pitchFamily="34" charset="0"/>
              </a:defRPr>
            </a:lvl9pPr>
          </a:lstStyle>
          <a:p>
            <a:pPr eaLnBrk="1" hangingPunct="1"/>
            <a:r>
              <a:rPr lang="zh-CN" altLang="en-US" dirty="0" smtClean="0">
                <a:latin typeface="微软雅黑" pitchFamily="34" charset="-122"/>
                <a:ea typeface="微软雅黑" pitchFamily="34" charset="-122"/>
              </a:rPr>
              <a:t>党群机关证书</a:t>
            </a:r>
            <a:endParaRPr lang="en-US" altLang="zh-CN" dirty="0" smtClean="0">
              <a:solidFill>
                <a:schemeClr val="accent1"/>
              </a:solidFill>
              <a:latin typeface="微软雅黑" pitchFamily="34" charset="-122"/>
              <a:ea typeface="微软雅黑" pitchFamily="34" charset="-122"/>
            </a:endParaRPr>
          </a:p>
        </p:txBody>
      </p:sp>
      <p:sp>
        <p:nvSpPr>
          <p:cNvPr id="52" name="任意多边形 3"/>
          <p:cNvSpPr>
            <a:spLocks/>
          </p:cNvSpPr>
          <p:nvPr/>
        </p:nvSpPr>
        <p:spPr bwMode="gray">
          <a:xfrm>
            <a:off x="2451100" y="2611339"/>
            <a:ext cx="1900238" cy="1376362"/>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rgbClr val="FFFFFF">
                  <a:alpha val="0"/>
                </a:srgbClr>
              </a:gs>
              <a:gs pos="100000">
                <a:srgbClr val="DDDDDD"/>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53" name="任意多边形 4"/>
          <p:cNvSpPr>
            <a:spLocks/>
          </p:cNvSpPr>
          <p:nvPr/>
        </p:nvSpPr>
        <p:spPr bwMode="gray">
          <a:xfrm>
            <a:off x="4370388" y="2546251"/>
            <a:ext cx="366712" cy="1562100"/>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rgbClr val="FFFFFF">
                  <a:alpha val="0"/>
                </a:srgbClr>
              </a:gs>
              <a:gs pos="100000">
                <a:srgbClr val="DDDDDD"/>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54" name="任意多边形 5"/>
          <p:cNvSpPr>
            <a:spLocks/>
          </p:cNvSpPr>
          <p:nvPr/>
        </p:nvSpPr>
        <p:spPr bwMode="gray">
          <a:xfrm flipH="1">
            <a:off x="4770438" y="2611339"/>
            <a:ext cx="1900237" cy="1376362"/>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rgbClr val="FFFFFF">
                  <a:alpha val="0"/>
                </a:srgbClr>
              </a:gs>
              <a:gs pos="100000">
                <a:srgbClr val="DDDDDD"/>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nvGrpSpPr>
          <p:cNvPr id="55" name="组合 6"/>
          <p:cNvGrpSpPr>
            <a:grpSpLocks/>
          </p:cNvGrpSpPr>
          <p:nvPr/>
        </p:nvGrpSpPr>
        <p:grpSpPr bwMode="auto">
          <a:xfrm>
            <a:off x="2089150" y="1412776"/>
            <a:ext cx="1362075" cy="1322388"/>
            <a:chOff x="4320" y="1152"/>
            <a:chExt cx="414" cy="402"/>
          </a:xfrm>
        </p:grpSpPr>
        <p:sp>
          <p:nvSpPr>
            <p:cNvPr id="56" name="自选图形 7"/>
            <p:cNvSpPr>
              <a:spLocks noChangeArrowheads="1"/>
            </p:cNvSpPr>
            <p:nvPr/>
          </p:nvSpPr>
          <p:spPr bwMode="gray">
            <a:xfrm>
              <a:off x="4320" y="1152"/>
              <a:ext cx="414" cy="402"/>
            </a:xfrm>
            <a:prstGeom prst="roundRect">
              <a:avLst>
                <a:gd name="adj" fmla="val 11921"/>
              </a:avLst>
            </a:prstGeom>
            <a:gradFill rotWithShape="1">
              <a:gsLst>
                <a:gs pos="0">
                  <a:srgbClr val="77B7E7"/>
                </a:gs>
                <a:gs pos="100000">
                  <a:srgbClr val="77B7E7">
                    <a:gamma/>
                    <a:shade val="69804"/>
                    <a:invGamma/>
                  </a:srgb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57" name="任意多边形 8"/>
            <p:cNvSpPr>
              <a:spLocks/>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77B7E7">
                    <a:gamma/>
                    <a:tint val="48627"/>
                    <a:invGamma/>
                  </a:srgbClr>
                </a:gs>
                <a:gs pos="50000">
                  <a:srgbClr val="77B7E7">
                    <a:alpha val="0"/>
                  </a:srgbClr>
                </a:gs>
                <a:gs pos="100000">
                  <a:srgbClr val="77B7E7">
                    <a:gamma/>
                    <a:tint val="48627"/>
                    <a:invGamma/>
                  </a:srgb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sp>
        <p:nvSpPr>
          <p:cNvPr id="58" name="矩形 9"/>
          <p:cNvSpPr>
            <a:spLocks noChangeArrowheads="1"/>
          </p:cNvSpPr>
          <p:nvPr/>
        </p:nvSpPr>
        <p:spPr bwMode="gray">
          <a:xfrm>
            <a:off x="2123728" y="1716832"/>
            <a:ext cx="1261884" cy="646331"/>
          </a:xfrm>
          <a:prstGeom prst="rect">
            <a:avLst/>
          </a:prstGeom>
          <a:noFill/>
          <a:ln>
            <a:noFill/>
          </a:ln>
          <a:effectLst>
            <a:outerShdw dist="17961" dir="2700000" algn="ctr" rotWithShape="0">
              <a:srgbClr val="C0C0C0"/>
            </a:outerShdw>
          </a:effectLst>
          <a:extLst>
            <a:ext uri="{909E8E84-426E-40DD-AFC4-6F175D3DCCD1}">
              <a14:hiddenFill xmlns:a14="http://schemas.microsoft.com/office/drawing/2010/main">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flatTx/>
          </a:bodyPr>
          <a:lstStyle/>
          <a:p>
            <a:pPr algn="ctr" eaLnBrk="0" hangingPunct="0"/>
            <a:r>
              <a:rPr lang="zh-CN" altLang="en-US" b="1" dirty="0">
                <a:solidFill>
                  <a:srgbClr val="FFFFFF"/>
                </a:solidFill>
                <a:latin typeface="宋体" panose="02010600030101010101" pitchFamily="2" charset="-122"/>
                <a:cs typeface="Arial" charset="0"/>
              </a:rPr>
              <a:t>长</a:t>
            </a:r>
            <a:r>
              <a:rPr lang="en-US" altLang="zh-CN" b="1" dirty="0">
                <a:solidFill>
                  <a:srgbClr val="FFFFFF"/>
                </a:solidFill>
                <a:latin typeface="宋体" panose="02010600030101010101" pitchFamily="2" charset="-122"/>
                <a:cs typeface="Arial" charset="0"/>
              </a:rPr>
              <a:t>246</a:t>
            </a:r>
            <a:r>
              <a:rPr lang="zh-CN" altLang="en-US" b="1" dirty="0">
                <a:solidFill>
                  <a:srgbClr val="FFFFFF"/>
                </a:solidFill>
                <a:latin typeface="宋体" panose="02010600030101010101" pitchFamily="2" charset="-122"/>
                <a:cs typeface="Arial" charset="0"/>
              </a:rPr>
              <a:t>毫米</a:t>
            </a:r>
            <a:endParaRPr lang="en-US" altLang="zh-CN" b="1" dirty="0">
              <a:solidFill>
                <a:srgbClr val="FFFFFF"/>
              </a:solidFill>
              <a:latin typeface="宋体" panose="02010600030101010101" pitchFamily="2" charset="-122"/>
              <a:cs typeface="Arial" charset="0"/>
            </a:endParaRPr>
          </a:p>
          <a:p>
            <a:pPr algn="ctr" eaLnBrk="0" hangingPunct="0"/>
            <a:r>
              <a:rPr lang="zh-CN" altLang="en-US" b="1" dirty="0">
                <a:solidFill>
                  <a:srgbClr val="FFFFFF"/>
                </a:solidFill>
                <a:latin typeface="宋体" panose="02010600030101010101" pitchFamily="2" charset="-122"/>
                <a:cs typeface="Arial" charset="0"/>
              </a:rPr>
              <a:t>宽</a:t>
            </a:r>
            <a:r>
              <a:rPr lang="en-US" altLang="zh-CN" b="1" dirty="0">
                <a:solidFill>
                  <a:srgbClr val="FFFFFF"/>
                </a:solidFill>
                <a:latin typeface="宋体" panose="02010600030101010101" pitchFamily="2" charset="-122"/>
                <a:cs typeface="Arial" charset="0"/>
              </a:rPr>
              <a:t>174</a:t>
            </a:r>
            <a:r>
              <a:rPr lang="zh-CN" altLang="en-US" b="1" dirty="0">
                <a:solidFill>
                  <a:srgbClr val="FFFFFF"/>
                </a:solidFill>
                <a:latin typeface="宋体" panose="02010600030101010101" pitchFamily="2" charset="-122"/>
                <a:cs typeface="Arial" charset="0"/>
              </a:rPr>
              <a:t>毫米</a:t>
            </a:r>
            <a:endParaRPr lang="en-US" altLang="zh-CN" b="1" dirty="0">
              <a:solidFill>
                <a:srgbClr val="FFFFFF"/>
              </a:solidFill>
              <a:latin typeface="宋体" panose="02010600030101010101" pitchFamily="2" charset="-122"/>
              <a:cs typeface="Arial" charset="0"/>
            </a:endParaRPr>
          </a:p>
        </p:txBody>
      </p:sp>
      <p:grpSp>
        <p:nvGrpSpPr>
          <p:cNvPr id="59" name="组合 10"/>
          <p:cNvGrpSpPr>
            <a:grpSpLocks/>
          </p:cNvGrpSpPr>
          <p:nvPr/>
        </p:nvGrpSpPr>
        <p:grpSpPr bwMode="auto">
          <a:xfrm>
            <a:off x="3868738" y="1412776"/>
            <a:ext cx="1362075" cy="1322388"/>
            <a:chOff x="4320" y="1152"/>
            <a:chExt cx="414" cy="402"/>
          </a:xfrm>
        </p:grpSpPr>
        <p:sp>
          <p:nvSpPr>
            <p:cNvPr id="60" name="自选图形 11"/>
            <p:cNvSpPr>
              <a:spLocks noChangeArrowheads="1"/>
            </p:cNvSpPr>
            <p:nvPr/>
          </p:nvSpPr>
          <p:spPr bwMode="gray">
            <a:xfrm>
              <a:off x="4320" y="1152"/>
              <a:ext cx="414" cy="402"/>
            </a:xfrm>
            <a:prstGeom prst="roundRect">
              <a:avLst>
                <a:gd name="adj" fmla="val 11921"/>
              </a:avLst>
            </a:prstGeom>
            <a:gradFill rotWithShape="1">
              <a:gsLst>
                <a:gs pos="0">
                  <a:srgbClr val="45AB7D"/>
                </a:gs>
                <a:gs pos="100000">
                  <a:srgbClr val="45AB7D">
                    <a:gamma/>
                    <a:shade val="69804"/>
                    <a:invGamma/>
                  </a:srgb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61" name="任意多边形 12"/>
            <p:cNvSpPr>
              <a:spLocks/>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45AB7D">
                    <a:gamma/>
                    <a:tint val="48627"/>
                    <a:invGamma/>
                  </a:srgbClr>
                </a:gs>
                <a:gs pos="50000">
                  <a:srgbClr val="45AB7D">
                    <a:alpha val="0"/>
                  </a:srgbClr>
                </a:gs>
                <a:gs pos="100000">
                  <a:srgbClr val="45AB7D">
                    <a:gamma/>
                    <a:tint val="48627"/>
                    <a:invGamma/>
                  </a:srgb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nvGrpSpPr>
          <p:cNvPr id="62" name="组合 13"/>
          <p:cNvGrpSpPr>
            <a:grpSpLocks/>
          </p:cNvGrpSpPr>
          <p:nvPr/>
        </p:nvGrpSpPr>
        <p:grpSpPr bwMode="auto">
          <a:xfrm>
            <a:off x="5656263" y="1422301"/>
            <a:ext cx="1362075" cy="1322388"/>
            <a:chOff x="4320" y="1152"/>
            <a:chExt cx="414" cy="402"/>
          </a:xfrm>
        </p:grpSpPr>
        <p:sp>
          <p:nvSpPr>
            <p:cNvPr id="63" name="自选图形 14"/>
            <p:cNvSpPr>
              <a:spLocks noChangeArrowheads="1"/>
            </p:cNvSpPr>
            <p:nvPr/>
          </p:nvSpPr>
          <p:spPr bwMode="gray">
            <a:xfrm>
              <a:off x="4320" y="1152"/>
              <a:ext cx="414" cy="402"/>
            </a:xfrm>
            <a:prstGeom prst="roundRect">
              <a:avLst>
                <a:gd name="adj" fmla="val 11921"/>
              </a:avLst>
            </a:prstGeom>
            <a:gradFill rotWithShape="1">
              <a:gsLst>
                <a:gs pos="0">
                  <a:srgbClr val="9999FF"/>
                </a:gs>
                <a:gs pos="100000">
                  <a:srgbClr val="9999FF">
                    <a:gamma/>
                    <a:shade val="69804"/>
                    <a:invGamma/>
                  </a:srgb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64" name="任意多边形 15"/>
            <p:cNvSpPr>
              <a:spLocks/>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9999FF">
                    <a:gamma/>
                    <a:tint val="48627"/>
                    <a:invGamma/>
                  </a:srgbClr>
                </a:gs>
                <a:gs pos="50000">
                  <a:srgbClr val="9999FF">
                    <a:alpha val="0"/>
                  </a:srgbClr>
                </a:gs>
                <a:gs pos="100000">
                  <a:srgbClr val="9999FF">
                    <a:gamma/>
                    <a:tint val="48627"/>
                    <a:invGamma/>
                  </a:srgb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sp>
        <p:nvSpPr>
          <p:cNvPr id="65" name="矩形 16"/>
          <p:cNvSpPr>
            <a:spLocks noChangeArrowheads="1"/>
          </p:cNvSpPr>
          <p:nvPr/>
        </p:nvSpPr>
        <p:spPr bwMode="gray">
          <a:xfrm>
            <a:off x="3868738" y="1657598"/>
            <a:ext cx="1362076" cy="923330"/>
          </a:xfrm>
          <a:prstGeom prst="rect">
            <a:avLst/>
          </a:prstGeom>
          <a:noFill/>
          <a:ln>
            <a:noFill/>
          </a:ln>
          <a:effectLst>
            <a:outerShdw dist="17961" dir="2700000" algn="ctr" rotWithShape="0">
              <a:srgbClr val="C0C0C0"/>
            </a:outerShdw>
          </a:effectLst>
          <a:extLst>
            <a:ext uri="{909E8E84-426E-40DD-AFC4-6F175D3DCCD1}">
              <a14:hiddenFill xmlns:a14="http://schemas.microsoft.com/office/drawing/2010/main">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flatTx/>
          </a:bodyPr>
          <a:lstStyle/>
          <a:p>
            <a:pPr algn="ctr" eaLnBrk="0" hangingPunct="0"/>
            <a:r>
              <a:rPr lang="zh-CN" altLang="en-US" b="1" dirty="0">
                <a:solidFill>
                  <a:srgbClr val="FFFFFF"/>
                </a:solidFill>
                <a:cs typeface="Arial" charset="0"/>
              </a:rPr>
              <a:t>纸张</a:t>
            </a:r>
            <a:r>
              <a:rPr lang="zh-CN" altLang="en-US" b="1" dirty="0" smtClean="0">
                <a:solidFill>
                  <a:srgbClr val="FFFFFF"/>
                </a:solidFill>
                <a:cs typeface="Arial" charset="0"/>
              </a:rPr>
              <a:t>材料</a:t>
            </a:r>
            <a:endParaRPr lang="en-US" altLang="zh-CN" b="1" dirty="0" smtClean="0">
              <a:solidFill>
                <a:srgbClr val="FFFFFF"/>
              </a:solidFill>
              <a:cs typeface="Arial" charset="0"/>
            </a:endParaRPr>
          </a:p>
          <a:p>
            <a:pPr algn="ctr" eaLnBrk="0" hangingPunct="0"/>
            <a:r>
              <a:rPr lang="zh-CN" altLang="en-US" b="1" dirty="0" smtClean="0">
                <a:solidFill>
                  <a:srgbClr val="FFFFFF"/>
                </a:solidFill>
                <a:cs typeface="Arial" charset="0"/>
              </a:rPr>
              <a:t>为</a:t>
            </a:r>
            <a:r>
              <a:rPr lang="zh-CN" altLang="en-US" b="1" dirty="0">
                <a:solidFill>
                  <a:srgbClr val="FFFFFF"/>
                </a:solidFill>
                <a:cs typeface="Arial" charset="0"/>
              </a:rPr>
              <a:t>重量</a:t>
            </a:r>
            <a:r>
              <a:rPr lang="en-US" altLang="zh-CN" b="1" dirty="0" smtClean="0">
                <a:solidFill>
                  <a:srgbClr val="FFFFFF"/>
                </a:solidFill>
                <a:cs typeface="Arial" charset="0"/>
              </a:rPr>
              <a:t>80</a:t>
            </a:r>
            <a:r>
              <a:rPr lang="zh-CN" altLang="en-US" b="1" dirty="0" smtClean="0">
                <a:solidFill>
                  <a:srgbClr val="FFFFFF"/>
                </a:solidFill>
                <a:cs typeface="Arial" charset="0"/>
              </a:rPr>
              <a:t>克</a:t>
            </a:r>
            <a:endParaRPr lang="en-US" altLang="zh-CN" b="1" dirty="0">
              <a:solidFill>
                <a:srgbClr val="FFFFFF"/>
              </a:solidFill>
              <a:cs typeface="Arial" charset="0"/>
            </a:endParaRPr>
          </a:p>
          <a:p>
            <a:pPr algn="ctr" eaLnBrk="0" hangingPunct="0"/>
            <a:r>
              <a:rPr lang="zh-CN" altLang="en-US" b="1" dirty="0">
                <a:solidFill>
                  <a:srgbClr val="FFFFFF"/>
                </a:solidFill>
                <a:cs typeface="Arial" charset="0"/>
              </a:rPr>
              <a:t>白色双胶纸</a:t>
            </a:r>
            <a:endParaRPr lang="en-US" altLang="zh-CN" b="1" dirty="0">
              <a:solidFill>
                <a:srgbClr val="FFFFFF"/>
              </a:solidFill>
              <a:cs typeface="Arial" charset="0"/>
            </a:endParaRPr>
          </a:p>
        </p:txBody>
      </p:sp>
      <p:sp>
        <p:nvSpPr>
          <p:cNvPr id="66" name="矩形 17"/>
          <p:cNvSpPr>
            <a:spLocks noChangeArrowheads="1"/>
          </p:cNvSpPr>
          <p:nvPr/>
        </p:nvSpPr>
        <p:spPr bwMode="gray">
          <a:xfrm>
            <a:off x="5580112" y="1575718"/>
            <a:ext cx="1512168" cy="1077218"/>
          </a:xfrm>
          <a:prstGeom prst="rect">
            <a:avLst/>
          </a:prstGeom>
          <a:noFill/>
          <a:ln>
            <a:noFill/>
          </a:ln>
          <a:effectLst>
            <a:outerShdw dist="17961" dir="2700000" algn="ctr" rotWithShape="0">
              <a:srgbClr val="C0C0C0"/>
            </a:outerShdw>
          </a:effectLst>
          <a:extLst>
            <a:ext uri="{909E8E84-426E-40DD-AFC4-6F175D3DCCD1}">
              <a14:hiddenFill xmlns:a14="http://schemas.microsoft.com/office/drawing/2010/main">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flatTx/>
          </a:bodyPr>
          <a:lstStyle/>
          <a:p>
            <a:pPr algn="ctr" eaLnBrk="0" hangingPunct="0"/>
            <a:r>
              <a:rPr lang="zh-CN" altLang="en-US" sz="1600" b="1" dirty="0">
                <a:solidFill>
                  <a:srgbClr val="FFFFFF"/>
                </a:solidFill>
                <a:cs typeface="Arial" charset="0"/>
              </a:rPr>
              <a:t>图案设计</a:t>
            </a:r>
            <a:r>
              <a:rPr lang="zh-CN" altLang="en-US" sz="1600" b="1" dirty="0" smtClean="0">
                <a:solidFill>
                  <a:srgbClr val="FFFFFF"/>
                </a:solidFill>
                <a:cs typeface="Arial" charset="0"/>
              </a:rPr>
              <a:t>、质量</a:t>
            </a:r>
            <a:r>
              <a:rPr lang="zh-CN" altLang="en-US" sz="1600" b="1" dirty="0">
                <a:solidFill>
                  <a:srgbClr val="FFFFFF"/>
                </a:solidFill>
                <a:cs typeface="Arial" charset="0"/>
              </a:rPr>
              <a:t>和</a:t>
            </a:r>
            <a:r>
              <a:rPr lang="zh-CN" altLang="en-US" sz="1600" b="1" dirty="0" smtClean="0">
                <a:solidFill>
                  <a:srgbClr val="FFFFFF"/>
                </a:solidFill>
                <a:cs typeface="Arial" charset="0"/>
              </a:rPr>
              <a:t>技术要求以</a:t>
            </a:r>
            <a:r>
              <a:rPr lang="zh-CN" altLang="en-US" sz="1600" b="1" dirty="0">
                <a:solidFill>
                  <a:srgbClr val="FFFFFF"/>
                </a:solidFill>
                <a:cs typeface="Arial" charset="0"/>
              </a:rPr>
              <a:t>国家</a:t>
            </a:r>
            <a:r>
              <a:rPr lang="zh-CN" altLang="en-US" sz="1600" b="1" dirty="0" smtClean="0">
                <a:solidFill>
                  <a:srgbClr val="FFFFFF"/>
                </a:solidFill>
                <a:cs typeface="Arial" charset="0"/>
              </a:rPr>
              <a:t>局提供</a:t>
            </a:r>
            <a:r>
              <a:rPr lang="zh-CN" altLang="en-US" sz="1600" b="1" dirty="0">
                <a:solidFill>
                  <a:srgbClr val="FFFFFF"/>
                </a:solidFill>
                <a:cs typeface="Arial" charset="0"/>
              </a:rPr>
              <a:t>的式样为</a:t>
            </a:r>
            <a:r>
              <a:rPr lang="zh-CN" altLang="en-US" sz="1600" b="1" dirty="0" smtClean="0">
                <a:solidFill>
                  <a:srgbClr val="FFFFFF"/>
                </a:solidFill>
                <a:cs typeface="Arial" charset="0"/>
              </a:rPr>
              <a:t>准</a:t>
            </a:r>
            <a:endParaRPr lang="en-US" altLang="zh-CN" sz="1600" b="1" dirty="0">
              <a:solidFill>
                <a:srgbClr val="FFFFFF"/>
              </a:solidFill>
              <a:cs typeface="Arial" charset="0"/>
            </a:endParaRPr>
          </a:p>
        </p:txBody>
      </p:sp>
      <p:sp>
        <p:nvSpPr>
          <p:cNvPr id="24" name="AutoShape 3"/>
          <p:cNvSpPr>
            <a:spLocks noChangeArrowheads="1"/>
          </p:cNvSpPr>
          <p:nvPr/>
        </p:nvSpPr>
        <p:spPr bwMode="gray">
          <a:xfrm>
            <a:off x="2169269" y="4207247"/>
            <a:ext cx="4818063" cy="989013"/>
          </a:xfrm>
          <a:prstGeom prst="roundRect">
            <a:avLst>
              <a:gd name="adj" fmla="val 1272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latin typeface="Calibri" pitchFamily="34" charset="0"/>
              <a:ea typeface="宋体" pitchFamily="2" charset="-122"/>
              <a:cs typeface="Arial" charset="0"/>
            </a:endParaRPr>
          </a:p>
        </p:txBody>
      </p:sp>
      <p:sp>
        <p:nvSpPr>
          <p:cNvPr id="25" name="Text Box 4"/>
          <p:cNvSpPr txBox="1">
            <a:spLocks noChangeArrowheads="1"/>
          </p:cNvSpPr>
          <p:nvPr/>
        </p:nvSpPr>
        <p:spPr bwMode="white">
          <a:xfrm>
            <a:off x="2449860" y="4221088"/>
            <a:ext cx="45704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fontAlgn="auto" hangingPunct="0">
              <a:spcBef>
                <a:spcPts val="0"/>
              </a:spcBef>
              <a:spcAft>
                <a:spcPts val="0"/>
              </a:spcAft>
              <a:buClr>
                <a:srgbClr val="D7181F"/>
              </a:buClr>
            </a:pPr>
            <a:r>
              <a:rPr lang="zh-CN" altLang="en-US" sz="2000" dirty="0"/>
              <a:t>统一社会信用代码，机构名称，机构性质，机构地址，负责人，颁发日期，赋码机关</a:t>
            </a:r>
            <a:endParaRPr lang="en-US" altLang="zh-CN" sz="2000" b="1" kern="0" dirty="0">
              <a:solidFill>
                <a:srgbClr val="17347D"/>
              </a:solidFill>
              <a:cs typeface="Arial" charset="0"/>
            </a:endParaRPr>
          </a:p>
        </p:txBody>
      </p:sp>
      <p:grpSp>
        <p:nvGrpSpPr>
          <p:cNvPr id="26" name="Group 5"/>
          <p:cNvGrpSpPr>
            <a:grpSpLocks/>
          </p:cNvGrpSpPr>
          <p:nvPr/>
        </p:nvGrpSpPr>
        <p:grpSpPr bwMode="auto">
          <a:xfrm>
            <a:off x="1259632" y="4077072"/>
            <a:ext cx="1238250" cy="1236663"/>
            <a:chOff x="802" y="845"/>
            <a:chExt cx="827" cy="826"/>
          </a:xfrm>
        </p:grpSpPr>
        <p:sp>
          <p:nvSpPr>
            <p:cNvPr id="27" name="Oval 6"/>
            <p:cNvSpPr>
              <a:spLocks noChangeArrowheads="1"/>
            </p:cNvSpPr>
            <p:nvPr/>
          </p:nvSpPr>
          <p:spPr bwMode="gray">
            <a:xfrm>
              <a:off x="802" y="845"/>
              <a:ext cx="827" cy="826"/>
            </a:xfrm>
            <a:prstGeom prst="ellipse">
              <a:avLst/>
            </a:prstGeom>
            <a:solidFill>
              <a:srgbClr val="F8F8F8"/>
            </a:solidFill>
            <a:ln w="38100">
              <a:solidFill>
                <a:schemeClr val="accent1"/>
              </a:solidFill>
              <a:round/>
              <a:headEnd/>
              <a:tailEnd/>
            </a:ln>
          </p:spPr>
          <p:txBody>
            <a:bodyPr wrap="none" anchor="ctr"/>
            <a:lstStyle/>
            <a:p>
              <a:endParaRPr lang="zh-CN" altLang="en-US">
                <a:latin typeface="Calibri" pitchFamily="34" charset="0"/>
                <a:ea typeface="宋体" pitchFamily="2" charset="-122"/>
                <a:cs typeface="Arial" charset="0"/>
              </a:endParaRPr>
            </a:p>
          </p:txBody>
        </p:sp>
        <p:sp>
          <p:nvSpPr>
            <p:cNvPr id="28" name="Oval 7"/>
            <p:cNvSpPr>
              <a:spLocks noChangeArrowheads="1"/>
            </p:cNvSpPr>
            <p:nvPr/>
          </p:nvSpPr>
          <p:spPr bwMode="gray">
            <a:xfrm>
              <a:off x="836" y="879"/>
              <a:ext cx="758" cy="758"/>
            </a:xfrm>
            <a:prstGeom prst="ellipse">
              <a:avLst/>
            </a:prstGeom>
            <a:noFill/>
            <a:ln w="38100">
              <a:solidFill>
                <a:schemeClr val="accent1">
                  <a:alpha val="70195"/>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itchFamily="34" charset="0"/>
                <a:ea typeface="宋体" pitchFamily="2" charset="-122"/>
                <a:cs typeface="Arial" charset="0"/>
              </a:endParaRPr>
            </a:p>
          </p:txBody>
        </p:sp>
        <p:sp>
          <p:nvSpPr>
            <p:cNvPr id="29" name="Oval 8"/>
            <p:cNvSpPr>
              <a:spLocks noChangeArrowheads="1"/>
            </p:cNvSpPr>
            <p:nvPr/>
          </p:nvSpPr>
          <p:spPr bwMode="gray">
            <a:xfrm>
              <a:off x="870" y="915"/>
              <a:ext cx="690" cy="690"/>
            </a:xfrm>
            <a:prstGeom prst="ellipse">
              <a:avLst/>
            </a:prstGeom>
            <a:noFill/>
            <a:ln w="38100">
              <a:solidFill>
                <a:schemeClr val="accent1">
                  <a:alpha val="30196"/>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itchFamily="34" charset="0"/>
                <a:ea typeface="宋体" pitchFamily="2" charset="-122"/>
                <a:cs typeface="Arial" charset="0"/>
              </a:endParaRPr>
            </a:p>
          </p:txBody>
        </p:sp>
      </p:grpSp>
      <p:sp>
        <p:nvSpPr>
          <p:cNvPr id="30" name="Text Box 9"/>
          <p:cNvSpPr txBox="1">
            <a:spLocks noChangeArrowheads="1"/>
          </p:cNvSpPr>
          <p:nvPr/>
        </p:nvSpPr>
        <p:spPr bwMode="gray">
          <a:xfrm>
            <a:off x="1331069" y="4424735"/>
            <a:ext cx="10826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kern="0" dirty="0" smtClean="0">
                <a:solidFill>
                  <a:srgbClr val="17347D"/>
                </a:solidFill>
                <a:cs typeface="Arial" charset="0"/>
              </a:rPr>
              <a:t>刊载</a:t>
            </a:r>
            <a:endParaRPr lang="en-US" altLang="zh-CN" b="1" kern="0" dirty="0" smtClean="0">
              <a:solidFill>
                <a:srgbClr val="17347D"/>
              </a:solidFill>
              <a:cs typeface="Arial" charset="0"/>
            </a:endParaRPr>
          </a:p>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kern="0" dirty="0" smtClean="0">
                <a:solidFill>
                  <a:srgbClr val="17347D"/>
                </a:solidFill>
                <a:cs typeface="Arial" charset="0"/>
              </a:rPr>
              <a:t>内容</a:t>
            </a:r>
            <a:endParaRPr lang="en-US" altLang="zh-CN" b="1" kern="0" dirty="0">
              <a:solidFill>
                <a:srgbClr val="17347D"/>
              </a:solidFill>
              <a:cs typeface="Arial" charset="0"/>
            </a:endParaRPr>
          </a:p>
        </p:txBody>
      </p:sp>
      <p:sp>
        <p:nvSpPr>
          <p:cNvPr id="31" name="AutoShape 10"/>
          <p:cNvSpPr>
            <a:spLocks noChangeArrowheads="1"/>
          </p:cNvSpPr>
          <p:nvPr/>
        </p:nvSpPr>
        <p:spPr bwMode="gray">
          <a:xfrm>
            <a:off x="2337544" y="5328022"/>
            <a:ext cx="4818063" cy="989013"/>
          </a:xfrm>
          <a:prstGeom prst="roundRect">
            <a:avLst>
              <a:gd name="adj" fmla="val 1272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latin typeface="Calibri" pitchFamily="34" charset="0"/>
              <a:ea typeface="宋体" pitchFamily="2" charset="-122"/>
              <a:cs typeface="Arial" charset="0"/>
            </a:endParaRPr>
          </a:p>
        </p:txBody>
      </p:sp>
      <p:sp>
        <p:nvSpPr>
          <p:cNvPr id="32" name="Text Box 11"/>
          <p:cNvSpPr txBox="1">
            <a:spLocks noChangeArrowheads="1"/>
          </p:cNvSpPr>
          <p:nvPr/>
        </p:nvSpPr>
        <p:spPr bwMode="white">
          <a:xfrm>
            <a:off x="2342307" y="5457418"/>
            <a:ext cx="45704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zh-CN" altLang="en-US" sz="2000" b="1" dirty="0" smtClean="0">
                <a:solidFill>
                  <a:srgbClr val="F8F8F8"/>
                </a:solidFill>
                <a:latin typeface="Calibri" pitchFamily="34" charset="0"/>
                <a:ea typeface="宋体" pitchFamily="2" charset="-122"/>
                <a:cs typeface="Arial" charset="0"/>
              </a:rPr>
              <a:t>统一社会信用代码证书经国务院领导和发展改革委审核通过</a:t>
            </a:r>
            <a:endParaRPr lang="en-US" altLang="zh-CN" sz="2000" b="1" dirty="0">
              <a:solidFill>
                <a:srgbClr val="F8F8F8"/>
              </a:solidFill>
              <a:latin typeface="Calibri" pitchFamily="34" charset="0"/>
              <a:ea typeface="宋体" pitchFamily="2" charset="-122"/>
              <a:cs typeface="Arial" charset="0"/>
            </a:endParaRPr>
          </a:p>
        </p:txBody>
      </p:sp>
      <p:grpSp>
        <p:nvGrpSpPr>
          <p:cNvPr id="33" name="Group 12"/>
          <p:cNvGrpSpPr>
            <a:grpSpLocks/>
          </p:cNvGrpSpPr>
          <p:nvPr/>
        </p:nvGrpSpPr>
        <p:grpSpPr bwMode="auto">
          <a:xfrm>
            <a:off x="6841282" y="5197847"/>
            <a:ext cx="1238250" cy="1236663"/>
            <a:chOff x="802" y="845"/>
            <a:chExt cx="827" cy="826"/>
          </a:xfrm>
        </p:grpSpPr>
        <p:sp>
          <p:nvSpPr>
            <p:cNvPr id="34" name="Oval 13"/>
            <p:cNvSpPr>
              <a:spLocks noChangeArrowheads="1"/>
            </p:cNvSpPr>
            <p:nvPr/>
          </p:nvSpPr>
          <p:spPr bwMode="gray">
            <a:xfrm>
              <a:off x="802" y="845"/>
              <a:ext cx="827" cy="826"/>
            </a:xfrm>
            <a:prstGeom prst="ellipse">
              <a:avLst/>
            </a:prstGeom>
            <a:solidFill>
              <a:srgbClr val="F8F8F8"/>
            </a:solidFill>
            <a:ln w="38100">
              <a:solidFill>
                <a:schemeClr val="accent2"/>
              </a:solidFill>
              <a:round/>
              <a:headEnd/>
              <a:tailEnd/>
            </a:ln>
          </p:spPr>
          <p:txBody>
            <a:bodyPr wrap="none" anchor="ctr"/>
            <a:lstStyle/>
            <a:p>
              <a:endParaRPr lang="zh-CN" altLang="en-US">
                <a:latin typeface="Calibri" pitchFamily="34" charset="0"/>
                <a:ea typeface="宋体" pitchFamily="2" charset="-122"/>
                <a:cs typeface="Arial" charset="0"/>
              </a:endParaRPr>
            </a:p>
          </p:txBody>
        </p:sp>
        <p:sp>
          <p:nvSpPr>
            <p:cNvPr id="35" name="Oval 14"/>
            <p:cNvSpPr>
              <a:spLocks noChangeArrowheads="1"/>
            </p:cNvSpPr>
            <p:nvPr/>
          </p:nvSpPr>
          <p:spPr bwMode="gray">
            <a:xfrm>
              <a:off x="836" y="879"/>
              <a:ext cx="758" cy="758"/>
            </a:xfrm>
            <a:prstGeom prst="ellipse">
              <a:avLst/>
            </a:prstGeom>
            <a:noFill/>
            <a:ln w="38100">
              <a:solidFill>
                <a:schemeClr val="accent2">
                  <a:alpha val="70195"/>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itchFamily="34" charset="0"/>
                <a:ea typeface="宋体" pitchFamily="2" charset="-122"/>
                <a:cs typeface="Arial" charset="0"/>
              </a:endParaRPr>
            </a:p>
          </p:txBody>
        </p:sp>
        <p:sp>
          <p:nvSpPr>
            <p:cNvPr id="36" name="Oval 15"/>
            <p:cNvSpPr>
              <a:spLocks noChangeArrowheads="1"/>
            </p:cNvSpPr>
            <p:nvPr/>
          </p:nvSpPr>
          <p:spPr bwMode="gray">
            <a:xfrm>
              <a:off x="870" y="915"/>
              <a:ext cx="690" cy="690"/>
            </a:xfrm>
            <a:prstGeom prst="ellipse">
              <a:avLst/>
            </a:prstGeom>
            <a:noFill/>
            <a:ln w="38100">
              <a:solidFill>
                <a:schemeClr val="accent2">
                  <a:alpha val="30196"/>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itchFamily="34" charset="0"/>
                <a:ea typeface="宋体" pitchFamily="2" charset="-122"/>
                <a:cs typeface="Arial" charset="0"/>
              </a:endParaRPr>
            </a:p>
          </p:txBody>
        </p:sp>
      </p:grpSp>
      <p:sp>
        <p:nvSpPr>
          <p:cNvPr id="37" name="Text Box 16"/>
          <p:cNvSpPr txBox="1">
            <a:spLocks noChangeArrowheads="1"/>
          </p:cNvSpPr>
          <p:nvPr/>
        </p:nvSpPr>
        <p:spPr bwMode="gray">
          <a:xfrm>
            <a:off x="6947296" y="5497707"/>
            <a:ext cx="10810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defPPr>
              <a:defRPr lang="en-US"/>
            </a:defPPr>
            <a:lvl1pPr marL="0" marR="0" lvl="0" indent="0" algn="ctr" defTabSz="914400" eaLnBrk="0" fontAlgn="auto" latinLnBrk="0" hangingPunct="0">
              <a:lnSpc>
                <a:spcPct val="100000"/>
              </a:lnSpc>
              <a:spcBef>
                <a:spcPts val="0"/>
              </a:spcBef>
              <a:spcAft>
                <a:spcPts val="0"/>
              </a:spcAft>
              <a:buClrTx/>
              <a:buSzTx/>
              <a:buFontTx/>
              <a:buNone/>
              <a:tabLst/>
              <a:defRPr b="1" kern="0">
                <a:solidFill>
                  <a:srgbClr val="17347D"/>
                </a:solidFill>
                <a:cs typeface="Arial"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zh-CN" altLang="en-US" dirty="0"/>
              <a:t>领导</a:t>
            </a:r>
            <a:endParaRPr lang="en-US" altLang="zh-CN" dirty="0"/>
          </a:p>
          <a:p>
            <a:r>
              <a:rPr lang="zh-CN" altLang="en-US" dirty="0"/>
              <a:t>审核</a:t>
            </a:r>
            <a:endParaRPr lang="en-US" altLang="zh-CN" dirty="0"/>
          </a:p>
        </p:txBody>
      </p:sp>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44</a:t>
            </a:fld>
            <a:endParaRPr lang="en-US" altLang="zh-CN"/>
          </a:p>
        </p:txBody>
      </p:sp>
    </p:spTree>
    <p:extLst>
      <p:ext uri="{BB962C8B-B14F-4D97-AF65-F5344CB8AC3E}">
        <p14:creationId xmlns:p14="http://schemas.microsoft.com/office/powerpoint/2010/main" val="15797151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txBox="1">
            <a:spLocks noChangeArrowheads="1"/>
          </p:cNvSpPr>
          <p:nvPr/>
        </p:nvSpPr>
        <p:spPr bwMode="white">
          <a:xfrm>
            <a:off x="201488" y="196949"/>
            <a:ext cx="87630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a:solidFill>
                  <a:schemeClr val="bg1"/>
                </a:solidFill>
                <a:latin typeface="+mj-lt"/>
                <a:ea typeface="+mj-ea"/>
                <a:cs typeface="+mj-cs"/>
              </a:defRPr>
            </a:lvl1pPr>
            <a:lvl2pPr algn="r" rtl="0" eaLnBrk="0" fontAlgn="base" hangingPunct="0">
              <a:spcBef>
                <a:spcPct val="0"/>
              </a:spcBef>
              <a:spcAft>
                <a:spcPct val="0"/>
              </a:spcAft>
              <a:defRPr sz="3200">
                <a:solidFill>
                  <a:schemeClr val="bg1"/>
                </a:solidFill>
                <a:latin typeface="Verdana" pitchFamily="34" charset="0"/>
              </a:defRPr>
            </a:lvl2pPr>
            <a:lvl3pPr algn="r" rtl="0" eaLnBrk="0" fontAlgn="base" hangingPunct="0">
              <a:spcBef>
                <a:spcPct val="0"/>
              </a:spcBef>
              <a:spcAft>
                <a:spcPct val="0"/>
              </a:spcAft>
              <a:defRPr sz="3200">
                <a:solidFill>
                  <a:schemeClr val="bg1"/>
                </a:solidFill>
                <a:latin typeface="Verdana" pitchFamily="34" charset="0"/>
              </a:defRPr>
            </a:lvl3pPr>
            <a:lvl4pPr algn="r" rtl="0" eaLnBrk="0" fontAlgn="base" hangingPunct="0">
              <a:spcBef>
                <a:spcPct val="0"/>
              </a:spcBef>
              <a:spcAft>
                <a:spcPct val="0"/>
              </a:spcAft>
              <a:defRPr sz="3200">
                <a:solidFill>
                  <a:schemeClr val="bg1"/>
                </a:solidFill>
                <a:latin typeface="Verdana" pitchFamily="34" charset="0"/>
              </a:defRPr>
            </a:lvl4pPr>
            <a:lvl5pPr algn="r" rtl="0" eaLnBrk="0" fontAlgn="base" hangingPunct="0">
              <a:spcBef>
                <a:spcPct val="0"/>
              </a:spcBef>
              <a:spcAft>
                <a:spcPct val="0"/>
              </a:spcAft>
              <a:defRPr sz="3200">
                <a:solidFill>
                  <a:schemeClr val="bg1"/>
                </a:solidFill>
                <a:latin typeface="Verdana" pitchFamily="34" charset="0"/>
              </a:defRPr>
            </a:lvl5pPr>
            <a:lvl6pPr marL="457200" algn="r" rtl="0" eaLnBrk="1" fontAlgn="base" hangingPunct="1">
              <a:spcBef>
                <a:spcPct val="0"/>
              </a:spcBef>
              <a:spcAft>
                <a:spcPct val="0"/>
              </a:spcAft>
              <a:defRPr sz="3200">
                <a:solidFill>
                  <a:schemeClr val="bg1"/>
                </a:solidFill>
                <a:latin typeface="Verdana" pitchFamily="34" charset="0"/>
              </a:defRPr>
            </a:lvl6pPr>
            <a:lvl7pPr marL="914400" algn="r" rtl="0" eaLnBrk="1" fontAlgn="base" hangingPunct="1">
              <a:spcBef>
                <a:spcPct val="0"/>
              </a:spcBef>
              <a:spcAft>
                <a:spcPct val="0"/>
              </a:spcAft>
              <a:defRPr sz="3200">
                <a:solidFill>
                  <a:schemeClr val="bg1"/>
                </a:solidFill>
                <a:latin typeface="Verdana" pitchFamily="34" charset="0"/>
              </a:defRPr>
            </a:lvl7pPr>
            <a:lvl8pPr marL="1371600" algn="r" rtl="0" eaLnBrk="1" fontAlgn="base" hangingPunct="1">
              <a:spcBef>
                <a:spcPct val="0"/>
              </a:spcBef>
              <a:spcAft>
                <a:spcPct val="0"/>
              </a:spcAft>
              <a:defRPr sz="3200">
                <a:solidFill>
                  <a:schemeClr val="bg1"/>
                </a:solidFill>
                <a:latin typeface="Verdana" pitchFamily="34" charset="0"/>
              </a:defRPr>
            </a:lvl8pPr>
            <a:lvl9pPr marL="1828800" algn="r" rtl="0" eaLnBrk="1" fontAlgn="base" hangingPunct="1">
              <a:spcBef>
                <a:spcPct val="0"/>
              </a:spcBef>
              <a:spcAft>
                <a:spcPct val="0"/>
              </a:spcAft>
              <a:defRPr sz="3200">
                <a:solidFill>
                  <a:schemeClr val="bg1"/>
                </a:solidFill>
                <a:latin typeface="Verdana" pitchFamily="34" charset="0"/>
              </a:defRPr>
            </a:lvl9pPr>
          </a:lstStyle>
          <a:p>
            <a:pPr eaLnBrk="1" hangingPunct="1"/>
            <a:r>
              <a:rPr lang="zh-CN" altLang="en-US" dirty="0" smtClean="0">
                <a:latin typeface="微软雅黑" pitchFamily="34" charset="-122"/>
                <a:ea typeface="微软雅黑" pitchFamily="34" charset="-122"/>
              </a:rPr>
              <a:t>党群机关证书</a:t>
            </a:r>
            <a:endParaRPr lang="en-US" altLang="zh-CN" dirty="0" smtClean="0">
              <a:solidFill>
                <a:schemeClr val="accent1"/>
              </a:solidFill>
              <a:latin typeface="微软雅黑" pitchFamily="34" charset="-122"/>
              <a:ea typeface="微软雅黑" pitchFamily="34" charset="-122"/>
            </a:endParaRPr>
          </a:p>
        </p:txBody>
      </p:sp>
      <p:sp>
        <p:nvSpPr>
          <p:cNvPr id="33" name="Freeform 2"/>
          <p:cNvSpPr>
            <a:spLocks/>
          </p:cNvSpPr>
          <p:nvPr/>
        </p:nvSpPr>
        <p:spPr bwMode="gray">
          <a:xfrm>
            <a:off x="1128713" y="2539330"/>
            <a:ext cx="2019300" cy="962025"/>
          </a:xfrm>
          <a:custGeom>
            <a:avLst/>
            <a:gdLst>
              <a:gd name="T0" fmla="*/ 2147483647 w 2320"/>
              <a:gd name="T1" fmla="*/ 2147483647 h 792"/>
              <a:gd name="T2" fmla="*/ 2147483647 w 2320"/>
              <a:gd name="T3" fmla="*/ 0 h 792"/>
              <a:gd name="T4" fmla="*/ 0 w 2320"/>
              <a:gd name="T5" fmla="*/ 0 h 792"/>
              <a:gd name="T6" fmla="*/ 0 w 2320"/>
              <a:gd name="T7" fmla="*/ 2147483647 h 792"/>
              <a:gd name="T8" fmla="*/ 2147483647 w 2320"/>
              <a:gd name="T9" fmla="*/ 2147483647 h 792"/>
              <a:gd name="T10" fmla="*/ 2147483647 w 2320"/>
              <a:gd name="T11" fmla="*/ 2147483647 h 792"/>
              <a:gd name="T12" fmla="*/ 2147483647 w 2320"/>
              <a:gd name="T13" fmla="*/ 2147483647 h 792"/>
              <a:gd name="T14" fmla="*/ 0 60000 65536"/>
              <a:gd name="T15" fmla="*/ 0 60000 65536"/>
              <a:gd name="T16" fmla="*/ 0 60000 65536"/>
              <a:gd name="T17" fmla="*/ 0 60000 65536"/>
              <a:gd name="T18" fmla="*/ 0 60000 65536"/>
              <a:gd name="T19" fmla="*/ 0 60000 65536"/>
              <a:gd name="T20" fmla="*/ 0 60000 65536"/>
              <a:gd name="T21" fmla="*/ 0 w 2320"/>
              <a:gd name="T22" fmla="*/ 0 h 792"/>
              <a:gd name="T23" fmla="*/ 2320 w 2320"/>
              <a:gd name="T24" fmla="*/ 792 h 7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0" h="792">
                <a:moveTo>
                  <a:pt x="88" y="696"/>
                </a:moveTo>
                <a:lnTo>
                  <a:pt x="88" y="0"/>
                </a:lnTo>
                <a:lnTo>
                  <a:pt x="0" y="0"/>
                </a:lnTo>
                <a:lnTo>
                  <a:pt x="0" y="792"/>
                </a:lnTo>
                <a:lnTo>
                  <a:pt x="2320" y="792"/>
                </a:lnTo>
                <a:lnTo>
                  <a:pt x="2320" y="696"/>
                </a:lnTo>
                <a:lnTo>
                  <a:pt x="88" y="696"/>
                </a:lnTo>
                <a:close/>
              </a:path>
            </a:pathLst>
          </a:custGeom>
          <a:solidFill>
            <a:srgbClr val="1A50B2">
              <a:alpha val="50195"/>
            </a:srgbClr>
          </a:solidFill>
          <a:ln w="0">
            <a:noFill/>
            <a:round/>
            <a:headEnd/>
            <a:tailEnd/>
          </a:ln>
        </p:spPr>
        <p:txBody>
          <a:bodyPr/>
          <a:lstStyle/>
          <a:p>
            <a:endParaRPr lang="zh-CN" altLang="en-US">
              <a:solidFill>
                <a:srgbClr val="000000"/>
              </a:solidFill>
              <a:latin typeface="Arial" pitchFamily="34" charset="0"/>
            </a:endParaRPr>
          </a:p>
        </p:txBody>
      </p:sp>
      <p:sp>
        <p:nvSpPr>
          <p:cNvPr id="34" name="Freeform 3"/>
          <p:cNvSpPr>
            <a:spLocks/>
          </p:cNvSpPr>
          <p:nvPr/>
        </p:nvSpPr>
        <p:spPr bwMode="gray">
          <a:xfrm rot="10800000">
            <a:off x="6176963" y="1586830"/>
            <a:ext cx="1924050" cy="962025"/>
          </a:xfrm>
          <a:custGeom>
            <a:avLst/>
            <a:gdLst>
              <a:gd name="T0" fmla="*/ 2147483647 w 2320"/>
              <a:gd name="T1" fmla="*/ 2147483647 h 792"/>
              <a:gd name="T2" fmla="*/ 2147483647 w 2320"/>
              <a:gd name="T3" fmla="*/ 0 h 792"/>
              <a:gd name="T4" fmla="*/ 0 w 2320"/>
              <a:gd name="T5" fmla="*/ 0 h 792"/>
              <a:gd name="T6" fmla="*/ 0 w 2320"/>
              <a:gd name="T7" fmla="*/ 2147483647 h 792"/>
              <a:gd name="T8" fmla="*/ 2147483647 w 2320"/>
              <a:gd name="T9" fmla="*/ 2147483647 h 792"/>
              <a:gd name="T10" fmla="*/ 2147483647 w 2320"/>
              <a:gd name="T11" fmla="*/ 2147483647 h 792"/>
              <a:gd name="T12" fmla="*/ 2147483647 w 2320"/>
              <a:gd name="T13" fmla="*/ 2147483647 h 792"/>
              <a:gd name="T14" fmla="*/ 0 60000 65536"/>
              <a:gd name="T15" fmla="*/ 0 60000 65536"/>
              <a:gd name="T16" fmla="*/ 0 60000 65536"/>
              <a:gd name="T17" fmla="*/ 0 60000 65536"/>
              <a:gd name="T18" fmla="*/ 0 60000 65536"/>
              <a:gd name="T19" fmla="*/ 0 60000 65536"/>
              <a:gd name="T20" fmla="*/ 0 60000 65536"/>
              <a:gd name="T21" fmla="*/ 0 w 2320"/>
              <a:gd name="T22" fmla="*/ 0 h 792"/>
              <a:gd name="T23" fmla="*/ 2320 w 2320"/>
              <a:gd name="T24" fmla="*/ 792 h 7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0" h="792">
                <a:moveTo>
                  <a:pt x="88" y="696"/>
                </a:moveTo>
                <a:lnTo>
                  <a:pt x="88" y="0"/>
                </a:lnTo>
                <a:lnTo>
                  <a:pt x="0" y="0"/>
                </a:lnTo>
                <a:lnTo>
                  <a:pt x="0" y="792"/>
                </a:lnTo>
                <a:lnTo>
                  <a:pt x="2320" y="792"/>
                </a:lnTo>
                <a:lnTo>
                  <a:pt x="2320" y="696"/>
                </a:lnTo>
                <a:lnTo>
                  <a:pt x="88" y="696"/>
                </a:lnTo>
                <a:close/>
              </a:path>
            </a:pathLst>
          </a:custGeom>
          <a:solidFill>
            <a:srgbClr val="1A50B2">
              <a:alpha val="50195"/>
            </a:srgbClr>
          </a:solidFill>
          <a:ln w="0">
            <a:noFill/>
            <a:round/>
            <a:headEnd/>
            <a:tailEnd/>
          </a:ln>
        </p:spPr>
        <p:txBody>
          <a:bodyPr/>
          <a:lstStyle/>
          <a:p>
            <a:endParaRPr lang="zh-CN" altLang="en-US">
              <a:solidFill>
                <a:srgbClr val="000000"/>
              </a:solidFill>
              <a:latin typeface="Arial" pitchFamily="34" charset="0"/>
            </a:endParaRPr>
          </a:p>
        </p:txBody>
      </p:sp>
      <p:sp>
        <p:nvSpPr>
          <p:cNvPr id="35" name="AutoShape 4"/>
          <p:cNvSpPr>
            <a:spLocks noChangeArrowheads="1"/>
          </p:cNvSpPr>
          <p:nvPr/>
        </p:nvSpPr>
        <p:spPr bwMode="gray">
          <a:xfrm>
            <a:off x="1328738" y="1977355"/>
            <a:ext cx="6429375" cy="1295400"/>
          </a:xfrm>
          <a:prstGeom prst="roundRect">
            <a:avLst>
              <a:gd name="adj" fmla="val 16667"/>
            </a:avLst>
          </a:prstGeom>
          <a:gradFill rotWithShape="1">
            <a:gsLst>
              <a:gs pos="0">
                <a:srgbClr val="9999FF">
                  <a:gamma/>
                  <a:tint val="75686"/>
                  <a:invGamma/>
                </a:srgbClr>
              </a:gs>
              <a:gs pos="50000">
                <a:srgbClr val="9999FF"/>
              </a:gs>
              <a:gs pos="100000">
                <a:srgbClr val="9999FF">
                  <a:gamma/>
                  <a:tint val="75686"/>
                  <a:invGamma/>
                </a:srgbClr>
              </a:gs>
            </a:gsLst>
            <a:lin ang="18900000" scaled="1"/>
          </a:gradFill>
          <a:ln w="9525">
            <a:noFill/>
            <a:round/>
            <a:headEnd/>
            <a:tailEnd/>
          </a:ln>
          <a:effectLst/>
          <a:scene3d>
            <a:camera prst="legacyObliqueTopRight"/>
            <a:lightRig rig="legacyFlat3" dir="b"/>
          </a:scene3d>
          <a:sp3d extrusionH="303200" prstMaterial="legacyMatte">
            <a:bevelT w="13500" h="13500" prst="angle"/>
            <a:bevelB w="13500" h="13500" prst="angle"/>
            <a:extrusionClr>
              <a:srgbClr val="9999FF"/>
            </a:extrusionClr>
          </a:sp3d>
        </p:spPr>
        <p:txBody>
          <a:bodyPr wrap="none" anchor="ctr">
            <a:flatTx/>
          </a:bodyPr>
          <a:lstStyle/>
          <a:p>
            <a:pPr algn="ctr" eaLnBrk="0" hangingPunct="0"/>
            <a:endParaRPr lang="en-US" altLang="zh-CN" sz="2400" b="1" dirty="0">
              <a:solidFill>
                <a:srgbClr val="1C1C1C"/>
              </a:solidFill>
              <a:latin typeface="Arial" pitchFamily="34" charset="0"/>
            </a:endParaRPr>
          </a:p>
        </p:txBody>
      </p:sp>
      <p:grpSp>
        <p:nvGrpSpPr>
          <p:cNvPr id="36" name="Group 5"/>
          <p:cNvGrpSpPr>
            <a:grpSpLocks/>
          </p:cNvGrpSpPr>
          <p:nvPr/>
        </p:nvGrpSpPr>
        <p:grpSpPr bwMode="auto">
          <a:xfrm>
            <a:off x="5624513" y="3896643"/>
            <a:ext cx="685800" cy="1747837"/>
            <a:chOff x="2304" y="1344"/>
            <a:chExt cx="498" cy="1245"/>
          </a:xfrm>
        </p:grpSpPr>
        <p:sp>
          <p:nvSpPr>
            <p:cNvPr id="37" name="Freeform 6"/>
            <p:cNvSpPr>
              <a:spLocks/>
            </p:cNvSpPr>
            <p:nvPr/>
          </p:nvSpPr>
          <p:spPr bwMode="gray">
            <a:xfrm>
              <a:off x="2425" y="1344"/>
              <a:ext cx="233" cy="254"/>
            </a:xfrm>
            <a:custGeom>
              <a:avLst/>
              <a:gdLst>
                <a:gd name="T0" fmla="*/ 30 w 267"/>
                <a:gd name="T1" fmla="*/ 0 h 292"/>
                <a:gd name="T2" fmla="*/ 36 w 267"/>
                <a:gd name="T3" fmla="*/ 3 h 292"/>
                <a:gd name="T4" fmla="*/ 41 w 267"/>
                <a:gd name="T5" fmla="*/ 3 h 292"/>
                <a:gd name="T6" fmla="*/ 47 w 267"/>
                <a:gd name="T7" fmla="*/ 6 h 292"/>
                <a:gd name="T8" fmla="*/ 51 w 267"/>
                <a:gd name="T9" fmla="*/ 9 h 292"/>
                <a:gd name="T10" fmla="*/ 55 w 267"/>
                <a:gd name="T11" fmla="*/ 14 h 292"/>
                <a:gd name="T12" fmla="*/ 57 w 267"/>
                <a:gd name="T13" fmla="*/ 18 h 292"/>
                <a:gd name="T14" fmla="*/ 59 w 267"/>
                <a:gd name="T15" fmla="*/ 24 h 292"/>
                <a:gd name="T16" fmla="*/ 59 w 267"/>
                <a:gd name="T17" fmla="*/ 32 h 292"/>
                <a:gd name="T18" fmla="*/ 59 w 267"/>
                <a:gd name="T19" fmla="*/ 37 h 292"/>
                <a:gd name="T20" fmla="*/ 57 w 267"/>
                <a:gd name="T21" fmla="*/ 43 h 292"/>
                <a:gd name="T22" fmla="*/ 55 w 267"/>
                <a:gd name="T23" fmla="*/ 49 h 292"/>
                <a:gd name="T24" fmla="*/ 51 w 267"/>
                <a:gd name="T25" fmla="*/ 54 h 292"/>
                <a:gd name="T26" fmla="*/ 47 w 267"/>
                <a:gd name="T27" fmla="*/ 58 h 292"/>
                <a:gd name="T28" fmla="*/ 41 w 267"/>
                <a:gd name="T29" fmla="*/ 60 h 292"/>
                <a:gd name="T30" fmla="*/ 36 w 267"/>
                <a:gd name="T31" fmla="*/ 63 h 292"/>
                <a:gd name="T32" fmla="*/ 30 w 267"/>
                <a:gd name="T33" fmla="*/ 64 h 292"/>
                <a:gd name="T34" fmla="*/ 23 w 267"/>
                <a:gd name="T35" fmla="*/ 63 h 292"/>
                <a:gd name="T36" fmla="*/ 17 w 267"/>
                <a:gd name="T37" fmla="*/ 59 h 292"/>
                <a:gd name="T38" fmla="*/ 11 w 267"/>
                <a:gd name="T39" fmla="*/ 56 h 292"/>
                <a:gd name="T40" fmla="*/ 7 w 267"/>
                <a:gd name="T41" fmla="*/ 51 h 292"/>
                <a:gd name="T42" fmla="*/ 3 w 267"/>
                <a:gd name="T43" fmla="*/ 44 h 292"/>
                <a:gd name="T44" fmla="*/ 3 w 267"/>
                <a:gd name="T45" fmla="*/ 37 h 292"/>
                <a:gd name="T46" fmla="*/ 0 w 267"/>
                <a:gd name="T47" fmla="*/ 32 h 292"/>
                <a:gd name="T48" fmla="*/ 3 w 267"/>
                <a:gd name="T49" fmla="*/ 24 h 292"/>
                <a:gd name="T50" fmla="*/ 3 w 267"/>
                <a:gd name="T51" fmla="*/ 17 h 292"/>
                <a:gd name="T52" fmla="*/ 7 w 267"/>
                <a:gd name="T53" fmla="*/ 11 h 292"/>
                <a:gd name="T54" fmla="*/ 11 w 267"/>
                <a:gd name="T55" fmla="*/ 7 h 292"/>
                <a:gd name="T56" fmla="*/ 17 w 267"/>
                <a:gd name="T57" fmla="*/ 3 h 292"/>
                <a:gd name="T58" fmla="*/ 23 w 267"/>
                <a:gd name="T59" fmla="*/ 3 h 292"/>
                <a:gd name="T60" fmla="*/ 30 w 267"/>
                <a:gd name="T61" fmla="*/ 0 h 2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7"/>
                <a:gd name="T94" fmla="*/ 0 h 292"/>
                <a:gd name="T95" fmla="*/ 267 w 267"/>
                <a:gd name="T96" fmla="*/ 292 h 2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855ADA"/>
            </a:solidFill>
            <a:ln w="0">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sp>
          <p:nvSpPr>
            <p:cNvPr id="38" name="Freeform 7"/>
            <p:cNvSpPr>
              <a:spLocks/>
            </p:cNvSpPr>
            <p:nvPr/>
          </p:nvSpPr>
          <p:spPr bwMode="gray">
            <a:xfrm>
              <a:off x="2304" y="1625"/>
              <a:ext cx="498" cy="964"/>
            </a:xfrm>
            <a:custGeom>
              <a:avLst/>
              <a:gdLst>
                <a:gd name="T0" fmla="*/ 16 w 573"/>
                <a:gd name="T1" fmla="*/ 3 h 1111"/>
                <a:gd name="T2" fmla="*/ 7 w 573"/>
                <a:gd name="T3" fmla="*/ 7 h 1111"/>
                <a:gd name="T4" fmla="*/ 3 w 573"/>
                <a:gd name="T5" fmla="*/ 16 h 1111"/>
                <a:gd name="T6" fmla="*/ 0 w 573"/>
                <a:gd name="T7" fmla="*/ 107 h 1111"/>
                <a:gd name="T8" fmla="*/ 1 w 573"/>
                <a:gd name="T9" fmla="*/ 108 h 1111"/>
                <a:gd name="T10" fmla="*/ 3 w 573"/>
                <a:gd name="T11" fmla="*/ 111 h 1111"/>
                <a:gd name="T12" fmla="*/ 6 w 573"/>
                <a:gd name="T13" fmla="*/ 115 h 1111"/>
                <a:gd name="T14" fmla="*/ 12 w 573"/>
                <a:gd name="T15" fmla="*/ 117 h 1111"/>
                <a:gd name="T16" fmla="*/ 18 w 573"/>
                <a:gd name="T17" fmla="*/ 116 h 1111"/>
                <a:gd name="T18" fmla="*/ 21 w 573"/>
                <a:gd name="T19" fmla="*/ 112 h 1111"/>
                <a:gd name="T20" fmla="*/ 23 w 573"/>
                <a:gd name="T21" fmla="*/ 108 h 1111"/>
                <a:gd name="T22" fmla="*/ 23 w 573"/>
                <a:gd name="T23" fmla="*/ 105 h 1111"/>
                <a:gd name="T24" fmla="*/ 23 w 573"/>
                <a:gd name="T25" fmla="*/ 36 h 1111"/>
                <a:gd name="T26" fmla="*/ 28 w 573"/>
                <a:gd name="T27" fmla="*/ 225 h 1111"/>
                <a:gd name="T28" fmla="*/ 29 w 573"/>
                <a:gd name="T29" fmla="*/ 225 h 1111"/>
                <a:gd name="T30" fmla="*/ 32 w 573"/>
                <a:gd name="T31" fmla="*/ 229 h 1111"/>
                <a:gd name="T32" fmla="*/ 37 w 573"/>
                <a:gd name="T33" fmla="*/ 232 h 1111"/>
                <a:gd name="T34" fmla="*/ 43 w 573"/>
                <a:gd name="T35" fmla="*/ 233 h 1111"/>
                <a:gd name="T36" fmla="*/ 48 w 573"/>
                <a:gd name="T37" fmla="*/ 233 h 1111"/>
                <a:gd name="T38" fmla="*/ 55 w 573"/>
                <a:gd name="T39" fmla="*/ 231 h 1111"/>
                <a:gd name="T40" fmla="*/ 58 w 573"/>
                <a:gd name="T41" fmla="*/ 226 h 1111"/>
                <a:gd name="T42" fmla="*/ 59 w 573"/>
                <a:gd name="T43" fmla="*/ 225 h 1111"/>
                <a:gd name="T44" fmla="*/ 59 w 573"/>
                <a:gd name="T45" fmla="*/ 105 h 1111"/>
                <a:gd name="T46" fmla="*/ 63 w 573"/>
                <a:gd name="T47" fmla="*/ 105 h 1111"/>
                <a:gd name="T48" fmla="*/ 63 w 573"/>
                <a:gd name="T49" fmla="*/ 112 h 1111"/>
                <a:gd name="T50" fmla="*/ 64 w 573"/>
                <a:gd name="T51" fmla="*/ 124 h 1111"/>
                <a:gd name="T52" fmla="*/ 64 w 573"/>
                <a:gd name="T53" fmla="*/ 140 h 1111"/>
                <a:gd name="T54" fmla="*/ 64 w 573"/>
                <a:gd name="T55" fmla="*/ 157 h 1111"/>
                <a:gd name="T56" fmla="*/ 64 w 573"/>
                <a:gd name="T57" fmla="*/ 175 h 1111"/>
                <a:gd name="T58" fmla="*/ 65 w 573"/>
                <a:gd name="T59" fmla="*/ 195 h 1111"/>
                <a:gd name="T60" fmla="*/ 65 w 573"/>
                <a:gd name="T61" fmla="*/ 211 h 1111"/>
                <a:gd name="T62" fmla="*/ 65 w 573"/>
                <a:gd name="T63" fmla="*/ 225 h 1111"/>
                <a:gd name="T64" fmla="*/ 66 w 573"/>
                <a:gd name="T65" fmla="*/ 225 h 1111"/>
                <a:gd name="T66" fmla="*/ 68 w 573"/>
                <a:gd name="T67" fmla="*/ 229 h 1111"/>
                <a:gd name="T68" fmla="*/ 72 w 573"/>
                <a:gd name="T69" fmla="*/ 231 h 1111"/>
                <a:gd name="T70" fmla="*/ 79 w 573"/>
                <a:gd name="T71" fmla="*/ 233 h 1111"/>
                <a:gd name="T72" fmla="*/ 88 w 573"/>
                <a:gd name="T73" fmla="*/ 231 h 1111"/>
                <a:gd name="T74" fmla="*/ 92 w 573"/>
                <a:gd name="T75" fmla="*/ 229 h 1111"/>
                <a:gd name="T76" fmla="*/ 93 w 573"/>
                <a:gd name="T77" fmla="*/ 225 h 1111"/>
                <a:gd name="T78" fmla="*/ 94 w 573"/>
                <a:gd name="T79" fmla="*/ 225 h 1111"/>
                <a:gd name="T80" fmla="*/ 100 w 573"/>
                <a:gd name="T81" fmla="*/ 36 h 1111"/>
                <a:gd name="T82" fmla="*/ 101 w 573"/>
                <a:gd name="T83" fmla="*/ 105 h 1111"/>
                <a:gd name="T84" fmla="*/ 101 w 573"/>
                <a:gd name="T85" fmla="*/ 108 h 1111"/>
                <a:gd name="T86" fmla="*/ 103 w 573"/>
                <a:gd name="T87" fmla="*/ 114 h 1111"/>
                <a:gd name="T88" fmla="*/ 108 w 573"/>
                <a:gd name="T89" fmla="*/ 116 h 1111"/>
                <a:gd name="T90" fmla="*/ 115 w 573"/>
                <a:gd name="T91" fmla="*/ 116 h 1111"/>
                <a:gd name="T92" fmla="*/ 119 w 573"/>
                <a:gd name="T93" fmla="*/ 114 h 1111"/>
                <a:gd name="T94" fmla="*/ 122 w 573"/>
                <a:gd name="T95" fmla="*/ 108 h 1111"/>
                <a:gd name="T96" fmla="*/ 123 w 573"/>
                <a:gd name="T97" fmla="*/ 106 h 1111"/>
                <a:gd name="T98" fmla="*/ 123 w 573"/>
                <a:gd name="T99" fmla="*/ 14 h 1111"/>
                <a:gd name="T100" fmla="*/ 117 w 573"/>
                <a:gd name="T101" fmla="*/ 6 h 1111"/>
                <a:gd name="T102" fmla="*/ 108 w 573"/>
                <a:gd name="T103" fmla="*/ 3 h 1111"/>
                <a:gd name="T104" fmla="*/ 20 w 573"/>
                <a:gd name="T105" fmla="*/ 0 h 1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3"/>
                <a:gd name="T160" fmla="*/ 0 h 1111"/>
                <a:gd name="T161" fmla="*/ 573 w 573"/>
                <a:gd name="T162" fmla="*/ 1111 h 11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close/>
                </a:path>
              </a:pathLst>
            </a:custGeom>
            <a:solidFill>
              <a:srgbClr val="855ADA"/>
            </a:solidFill>
            <a:ln w="0">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grpSp>
      <p:grpSp>
        <p:nvGrpSpPr>
          <p:cNvPr id="39" name="Group 8"/>
          <p:cNvGrpSpPr>
            <a:grpSpLocks/>
          </p:cNvGrpSpPr>
          <p:nvPr/>
        </p:nvGrpSpPr>
        <p:grpSpPr bwMode="auto">
          <a:xfrm>
            <a:off x="2652713" y="3896643"/>
            <a:ext cx="790575" cy="1976437"/>
            <a:chOff x="2304" y="1344"/>
            <a:chExt cx="498" cy="1245"/>
          </a:xfrm>
        </p:grpSpPr>
        <p:sp>
          <p:nvSpPr>
            <p:cNvPr id="40" name="Freeform 9"/>
            <p:cNvSpPr>
              <a:spLocks/>
            </p:cNvSpPr>
            <p:nvPr/>
          </p:nvSpPr>
          <p:spPr bwMode="gray">
            <a:xfrm>
              <a:off x="2425" y="1344"/>
              <a:ext cx="233" cy="254"/>
            </a:xfrm>
            <a:custGeom>
              <a:avLst/>
              <a:gdLst>
                <a:gd name="T0" fmla="*/ 30 w 267"/>
                <a:gd name="T1" fmla="*/ 0 h 292"/>
                <a:gd name="T2" fmla="*/ 36 w 267"/>
                <a:gd name="T3" fmla="*/ 3 h 292"/>
                <a:gd name="T4" fmla="*/ 41 w 267"/>
                <a:gd name="T5" fmla="*/ 3 h 292"/>
                <a:gd name="T6" fmla="*/ 47 w 267"/>
                <a:gd name="T7" fmla="*/ 6 h 292"/>
                <a:gd name="T8" fmla="*/ 51 w 267"/>
                <a:gd name="T9" fmla="*/ 9 h 292"/>
                <a:gd name="T10" fmla="*/ 55 w 267"/>
                <a:gd name="T11" fmla="*/ 14 h 292"/>
                <a:gd name="T12" fmla="*/ 57 w 267"/>
                <a:gd name="T13" fmla="*/ 18 h 292"/>
                <a:gd name="T14" fmla="*/ 59 w 267"/>
                <a:gd name="T15" fmla="*/ 24 h 292"/>
                <a:gd name="T16" fmla="*/ 59 w 267"/>
                <a:gd name="T17" fmla="*/ 32 h 292"/>
                <a:gd name="T18" fmla="*/ 59 w 267"/>
                <a:gd name="T19" fmla="*/ 37 h 292"/>
                <a:gd name="T20" fmla="*/ 57 w 267"/>
                <a:gd name="T21" fmla="*/ 43 h 292"/>
                <a:gd name="T22" fmla="*/ 55 w 267"/>
                <a:gd name="T23" fmla="*/ 49 h 292"/>
                <a:gd name="T24" fmla="*/ 51 w 267"/>
                <a:gd name="T25" fmla="*/ 54 h 292"/>
                <a:gd name="T26" fmla="*/ 47 w 267"/>
                <a:gd name="T27" fmla="*/ 58 h 292"/>
                <a:gd name="T28" fmla="*/ 41 w 267"/>
                <a:gd name="T29" fmla="*/ 60 h 292"/>
                <a:gd name="T30" fmla="*/ 36 w 267"/>
                <a:gd name="T31" fmla="*/ 63 h 292"/>
                <a:gd name="T32" fmla="*/ 30 w 267"/>
                <a:gd name="T33" fmla="*/ 64 h 292"/>
                <a:gd name="T34" fmla="*/ 23 w 267"/>
                <a:gd name="T35" fmla="*/ 63 h 292"/>
                <a:gd name="T36" fmla="*/ 17 w 267"/>
                <a:gd name="T37" fmla="*/ 59 h 292"/>
                <a:gd name="T38" fmla="*/ 11 w 267"/>
                <a:gd name="T39" fmla="*/ 56 h 292"/>
                <a:gd name="T40" fmla="*/ 7 w 267"/>
                <a:gd name="T41" fmla="*/ 51 h 292"/>
                <a:gd name="T42" fmla="*/ 3 w 267"/>
                <a:gd name="T43" fmla="*/ 44 h 292"/>
                <a:gd name="T44" fmla="*/ 3 w 267"/>
                <a:gd name="T45" fmla="*/ 37 h 292"/>
                <a:gd name="T46" fmla="*/ 0 w 267"/>
                <a:gd name="T47" fmla="*/ 32 h 292"/>
                <a:gd name="T48" fmla="*/ 3 w 267"/>
                <a:gd name="T49" fmla="*/ 24 h 292"/>
                <a:gd name="T50" fmla="*/ 3 w 267"/>
                <a:gd name="T51" fmla="*/ 17 h 292"/>
                <a:gd name="T52" fmla="*/ 7 w 267"/>
                <a:gd name="T53" fmla="*/ 11 h 292"/>
                <a:gd name="T54" fmla="*/ 11 w 267"/>
                <a:gd name="T55" fmla="*/ 7 h 292"/>
                <a:gd name="T56" fmla="*/ 17 w 267"/>
                <a:gd name="T57" fmla="*/ 3 h 292"/>
                <a:gd name="T58" fmla="*/ 23 w 267"/>
                <a:gd name="T59" fmla="*/ 3 h 292"/>
                <a:gd name="T60" fmla="*/ 30 w 267"/>
                <a:gd name="T61" fmla="*/ 0 h 2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7"/>
                <a:gd name="T94" fmla="*/ 0 h 292"/>
                <a:gd name="T95" fmla="*/ 267 w 267"/>
                <a:gd name="T96" fmla="*/ 292 h 2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855ADA"/>
            </a:solidFill>
            <a:ln w="0">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sp>
          <p:nvSpPr>
            <p:cNvPr id="41" name="Freeform 10"/>
            <p:cNvSpPr>
              <a:spLocks/>
            </p:cNvSpPr>
            <p:nvPr/>
          </p:nvSpPr>
          <p:spPr bwMode="gray">
            <a:xfrm>
              <a:off x="2304" y="1625"/>
              <a:ext cx="498" cy="964"/>
            </a:xfrm>
            <a:custGeom>
              <a:avLst/>
              <a:gdLst>
                <a:gd name="T0" fmla="*/ 16 w 573"/>
                <a:gd name="T1" fmla="*/ 3 h 1111"/>
                <a:gd name="T2" fmla="*/ 7 w 573"/>
                <a:gd name="T3" fmla="*/ 7 h 1111"/>
                <a:gd name="T4" fmla="*/ 3 w 573"/>
                <a:gd name="T5" fmla="*/ 16 h 1111"/>
                <a:gd name="T6" fmla="*/ 0 w 573"/>
                <a:gd name="T7" fmla="*/ 107 h 1111"/>
                <a:gd name="T8" fmla="*/ 1 w 573"/>
                <a:gd name="T9" fmla="*/ 108 h 1111"/>
                <a:gd name="T10" fmla="*/ 3 w 573"/>
                <a:gd name="T11" fmla="*/ 111 h 1111"/>
                <a:gd name="T12" fmla="*/ 6 w 573"/>
                <a:gd name="T13" fmla="*/ 115 h 1111"/>
                <a:gd name="T14" fmla="*/ 12 w 573"/>
                <a:gd name="T15" fmla="*/ 117 h 1111"/>
                <a:gd name="T16" fmla="*/ 18 w 573"/>
                <a:gd name="T17" fmla="*/ 116 h 1111"/>
                <a:gd name="T18" fmla="*/ 21 w 573"/>
                <a:gd name="T19" fmla="*/ 112 h 1111"/>
                <a:gd name="T20" fmla="*/ 23 w 573"/>
                <a:gd name="T21" fmla="*/ 108 h 1111"/>
                <a:gd name="T22" fmla="*/ 23 w 573"/>
                <a:gd name="T23" fmla="*/ 105 h 1111"/>
                <a:gd name="T24" fmla="*/ 23 w 573"/>
                <a:gd name="T25" fmla="*/ 36 h 1111"/>
                <a:gd name="T26" fmla="*/ 28 w 573"/>
                <a:gd name="T27" fmla="*/ 225 h 1111"/>
                <a:gd name="T28" fmla="*/ 29 w 573"/>
                <a:gd name="T29" fmla="*/ 225 h 1111"/>
                <a:gd name="T30" fmla="*/ 32 w 573"/>
                <a:gd name="T31" fmla="*/ 229 h 1111"/>
                <a:gd name="T32" fmla="*/ 37 w 573"/>
                <a:gd name="T33" fmla="*/ 232 h 1111"/>
                <a:gd name="T34" fmla="*/ 43 w 573"/>
                <a:gd name="T35" fmla="*/ 233 h 1111"/>
                <a:gd name="T36" fmla="*/ 48 w 573"/>
                <a:gd name="T37" fmla="*/ 233 h 1111"/>
                <a:gd name="T38" fmla="*/ 55 w 573"/>
                <a:gd name="T39" fmla="*/ 231 h 1111"/>
                <a:gd name="T40" fmla="*/ 58 w 573"/>
                <a:gd name="T41" fmla="*/ 226 h 1111"/>
                <a:gd name="T42" fmla="*/ 59 w 573"/>
                <a:gd name="T43" fmla="*/ 225 h 1111"/>
                <a:gd name="T44" fmla="*/ 59 w 573"/>
                <a:gd name="T45" fmla="*/ 105 h 1111"/>
                <a:gd name="T46" fmla="*/ 63 w 573"/>
                <a:gd name="T47" fmla="*/ 105 h 1111"/>
                <a:gd name="T48" fmla="*/ 63 w 573"/>
                <a:gd name="T49" fmla="*/ 112 h 1111"/>
                <a:gd name="T50" fmla="*/ 64 w 573"/>
                <a:gd name="T51" fmla="*/ 124 h 1111"/>
                <a:gd name="T52" fmla="*/ 64 w 573"/>
                <a:gd name="T53" fmla="*/ 140 h 1111"/>
                <a:gd name="T54" fmla="*/ 64 w 573"/>
                <a:gd name="T55" fmla="*/ 157 h 1111"/>
                <a:gd name="T56" fmla="*/ 64 w 573"/>
                <a:gd name="T57" fmla="*/ 175 h 1111"/>
                <a:gd name="T58" fmla="*/ 65 w 573"/>
                <a:gd name="T59" fmla="*/ 195 h 1111"/>
                <a:gd name="T60" fmla="*/ 65 w 573"/>
                <a:gd name="T61" fmla="*/ 211 h 1111"/>
                <a:gd name="T62" fmla="*/ 65 w 573"/>
                <a:gd name="T63" fmla="*/ 225 h 1111"/>
                <a:gd name="T64" fmla="*/ 66 w 573"/>
                <a:gd name="T65" fmla="*/ 225 h 1111"/>
                <a:gd name="T66" fmla="*/ 68 w 573"/>
                <a:gd name="T67" fmla="*/ 229 h 1111"/>
                <a:gd name="T68" fmla="*/ 72 w 573"/>
                <a:gd name="T69" fmla="*/ 231 h 1111"/>
                <a:gd name="T70" fmla="*/ 79 w 573"/>
                <a:gd name="T71" fmla="*/ 233 h 1111"/>
                <a:gd name="T72" fmla="*/ 88 w 573"/>
                <a:gd name="T73" fmla="*/ 231 h 1111"/>
                <a:gd name="T74" fmla="*/ 92 w 573"/>
                <a:gd name="T75" fmla="*/ 229 h 1111"/>
                <a:gd name="T76" fmla="*/ 93 w 573"/>
                <a:gd name="T77" fmla="*/ 225 h 1111"/>
                <a:gd name="T78" fmla="*/ 94 w 573"/>
                <a:gd name="T79" fmla="*/ 225 h 1111"/>
                <a:gd name="T80" fmla="*/ 100 w 573"/>
                <a:gd name="T81" fmla="*/ 36 h 1111"/>
                <a:gd name="T82" fmla="*/ 101 w 573"/>
                <a:gd name="T83" fmla="*/ 105 h 1111"/>
                <a:gd name="T84" fmla="*/ 101 w 573"/>
                <a:gd name="T85" fmla="*/ 108 h 1111"/>
                <a:gd name="T86" fmla="*/ 103 w 573"/>
                <a:gd name="T87" fmla="*/ 114 h 1111"/>
                <a:gd name="T88" fmla="*/ 108 w 573"/>
                <a:gd name="T89" fmla="*/ 116 h 1111"/>
                <a:gd name="T90" fmla="*/ 115 w 573"/>
                <a:gd name="T91" fmla="*/ 116 h 1111"/>
                <a:gd name="T92" fmla="*/ 119 w 573"/>
                <a:gd name="T93" fmla="*/ 114 h 1111"/>
                <a:gd name="T94" fmla="*/ 122 w 573"/>
                <a:gd name="T95" fmla="*/ 108 h 1111"/>
                <a:gd name="T96" fmla="*/ 123 w 573"/>
                <a:gd name="T97" fmla="*/ 106 h 1111"/>
                <a:gd name="T98" fmla="*/ 123 w 573"/>
                <a:gd name="T99" fmla="*/ 14 h 1111"/>
                <a:gd name="T100" fmla="*/ 117 w 573"/>
                <a:gd name="T101" fmla="*/ 6 h 1111"/>
                <a:gd name="T102" fmla="*/ 108 w 573"/>
                <a:gd name="T103" fmla="*/ 3 h 1111"/>
                <a:gd name="T104" fmla="*/ 20 w 573"/>
                <a:gd name="T105" fmla="*/ 0 h 1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3"/>
                <a:gd name="T160" fmla="*/ 0 h 1111"/>
                <a:gd name="T161" fmla="*/ 573 w 573"/>
                <a:gd name="T162" fmla="*/ 1111 h 11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close/>
                </a:path>
              </a:pathLst>
            </a:custGeom>
            <a:solidFill>
              <a:srgbClr val="855ADA"/>
            </a:solidFill>
            <a:ln w="0">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grpSp>
      <p:grpSp>
        <p:nvGrpSpPr>
          <p:cNvPr id="42" name="Group 11"/>
          <p:cNvGrpSpPr>
            <a:grpSpLocks/>
          </p:cNvGrpSpPr>
          <p:nvPr/>
        </p:nvGrpSpPr>
        <p:grpSpPr bwMode="auto">
          <a:xfrm>
            <a:off x="6081713" y="3972843"/>
            <a:ext cx="790575" cy="1976437"/>
            <a:chOff x="2304" y="1344"/>
            <a:chExt cx="498" cy="1245"/>
          </a:xfrm>
        </p:grpSpPr>
        <p:sp>
          <p:nvSpPr>
            <p:cNvPr id="43" name="Freeform 12"/>
            <p:cNvSpPr>
              <a:spLocks/>
            </p:cNvSpPr>
            <p:nvPr/>
          </p:nvSpPr>
          <p:spPr bwMode="gray">
            <a:xfrm>
              <a:off x="2425" y="1344"/>
              <a:ext cx="233" cy="254"/>
            </a:xfrm>
            <a:custGeom>
              <a:avLst/>
              <a:gdLst>
                <a:gd name="T0" fmla="*/ 30 w 267"/>
                <a:gd name="T1" fmla="*/ 0 h 292"/>
                <a:gd name="T2" fmla="*/ 36 w 267"/>
                <a:gd name="T3" fmla="*/ 3 h 292"/>
                <a:gd name="T4" fmla="*/ 41 w 267"/>
                <a:gd name="T5" fmla="*/ 3 h 292"/>
                <a:gd name="T6" fmla="*/ 47 w 267"/>
                <a:gd name="T7" fmla="*/ 6 h 292"/>
                <a:gd name="T8" fmla="*/ 51 w 267"/>
                <a:gd name="T9" fmla="*/ 9 h 292"/>
                <a:gd name="T10" fmla="*/ 55 w 267"/>
                <a:gd name="T11" fmla="*/ 14 h 292"/>
                <a:gd name="T12" fmla="*/ 57 w 267"/>
                <a:gd name="T13" fmla="*/ 18 h 292"/>
                <a:gd name="T14" fmla="*/ 59 w 267"/>
                <a:gd name="T15" fmla="*/ 24 h 292"/>
                <a:gd name="T16" fmla="*/ 59 w 267"/>
                <a:gd name="T17" fmla="*/ 32 h 292"/>
                <a:gd name="T18" fmla="*/ 59 w 267"/>
                <a:gd name="T19" fmla="*/ 37 h 292"/>
                <a:gd name="T20" fmla="*/ 57 w 267"/>
                <a:gd name="T21" fmla="*/ 43 h 292"/>
                <a:gd name="T22" fmla="*/ 55 w 267"/>
                <a:gd name="T23" fmla="*/ 49 h 292"/>
                <a:gd name="T24" fmla="*/ 51 w 267"/>
                <a:gd name="T25" fmla="*/ 54 h 292"/>
                <a:gd name="T26" fmla="*/ 47 w 267"/>
                <a:gd name="T27" fmla="*/ 58 h 292"/>
                <a:gd name="T28" fmla="*/ 41 w 267"/>
                <a:gd name="T29" fmla="*/ 60 h 292"/>
                <a:gd name="T30" fmla="*/ 36 w 267"/>
                <a:gd name="T31" fmla="*/ 63 h 292"/>
                <a:gd name="T32" fmla="*/ 30 w 267"/>
                <a:gd name="T33" fmla="*/ 64 h 292"/>
                <a:gd name="T34" fmla="*/ 23 w 267"/>
                <a:gd name="T35" fmla="*/ 63 h 292"/>
                <a:gd name="T36" fmla="*/ 17 w 267"/>
                <a:gd name="T37" fmla="*/ 59 h 292"/>
                <a:gd name="T38" fmla="*/ 11 w 267"/>
                <a:gd name="T39" fmla="*/ 56 h 292"/>
                <a:gd name="T40" fmla="*/ 7 w 267"/>
                <a:gd name="T41" fmla="*/ 51 h 292"/>
                <a:gd name="T42" fmla="*/ 3 w 267"/>
                <a:gd name="T43" fmla="*/ 44 h 292"/>
                <a:gd name="T44" fmla="*/ 3 w 267"/>
                <a:gd name="T45" fmla="*/ 37 h 292"/>
                <a:gd name="T46" fmla="*/ 0 w 267"/>
                <a:gd name="T47" fmla="*/ 32 h 292"/>
                <a:gd name="T48" fmla="*/ 3 w 267"/>
                <a:gd name="T49" fmla="*/ 24 h 292"/>
                <a:gd name="T50" fmla="*/ 3 w 267"/>
                <a:gd name="T51" fmla="*/ 17 h 292"/>
                <a:gd name="T52" fmla="*/ 7 w 267"/>
                <a:gd name="T53" fmla="*/ 11 h 292"/>
                <a:gd name="T54" fmla="*/ 11 w 267"/>
                <a:gd name="T55" fmla="*/ 7 h 292"/>
                <a:gd name="T56" fmla="*/ 17 w 267"/>
                <a:gd name="T57" fmla="*/ 3 h 292"/>
                <a:gd name="T58" fmla="*/ 23 w 267"/>
                <a:gd name="T59" fmla="*/ 3 h 292"/>
                <a:gd name="T60" fmla="*/ 30 w 267"/>
                <a:gd name="T61" fmla="*/ 0 h 2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7"/>
                <a:gd name="T94" fmla="*/ 0 h 292"/>
                <a:gd name="T95" fmla="*/ 267 w 267"/>
                <a:gd name="T96" fmla="*/ 292 h 2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855ADA"/>
            </a:solidFill>
            <a:ln w="0">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sp>
          <p:nvSpPr>
            <p:cNvPr id="44" name="Freeform 13"/>
            <p:cNvSpPr>
              <a:spLocks/>
            </p:cNvSpPr>
            <p:nvPr/>
          </p:nvSpPr>
          <p:spPr bwMode="gray">
            <a:xfrm>
              <a:off x="2304" y="1625"/>
              <a:ext cx="498" cy="964"/>
            </a:xfrm>
            <a:custGeom>
              <a:avLst/>
              <a:gdLst>
                <a:gd name="T0" fmla="*/ 16 w 573"/>
                <a:gd name="T1" fmla="*/ 3 h 1111"/>
                <a:gd name="T2" fmla="*/ 7 w 573"/>
                <a:gd name="T3" fmla="*/ 7 h 1111"/>
                <a:gd name="T4" fmla="*/ 3 w 573"/>
                <a:gd name="T5" fmla="*/ 16 h 1111"/>
                <a:gd name="T6" fmla="*/ 0 w 573"/>
                <a:gd name="T7" fmla="*/ 107 h 1111"/>
                <a:gd name="T8" fmla="*/ 1 w 573"/>
                <a:gd name="T9" fmla="*/ 108 h 1111"/>
                <a:gd name="T10" fmla="*/ 3 w 573"/>
                <a:gd name="T11" fmla="*/ 111 h 1111"/>
                <a:gd name="T12" fmla="*/ 6 w 573"/>
                <a:gd name="T13" fmla="*/ 115 h 1111"/>
                <a:gd name="T14" fmla="*/ 12 w 573"/>
                <a:gd name="T15" fmla="*/ 117 h 1111"/>
                <a:gd name="T16" fmla="*/ 18 w 573"/>
                <a:gd name="T17" fmla="*/ 116 h 1111"/>
                <a:gd name="T18" fmla="*/ 21 w 573"/>
                <a:gd name="T19" fmla="*/ 112 h 1111"/>
                <a:gd name="T20" fmla="*/ 23 w 573"/>
                <a:gd name="T21" fmla="*/ 108 h 1111"/>
                <a:gd name="T22" fmla="*/ 23 w 573"/>
                <a:gd name="T23" fmla="*/ 105 h 1111"/>
                <a:gd name="T24" fmla="*/ 23 w 573"/>
                <a:gd name="T25" fmla="*/ 36 h 1111"/>
                <a:gd name="T26" fmla="*/ 28 w 573"/>
                <a:gd name="T27" fmla="*/ 225 h 1111"/>
                <a:gd name="T28" fmla="*/ 29 w 573"/>
                <a:gd name="T29" fmla="*/ 225 h 1111"/>
                <a:gd name="T30" fmla="*/ 32 w 573"/>
                <a:gd name="T31" fmla="*/ 229 h 1111"/>
                <a:gd name="T32" fmla="*/ 37 w 573"/>
                <a:gd name="T33" fmla="*/ 232 h 1111"/>
                <a:gd name="T34" fmla="*/ 43 w 573"/>
                <a:gd name="T35" fmla="*/ 233 h 1111"/>
                <a:gd name="T36" fmla="*/ 48 w 573"/>
                <a:gd name="T37" fmla="*/ 233 h 1111"/>
                <a:gd name="T38" fmla="*/ 55 w 573"/>
                <a:gd name="T39" fmla="*/ 231 h 1111"/>
                <a:gd name="T40" fmla="*/ 58 w 573"/>
                <a:gd name="T41" fmla="*/ 226 h 1111"/>
                <a:gd name="T42" fmla="*/ 59 w 573"/>
                <a:gd name="T43" fmla="*/ 225 h 1111"/>
                <a:gd name="T44" fmla="*/ 59 w 573"/>
                <a:gd name="T45" fmla="*/ 105 h 1111"/>
                <a:gd name="T46" fmla="*/ 63 w 573"/>
                <a:gd name="T47" fmla="*/ 105 h 1111"/>
                <a:gd name="T48" fmla="*/ 63 w 573"/>
                <a:gd name="T49" fmla="*/ 112 h 1111"/>
                <a:gd name="T50" fmla="*/ 64 w 573"/>
                <a:gd name="T51" fmla="*/ 124 h 1111"/>
                <a:gd name="T52" fmla="*/ 64 w 573"/>
                <a:gd name="T53" fmla="*/ 140 h 1111"/>
                <a:gd name="T54" fmla="*/ 64 w 573"/>
                <a:gd name="T55" fmla="*/ 157 h 1111"/>
                <a:gd name="T56" fmla="*/ 64 w 573"/>
                <a:gd name="T57" fmla="*/ 175 h 1111"/>
                <a:gd name="T58" fmla="*/ 65 w 573"/>
                <a:gd name="T59" fmla="*/ 195 h 1111"/>
                <a:gd name="T60" fmla="*/ 65 w 573"/>
                <a:gd name="T61" fmla="*/ 211 h 1111"/>
                <a:gd name="T62" fmla="*/ 65 w 573"/>
                <a:gd name="T63" fmla="*/ 225 h 1111"/>
                <a:gd name="T64" fmla="*/ 66 w 573"/>
                <a:gd name="T65" fmla="*/ 225 h 1111"/>
                <a:gd name="T66" fmla="*/ 68 w 573"/>
                <a:gd name="T67" fmla="*/ 229 h 1111"/>
                <a:gd name="T68" fmla="*/ 72 w 573"/>
                <a:gd name="T69" fmla="*/ 231 h 1111"/>
                <a:gd name="T70" fmla="*/ 79 w 573"/>
                <a:gd name="T71" fmla="*/ 233 h 1111"/>
                <a:gd name="T72" fmla="*/ 88 w 573"/>
                <a:gd name="T73" fmla="*/ 231 h 1111"/>
                <a:gd name="T74" fmla="*/ 92 w 573"/>
                <a:gd name="T75" fmla="*/ 229 h 1111"/>
                <a:gd name="T76" fmla="*/ 93 w 573"/>
                <a:gd name="T77" fmla="*/ 225 h 1111"/>
                <a:gd name="T78" fmla="*/ 94 w 573"/>
                <a:gd name="T79" fmla="*/ 225 h 1111"/>
                <a:gd name="T80" fmla="*/ 100 w 573"/>
                <a:gd name="T81" fmla="*/ 36 h 1111"/>
                <a:gd name="T82" fmla="*/ 101 w 573"/>
                <a:gd name="T83" fmla="*/ 105 h 1111"/>
                <a:gd name="T84" fmla="*/ 101 w 573"/>
                <a:gd name="T85" fmla="*/ 108 h 1111"/>
                <a:gd name="T86" fmla="*/ 103 w 573"/>
                <a:gd name="T87" fmla="*/ 114 h 1111"/>
                <a:gd name="T88" fmla="*/ 108 w 573"/>
                <a:gd name="T89" fmla="*/ 116 h 1111"/>
                <a:gd name="T90" fmla="*/ 115 w 573"/>
                <a:gd name="T91" fmla="*/ 116 h 1111"/>
                <a:gd name="T92" fmla="*/ 119 w 573"/>
                <a:gd name="T93" fmla="*/ 114 h 1111"/>
                <a:gd name="T94" fmla="*/ 122 w 573"/>
                <a:gd name="T95" fmla="*/ 108 h 1111"/>
                <a:gd name="T96" fmla="*/ 123 w 573"/>
                <a:gd name="T97" fmla="*/ 106 h 1111"/>
                <a:gd name="T98" fmla="*/ 123 w 573"/>
                <a:gd name="T99" fmla="*/ 14 h 1111"/>
                <a:gd name="T100" fmla="*/ 117 w 573"/>
                <a:gd name="T101" fmla="*/ 6 h 1111"/>
                <a:gd name="T102" fmla="*/ 108 w 573"/>
                <a:gd name="T103" fmla="*/ 3 h 1111"/>
                <a:gd name="T104" fmla="*/ 20 w 573"/>
                <a:gd name="T105" fmla="*/ 0 h 1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3"/>
                <a:gd name="T160" fmla="*/ 0 h 1111"/>
                <a:gd name="T161" fmla="*/ 573 w 573"/>
                <a:gd name="T162" fmla="*/ 1111 h 11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close/>
                </a:path>
              </a:pathLst>
            </a:custGeom>
            <a:solidFill>
              <a:srgbClr val="855ADA"/>
            </a:solidFill>
            <a:ln w="0">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grpSp>
      <p:grpSp>
        <p:nvGrpSpPr>
          <p:cNvPr id="45" name="Group 14"/>
          <p:cNvGrpSpPr>
            <a:grpSpLocks/>
          </p:cNvGrpSpPr>
          <p:nvPr/>
        </p:nvGrpSpPr>
        <p:grpSpPr bwMode="auto">
          <a:xfrm>
            <a:off x="4252913" y="3668043"/>
            <a:ext cx="685800" cy="1747837"/>
            <a:chOff x="2880" y="1344"/>
            <a:chExt cx="498" cy="1245"/>
          </a:xfrm>
        </p:grpSpPr>
        <p:sp>
          <p:nvSpPr>
            <p:cNvPr id="46" name="Freeform 15"/>
            <p:cNvSpPr>
              <a:spLocks/>
            </p:cNvSpPr>
            <p:nvPr/>
          </p:nvSpPr>
          <p:spPr bwMode="gray">
            <a:xfrm>
              <a:off x="3001" y="1344"/>
              <a:ext cx="233" cy="254"/>
            </a:xfrm>
            <a:custGeom>
              <a:avLst/>
              <a:gdLst>
                <a:gd name="T0" fmla="*/ 30 w 267"/>
                <a:gd name="T1" fmla="*/ 0 h 292"/>
                <a:gd name="T2" fmla="*/ 36 w 267"/>
                <a:gd name="T3" fmla="*/ 3 h 292"/>
                <a:gd name="T4" fmla="*/ 41 w 267"/>
                <a:gd name="T5" fmla="*/ 3 h 292"/>
                <a:gd name="T6" fmla="*/ 47 w 267"/>
                <a:gd name="T7" fmla="*/ 6 h 292"/>
                <a:gd name="T8" fmla="*/ 51 w 267"/>
                <a:gd name="T9" fmla="*/ 9 h 292"/>
                <a:gd name="T10" fmla="*/ 55 w 267"/>
                <a:gd name="T11" fmla="*/ 14 h 292"/>
                <a:gd name="T12" fmla="*/ 57 w 267"/>
                <a:gd name="T13" fmla="*/ 18 h 292"/>
                <a:gd name="T14" fmla="*/ 59 w 267"/>
                <a:gd name="T15" fmla="*/ 24 h 292"/>
                <a:gd name="T16" fmla="*/ 59 w 267"/>
                <a:gd name="T17" fmla="*/ 32 h 292"/>
                <a:gd name="T18" fmla="*/ 59 w 267"/>
                <a:gd name="T19" fmla="*/ 37 h 292"/>
                <a:gd name="T20" fmla="*/ 57 w 267"/>
                <a:gd name="T21" fmla="*/ 43 h 292"/>
                <a:gd name="T22" fmla="*/ 55 w 267"/>
                <a:gd name="T23" fmla="*/ 49 h 292"/>
                <a:gd name="T24" fmla="*/ 51 w 267"/>
                <a:gd name="T25" fmla="*/ 54 h 292"/>
                <a:gd name="T26" fmla="*/ 47 w 267"/>
                <a:gd name="T27" fmla="*/ 58 h 292"/>
                <a:gd name="T28" fmla="*/ 41 w 267"/>
                <a:gd name="T29" fmla="*/ 60 h 292"/>
                <a:gd name="T30" fmla="*/ 36 w 267"/>
                <a:gd name="T31" fmla="*/ 63 h 292"/>
                <a:gd name="T32" fmla="*/ 30 w 267"/>
                <a:gd name="T33" fmla="*/ 64 h 292"/>
                <a:gd name="T34" fmla="*/ 23 w 267"/>
                <a:gd name="T35" fmla="*/ 63 h 292"/>
                <a:gd name="T36" fmla="*/ 17 w 267"/>
                <a:gd name="T37" fmla="*/ 59 h 292"/>
                <a:gd name="T38" fmla="*/ 11 w 267"/>
                <a:gd name="T39" fmla="*/ 56 h 292"/>
                <a:gd name="T40" fmla="*/ 7 w 267"/>
                <a:gd name="T41" fmla="*/ 51 h 292"/>
                <a:gd name="T42" fmla="*/ 3 w 267"/>
                <a:gd name="T43" fmla="*/ 44 h 292"/>
                <a:gd name="T44" fmla="*/ 3 w 267"/>
                <a:gd name="T45" fmla="*/ 37 h 292"/>
                <a:gd name="T46" fmla="*/ 0 w 267"/>
                <a:gd name="T47" fmla="*/ 32 h 292"/>
                <a:gd name="T48" fmla="*/ 3 w 267"/>
                <a:gd name="T49" fmla="*/ 24 h 292"/>
                <a:gd name="T50" fmla="*/ 3 w 267"/>
                <a:gd name="T51" fmla="*/ 17 h 292"/>
                <a:gd name="T52" fmla="*/ 7 w 267"/>
                <a:gd name="T53" fmla="*/ 11 h 292"/>
                <a:gd name="T54" fmla="*/ 11 w 267"/>
                <a:gd name="T55" fmla="*/ 7 h 292"/>
                <a:gd name="T56" fmla="*/ 17 w 267"/>
                <a:gd name="T57" fmla="*/ 3 h 292"/>
                <a:gd name="T58" fmla="*/ 23 w 267"/>
                <a:gd name="T59" fmla="*/ 3 h 292"/>
                <a:gd name="T60" fmla="*/ 30 w 267"/>
                <a:gd name="T61" fmla="*/ 0 h 2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7"/>
                <a:gd name="T94" fmla="*/ 0 h 292"/>
                <a:gd name="T95" fmla="*/ 267 w 267"/>
                <a:gd name="T96" fmla="*/ 292 h 2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4EA7EA"/>
            </a:solidFill>
            <a:ln w="0">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sp>
          <p:nvSpPr>
            <p:cNvPr id="47" name="Freeform 16"/>
            <p:cNvSpPr>
              <a:spLocks/>
            </p:cNvSpPr>
            <p:nvPr/>
          </p:nvSpPr>
          <p:spPr bwMode="gray">
            <a:xfrm>
              <a:off x="2880" y="1625"/>
              <a:ext cx="498" cy="964"/>
            </a:xfrm>
            <a:custGeom>
              <a:avLst/>
              <a:gdLst>
                <a:gd name="T0" fmla="*/ 16 w 573"/>
                <a:gd name="T1" fmla="*/ 3 h 1111"/>
                <a:gd name="T2" fmla="*/ 7 w 573"/>
                <a:gd name="T3" fmla="*/ 7 h 1111"/>
                <a:gd name="T4" fmla="*/ 3 w 573"/>
                <a:gd name="T5" fmla="*/ 16 h 1111"/>
                <a:gd name="T6" fmla="*/ 0 w 573"/>
                <a:gd name="T7" fmla="*/ 107 h 1111"/>
                <a:gd name="T8" fmla="*/ 1 w 573"/>
                <a:gd name="T9" fmla="*/ 108 h 1111"/>
                <a:gd name="T10" fmla="*/ 3 w 573"/>
                <a:gd name="T11" fmla="*/ 111 h 1111"/>
                <a:gd name="T12" fmla="*/ 6 w 573"/>
                <a:gd name="T13" fmla="*/ 115 h 1111"/>
                <a:gd name="T14" fmla="*/ 12 w 573"/>
                <a:gd name="T15" fmla="*/ 117 h 1111"/>
                <a:gd name="T16" fmla="*/ 18 w 573"/>
                <a:gd name="T17" fmla="*/ 116 h 1111"/>
                <a:gd name="T18" fmla="*/ 21 w 573"/>
                <a:gd name="T19" fmla="*/ 112 h 1111"/>
                <a:gd name="T20" fmla="*/ 23 w 573"/>
                <a:gd name="T21" fmla="*/ 108 h 1111"/>
                <a:gd name="T22" fmla="*/ 23 w 573"/>
                <a:gd name="T23" fmla="*/ 105 h 1111"/>
                <a:gd name="T24" fmla="*/ 23 w 573"/>
                <a:gd name="T25" fmla="*/ 36 h 1111"/>
                <a:gd name="T26" fmla="*/ 28 w 573"/>
                <a:gd name="T27" fmla="*/ 225 h 1111"/>
                <a:gd name="T28" fmla="*/ 29 w 573"/>
                <a:gd name="T29" fmla="*/ 225 h 1111"/>
                <a:gd name="T30" fmla="*/ 32 w 573"/>
                <a:gd name="T31" fmla="*/ 229 h 1111"/>
                <a:gd name="T32" fmla="*/ 37 w 573"/>
                <a:gd name="T33" fmla="*/ 232 h 1111"/>
                <a:gd name="T34" fmla="*/ 43 w 573"/>
                <a:gd name="T35" fmla="*/ 233 h 1111"/>
                <a:gd name="T36" fmla="*/ 48 w 573"/>
                <a:gd name="T37" fmla="*/ 233 h 1111"/>
                <a:gd name="T38" fmla="*/ 55 w 573"/>
                <a:gd name="T39" fmla="*/ 231 h 1111"/>
                <a:gd name="T40" fmla="*/ 58 w 573"/>
                <a:gd name="T41" fmla="*/ 226 h 1111"/>
                <a:gd name="T42" fmla="*/ 59 w 573"/>
                <a:gd name="T43" fmla="*/ 225 h 1111"/>
                <a:gd name="T44" fmla="*/ 59 w 573"/>
                <a:gd name="T45" fmla="*/ 105 h 1111"/>
                <a:gd name="T46" fmla="*/ 63 w 573"/>
                <a:gd name="T47" fmla="*/ 105 h 1111"/>
                <a:gd name="T48" fmla="*/ 63 w 573"/>
                <a:gd name="T49" fmla="*/ 112 h 1111"/>
                <a:gd name="T50" fmla="*/ 64 w 573"/>
                <a:gd name="T51" fmla="*/ 124 h 1111"/>
                <a:gd name="T52" fmla="*/ 64 w 573"/>
                <a:gd name="T53" fmla="*/ 140 h 1111"/>
                <a:gd name="T54" fmla="*/ 64 w 573"/>
                <a:gd name="T55" fmla="*/ 157 h 1111"/>
                <a:gd name="T56" fmla="*/ 64 w 573"/>
                <a:gd name="T57" fmla="*/ 175 h 1111"/>
                <a:gd name="T58" fmla="*/ 65 w 573"/>
                <a:gd name="T59" fmla="*/ 195 h 1111"/>
                <a:gd name="T60" fmla="*/ 65 w 573"/>
                <a:gd name="T61" fmla="*/ 211 h 1111"/>
                <a:gd name="T62" fmla="*/ 65 w 573"/>
                <a:gd name="T63" fmla="*/ 225 h 1111"/>
                <a:gd name="T64" fmla="*/ 66 w 573"/>
                <a:gd name="T65" fmla="*/ 225 h 1111"/>
                <a:gd name="T66" fmla="*/ 68 w 573"/>
                <a:gd name="T67" fmla="*/ 229 h 1111"/>
                <a:gd name="T68" fmla="*/ 72 w 573"/>
                <a:gd name="T69" fmla="*/ 231 h 1111"/>
                <a:gd name="T70" fmla="*/ 79 w 573"/>
                <a:gd name="T71" fmla="*/ 233 h 1111"/>
                <a:gd name="T72" fmla="*/ 88 w 573"/>
                <a:gd name="T73" fmla="*/ 231 h 1111"/>
                <a:gd name="T74" fmla="*/ 92 w 573"/>
                <a:gd name="T75" fmla="*/ 229 h 1111"/>
                <a:gd name="T76" fmla="*/ 93 w 573"/>
                <a:gd name="T77" fmla="*/ 225 h 1111"/>
                <a:gd name="T78" fmla="*/ 94 w 573"/>
                <a:gd name="T79" fmla="*/ 225 h 1111"/>
                <a:gd name="T80" fmla="*/ 100 w 573"/>
                <a:gd name="T81" fmla="*/ 36 h 1111"/>
                <a:gd name="T82" fmla="*/ 101 w 573"/>
                <a:gd name="T83" fmla="*/ 105 h 1111"/>
                <a:gd name="T84" fmla="*/ 101 w 573"/>
                <a:gd name="T85" fmla="*/ 108 h 1111"/>
                <a:gd name="T86" fmla="*/ 103 w 573"/>
                <a:gd name="T87" fmla="*/ 114 h 1111"/>
                <a:gd name="T88" fmla="*/ 108 w 573"/>
                <a:gd name="T89" fmla="*/ 116 h 1111"/>
                <a:gd name="T90" fmla="*/ 115 w 573"/>
                <a:gd name="T91" fmla="*/ 116 h 1111"/>
                <a:gd name="T92" fmla="*/ 119 w 573"/>
                <a:gd name="T93" fmla="*/ 114 h 1111"/>
                <a:gd name="T94" fmla="*/ 122 w 573"/>
                <a:gd name="T95" fmla="*/ 108 h 1111"/>
                <a:gd name="T96" fmla="*/ 123 w 573"/>
                <a:gd name="T97" fmla="*/ 106 h 1111"/>
                <a:gd name="T98" fmla="*/ 123 w 573"/>
                <a:gd name="T99" fmla="*/ 14 h 1111"/>
                <a:gd name="T100" fmla="*/ 117 w 573"/>
                <a:gd name="T101" fmla="*/ 6 h 1111"/>
                <a:gd name="T102" fmla="*/ 108 w 573"/>
                <a:gd name="T103" fmla="*/ 3 h 1111"/>
                <a:gd name="T104" fmla="*/ 20 w 573"/>
                <a:gd name="T105" fmla="*/ 0 h 1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3"/>
                <a:gd name="T160" fmla="*/ 0 h 1111"/>
                <a:gd name="T161" fmla="*/ 573 w 573"/>
                <a:gd name="T162" fmla="*/ 1111 h 11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close/>
                </a:path>
              </a:pathLst>
            </a:custGeom>
            <a:solidFill>
              <a:srgbClr val="4EA7EA"/>
            </a:solidFill>
            <a:ln w="0">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grpSp>
      <p:grpSp>
        <p:nvGrpSpPr>
          <p:cNvPr id="48" name="Group 17"/>
          <p:cNvGrpSpPr>
            <a:grpSpLocks/>
          </p:cNvGrpSpPr>
          <p:nvPr/>
        </p:nvGrpSpPr>
        <p:grpSpPr bwMode="auto">
          <a:xfrm>
            <a:off x="2119313" y="3972843"/>
            <a:ext cx="790575" cy="1976437"/>
            <a:chOff x="2880" y="1344"/>
            <a:chExt cx="498" cy="1245"/>
          </a:xfrm>
        </p:grpSpPr>
        <p:sp>
          <p:nvSpPr>
            <p:cNvPr id="49" name="Freeform 18"/>
            <p:cNvSpPr>
              <a:spLocks/>
            </p:cNvSpPr>
            <p:nvPr/>
          </p:nvSpPr>
          <p:spPr bwMode="gray">
            <a:xfrm>
              <a:off x="3001" y="1344"/>
              <a:ext cx="233" cy="254"/>
            </a:xfrm>
            <a:custGeom>
              <a:avLst/>
              <a:gdLst>
                <a:gd name="T0" fmla="*/ 30 w 267"/>
                <a:gd name="T1" fmla="*/ 0 h 292"/>
                <a:gd name="T2" fmla="*/ 36 w 267"/>
                <a:gd name="T3" fmla="*/ 3 h 292"/>
                <a:gd name="T4" fmla="*/ 41 w 267"/>
                <a:gd name="T5" fmla="*/ 3 h 292"/>
                <a:gd name="T6" fmla="*/ 47 w 267"/>
                <a:gd name="T7" fmla="*/ 6 h 292"/>
                <a:gd name="T8" fmla="*/ 51 w 267"/>
                <a:gd name="T9" fmla="*/ 9 h 292"/>
                <a:gd name="T10" fmla="*/ 55 w 267"/>
                <a:gd name="T11" fmla="*/ 14 h 292"/>
                <a:gd name="T12" fmla="*/ 57 w 267"/>
                <a:gd name="T13" fmla="*/ 18 h 292"/>
                <a:gd name="T14" fmla="*/ 59 w 267"/>
                <a:gd name="T15" fmla="*/ 24 h 292"/>
                <a:gd name="T16" fmla="*/ 59 w 267"/>
                <a:gd name="T17" fmla="*/ 32 h 292"/>
                <a:gd name="T18" fmla="*/ 59 w 267"/>
                <a:gd name="T19" fmla="*/ 37 h 292"/>
                <a:gd name="T20" fmla="*/ 57 w 267"/>
                <a:gd name="T21" fmla="*/ 43 h 292"/>
                <a:gd name="T22" fmla="*/ 55 w 267"/>
                <a:gd name="T23" fmla="*/ 49 h 292"/>
                <a:gd name="T24" fmla="*/ 51 w 267"/>
                <a:gd name="T25" fmla="*/ 54 h 292"/>
                <a:gd name="T26" fmla="*/ 47 w 267"/>
                <a:gd name="T27" fmla="*/ 58 h 292"/>
                <a:gd name="T28" fmla="*/ 41 w 267"/>
                <a:gd name="T29" fmla="*/ 60 h 292"/>
                <a:gd name="T30" fmla="*/ 36 w 267"/>
                <a:gd name="T31" fmla="*/ 63 h 292"/>
                <a:gd name="T32" fmla="*/ 30 w 267"/>
                <a:gd name="T33" fmla="*/ 64 h 292"/>
                <a:gd name="T34" fmla="*/ 23 w 267"/>
                <a:gd name="T35" fmla="*/ 63 h 292"/>
                <a:gd name="T36" fmla="*/ 17 w 267"/>
                <a:gd name="T37" fmla="*/ 59 h 292"/>
                <a:gd name="T38" fmla="*/ 11 w 267"/>
                <a:gd name="T39" fmla="*/ 56 h 292"/>
                <a:gd name="T40" fmla="*/ 7 w 267"/>
                <a:gd name="T41" fmla="*/ 51 h 292"/>
                <a:gd name="T42" fmla="*/ 3 w 267"/>
                <a:gd name="T43" fmla="*/ 44 h 292"/>
                <a:gd name="T44" fmla="*/ 3 w 267"/>
                <a:gd name="T45" fmla="*/ 37 h 292"/>
                <a:gd name="T46" fmla="*/ 0 w 267"/>
                <a:gd name="T47" fmla="*/ 32 h 292"/>
                <a:gd name="T48" fmla="*/ 3 w 267"/>
                <a:gd name="T49" fmla="*/ 24 h 292"/>
                <a:gd name="T50" fmla="*/ 3 w 267"/>
                <a:gd name="T51" fmla="*/ 17 h 292"/>
                <a:gd name="T52" fmla="*/ 7 w 267"/>
                <a:gd name="T53" fmla="*/ 11 h 292"/>
                <a:gd name="T54" fmla="*/ 11 w 267"/>
                <a:gd name="T55" fmla="*/ 7 h 292"/>
                <a:gd name="T56" fmla="*/ 17 w 267"/>
                <a:gd name="T57" fmla="*/ 3 h 292"/>
                <a:gd name="T58" fmla="*/ 23 w 267"/>
                <a:gd name="T59" fmla="*/ 3 h 292"/>
                <a:gd name="T60" fmla="*/ 30 w 267"/>
                <a:gd name="T61" fmla="*/ 0 h 2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7"/>
                <a:gd name="T94" fmla="*/ 0 h 292"/>
                <a:gd name="T95" fmla="*/ 267 w 267"/>
                <a:gd name="T96" fmla="*/ 292 h 2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4EA7EA"/>
            </a:solidFill>
            <a:ln w="0">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sp>
          <p:nvSpPr>
            <p:cNvPr id="50" name="Freeform 19"/>
            <p:cNvSpPr>
              <a:spLocks/>
            </p:cNvSpPr>
            <p:nvPr/>
          </p:nvSpPr>
          <p:spPr bwMode="gray">
            <a:xfrm>
              <a:off x="2880" y="1625"/>
              <a:ext cx="498" cy="964"/>
            </a:xfrm>
            <a:custGeom>
              <a:avLst/>
              <a:gdLst>
                <a:gd name="T0" fmla="*/ 16 w 573"/>
                <a:gd name="T1" fmla="*/ 3 h 1111"/>
                <a:gd name="T2" fmla="*/ 7 w 573"/>
                <a:gd name="T3" fmla="*/ 7 h 1111"/>
                <a:gd name="T4" fmla="*/ 3 w 573"/>
                <a:gd name="T5" fmla="*/ 16 h 1111"/>
                <a:gd name="T6" fmla="*/ 0 w 573"/>
                <a:gd name="T7" fmla="*/ 107 h 1111"/>
                <a:gd name="T8" fmla="*/ 1 w 573"/>
                <a:gd name="T9" fmla="*/ 108 h 1111"/>
                <a:gd name="T10" fmla="*/ 3 w 573"/>
                <a:gd name="T11" fmla="*/ 111 h 1111"/>
                <a:gd name="T12" fmla="*/ 6 w 573"/>
                <a:gd name="T13" fmla="*/ 115 h 1111"/>
                <a:gd name="T14" fmla="*/ 12 w 573"/>
                <a:gd name="T15" fmla="*/ 117 h 1111"/>
                <a:gd name="T16" fmla="*/ 18 w 573"/>
                <a:gd name="T17" fmla="*/ 116 h 1111"/>
                <a:gd name="T18" fmla="*/ 21 w 573"/>
                <a:gd name="T19" fmla="*/ 112 h 1111"/>
                <a:gd name="T20" fmla="*/ 23 w 573"/>
                <a:gd name="T21" fmla="*/ 108 h 1111"/>
                <a:gd name="T22" fmla="*/ 23 w 573"/>
                <a:gd name="T23" fmla="*/ 105 h 1111"/>
                <a:gd name="T24" fmla="*/ 23 w 573"/>
                <a:gd name="T25" fmla="*/ 36 h 1111"/>
                <a:gd name="T26" fmla="*/ 28 w 573"/>
                <a:gd name="T27" fmla="*/ 225 h 1111"/>
                <a:gd name="T28" fmla="*/ 29 w 573"/>
                <a:gd name="T29" fmla="*/ 225 h 1111"/>
                <a:gd name="T30" fmla="*/ 32 w 573"/>
                <a:gd name="T31" fmla="*/ 229 h 1111"/>
                <a:gd name="T32" fmla="*/ 37 w 573"/>
                <a:gd name="T33" fmla="*/ 232 h 1111"/>
                <a:gd name="T34" fmla="*/ 43 w 573"/>
                <a:gd name="T35" fmla="*/ 233 h 1111"/>
                <a:gd name="T36" fmla="*/ 48 w 573"/>
                <a:gd name="T37" fmla="*/ 233 h 1111"/>
                <a:gd name="T38" fmla="*/ 55 w 573"/>
                <a:gd name="T39" fmla="*/ 231 h 1111"/>
                <a:gd name="T40" fmla="*/ 58 w 573"/>
                <a:gd name="T41" fmla="*/ 226 h 1111"/>
                <a:gd name="T42" fmla="*/ 59 w 573"/>
                <a:gd name="T43" fmla="*/ 225 h 1111"/>
                <a:gd name="T44" fmla="*/ 59 w 573"/>
                <a:gd name="T45" fmla="*/ 105 h 1111"/>
                <a:gd name="T46" fmla="*/ 63 w 573"/>
                <a:gd name="T47" fmla="*/ 105 h 1111"/>
                <a:gd name="T48" fmla="*/ 63 w 573"/>
                <a:gd name="T49" fmla="*/ 112 h 1111"/>
                <a:gd name="T50" fmla="*/ 64 w 573"/>
                <a:gd name="T51" fmla="*/ 124 h 1111"/>
                <a:gd name="T52" fmla="*/ 64 w 573"/>
                <a:gd name="T53" fmla="*/ 140 h 1111"/>
                <a:gd name="T54" fmla="*/ 64 w 573"/>
                <a:gd name="T55" fmla="*/ 157 h 1111"/>
                <a:gd name="T56" fmla="*/ 64 w 573"/>
                <a:gd name="T57" fmla="*/ 175 h 1111"/>
                <a:gd name="T58" fmla="*/ 65 w 573"/>
                <a:gd name="T59" fmla="*/ 195 h 1111"/>
                <a:gd name="T60" fmla="*/ 65 w 573"/>
                <a:gd name="T61" fmla="*/ 211 h 1111"/>
                <a:gd name="T62" fmla="*/ 65 w 573"/>
                <a:gd name="T63" fmla="*/ 225 h 1111"/>
                <a:gd name="T64" fmla="*/ 66 w 573"/>
                <a:gd name="T65" fmla="*/ 225 h 1111"/>
                <a:gd name="T66" fmla="*/ 68 w 573"/>
                <a:gd name="T67" fmla="*/ 229 h 1111"/>
                <a:gd name="T68" fmla="*/ 72 w 573"/>
                <a:gd name="T69" fmla="*/ 231 h 1111"/>
                <a:gd name="T70" fmla="*/ 79 w 573"/>
                <a:gd name="T71" fmla="*/ 233 h 1111"/>
                <a:gd name="T72" fmla="*/ 88 w 573"/>
                <a:gd name="T73" fmla="*/ 231 h 1111"/>
                <a:gd name="T74" fmla="*/ 92 w 573"/>
                <a:gd name="T75" fmla="*/ 229 h 1111"/>
                <a:gd name="T76" fmla="*/ 93 w 573"/>
                <a:gd name="T77" fmla="*/ 225 h 1111"/>
                <a:gd name="T78" fmla="*/ 94 w 573"/>
                <a:gd name="T79" fmla="*/ 225 h 1111"/>
                <a:gd name="T80" fmla="*/ 100 w 573"/>
                <a:gd name="T81" fmla="*/ 36 h 1111"/>
                <a:gd name="T82" fmla="*/ 101 w 573"/>
                <a:gd name="T83" fmla="*/ 105 h 1111"/>
                <a:gd name="T84" fmla="*/ 101 w 573"/>
                <a:gd name="T85" fmla="*/ 108 h 1111"/>
                <a:gd name="T86" fmla="*/ 103 w 573"/>
                <a:gd name="T87" fmla="*/ 114 h 1111"/>
                <a:gd name="T88" fmla="*/ 108 w 573"/>
                <a:gd name="T89" fmla="*/ 116 h 1111"/>
                <a:gd name="T90" fmla="*/ 115 w 573"/>
                <a:gd name="T91" fmla="*/ 116 h 1111"/>
                <a:gd name="T92" fmla="*/ 119 w 573"/>
                <a:gd name="T93" fmla="*/ 114 h 1111"/>
                <a:gd name="T94" fmla="*/ 122 w 573"/>
                <a:gd name="T95" fmla="*/ 108 h 1111"/>
                <a:gd name="T96" fmla="*/ 123 w 573"/>
                <a:gd name="T97" fmla="*/ 106 h 1111"/>
                <a:gd name="T98" fmla="*/ 123 w 573"/>
                <a:gd name="T99" fmla="*/ 14 h 1111"/>
                <a:gd name="T100" fmla="*/ 117 w 573"/>
                <a:gd name="T101" fmla="*/ 6 h 1111"/>
                <a:gd name="T102" fmla="*/ 108 w 573"/>
                <a:gd name="T103" fmla="*/ 3 h 1111"/>
                <a:gd name="T104" fmla="*/ 20 w 573"/>
                <a:gd name="T105" fmla="*/ 0 h 1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3"/>
                <a:gd name="T160" fmla="*/ 0 h 1111"/>
                <a:gd name="T161" fmla="*/ 573 w 573"/>
                <a:gd name="T162" fmla="*/ 1111 h 11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close/>
                </a:path>
              </a:pathLst>
            </a:custGeom>
            <a:solidFill>
              <a:srgbClr val="4EA7EA"/>
            </a:solidFill>
            <a:ln w="0">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grpSp>
      <p:grpSp>
        <p:nvGrpSpPr>
          <p:cNvPr id="51" name="Group 20"/>
          <p:cNvGrpSpPr>
            <a:grpSpLocks/>
          </p:cNvGrpSpPr>
          <p:nvPr/>
        </p:nvGrpSpPr>
        <p:grpSpPr bwMode="auto">
          <a:xfrm>
            <a:off x="4938713" y="3896643"/>
            <a:ext cx="790575" cy="1976437"/>
            <a:chOff x="2880" y="1344"/>
            <a:chExt cx="498" cy="1245"/>
          </a:xfrm>
        </p:grpSpPr>
        <p:sp>
          <p:nvSpPr>
            <p:cNvPr id="52" name="Freeform 21"/>
            <p:cNvSpPr>
              <a:spLocks/>
            </p:cNvSpPr>
            <p:nvPr/>
          </p:nvSpPr>
          <p:spPr bwMode="gray">
            <a:xfrm>
              <a:off x="3001" y="1344"/>
              <a:ext cx="233" cy="254"/>
            </a:xfrm>
            <a:custGeom>
              <a:avLst/>
              <a:gdLst>
                <a:gd name="T0" fmla="*/ 30 w 267"/>
                <a:gd name="T1" fmla="*/ 0 h 292"/>
                <a:gd name="T2" fmla="*/ 36 w 267"/>
                <a:gd name="T3" fmla="*/ 3 h 292"/>
                <a:gd name="T4" fmla="*/ 41 w 267"/>
                <a:gd name="T5" fmla="*/ 3 h 292"/>
                <a:gd name="T6" fmla="*/ 47 w 267"/>
                <a:gd name="T7" fmla="*/ 6 h 292"/>
                <a:gd name="T8" fmla="*/ 51 w 267"/>
                <a:gd name="T9" fmla="*/ 9 h 292"/>
                <a:gd name="T10" fmla="*/ 55 w 267"/>
                <a:gd name="T11" fmla="*/ 14 h 292"/>
                <a:gd name="T12" fmla="*/ 57 w 267"/>
                <a:gd name="T13" fmla="*/ 18 h 292"/>
                <a:gd name="T14" fmla="*/ 59 w 267"/>
                <a:gd name="T15" fmla="*/ 24 h 292"/>
                <a:gd name="T16" fmla="*/ 59 w 267"/>
                <a:gd name="T17" fmla="*/ 32 h 292"/>
                <a:gd name="T18" fmla="*/ 59 w 267"/>
                <a:gd name="T19" fmla="*/ 37 h 292"/>
                <a:gd name="T20" fmla="*/ 57 w 267"/>
                <a:gd name="T21" fmla="*/ 43 h 292"/>
                <a:gd name="T22" fmla="*/ 55 w 267"/>
                <a:gd name="T23" fmla="*/ 49 h 292"/>
                <a:gd name="T24" fmla="*/ 51 w 267"/>
                <a:gd name="T25" fmla="*/ 54 h 292"/>
                <a:gd name="T26" fmla="*/ 47 w 267"/>
                <a:gd name="T27" fmla="*/ 58 h 292"/>
                <a:gd name="T28" fmla="*/ 41 w 267"/>
                <a:gd name="T29" fmla="*/ 60 h 292"/>
                <a:gd name="T30" fmla="*/ 36 w 267"/>
                <a:gd name="T31" fmla="*/ 63 h 292"/>
                <a:gd name="T32" fmla="*/ 30 w 267"/>
                <a:gd name="T33" fmla="*/ 64 h 292"/>
                <a:gd name="T34" fmla="*/ 23 w 267"/>
                <a:gd name="T35" fmla="*/ 63 h 292"/>
                <a:gd name="T36" fmla="*/ 17 w 267"/>
                <a:gd name="T37" fmla="*/ 59 h 292"/>
                <a:gd name="T38" fmla="*/ 11 w 267"/>
                <a:gd name="T39" fmla="*/ 56 h 292"/>
                <a:gd name="T40" fmla="*/ 7 w 267"/>
                <a:gd name="T41" fmla="*/ 51 h 292"/>
                <a:gd name="T42" fmla="*/ 3 w 267"/>
                <a:gd name="T43" fmla="*/ 44 h 292"/>
                <a:gd name="T44" fmla="*/ 3 w 267"/>
                <a:gd name="T45" fmla="*/ 37 h 292"/>
                <a:gd name="T46" fmla="*/ 0 w 267"/>
                <a:gd name="T47" fmla="*/ 32 h 292"/>
                <a:gd name="T48" fmla="*/ 3 w 267"/>
                <a:gd name="T49" fmla="*/ 24 h 292"/>
                <a:gd name="T50" fmla="*/ 3 w 267"/>
                <a:gd name="T51" fmla="*/ 17 h 292"/>
                <a:gd name="T52" fmla="*/ 7 w 267"/>
                <a:gd name="T53" fmla="*/ 11 h 292"/>
                <a:gd name="T54" fmla="*/ 11 w 267"/>
                <a:gd name="T55" fmla="*/ 7 h 292"/>
                <a:gd name="T56" fmla="*/ 17 w 267"/>
                <a:gd name="T57" fmla="*/ 3 h 292"/>
                <a:gd name="T58" fmla="*/ 23 w 267"/>
                <a:gd name="T59" fmla="*/ 3 h 292"/>
                <a:gd name="T60" fmla="*/ 30 w 267"/>
                <a:gd name="T61" fmla="*/ 0 h 2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7"/>
                <a:gd name="T94" fmla="*/ 0 h 292"/>
                <a:gd name="T95" fmla="*/ 267 w 267"/>
                <a:gd name="T96" fmla="*/ 292 h 2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4EA7EA"/>
            </a:solidFill>
            <a:ln w="0">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sp>
          <p:nvSpPr>
            <p:cNvPr id="53" name="Freeform 22"/>
            <p:cNvSpPr>
              <a:spLocks/>
            </p:cNvSpPr>
            <p:nvPr/>
          </p:nvSpPr>
          <p:spPr bwMode="gray">
            <a:xfrm>
              <a:off x="2880" y="1625"/>
              <a:ext cx="498" cy="964"/>
            </a:xfrm>
            <a:custGeom>
              <a:avLst/>
              <a:gdLst>
                <a:gd name="T0" fmla="*/ 16 w 573"/>
                <a:gd name="T1" fmla="*/ 3 h 1111"/>
                <a:gd name="T2" fmla="*/ 7 w 573"/>
                <a:gd name="T3" fmla="*/ 7 h 1111"/>
                <a:gd name="T4" fmla="*/ 3 w 573"/>
                <a:gd name="T5" fmla="*/ 16 h 1111"/>
                <a:gd name="T6" fmla="*/ 0 w 573"/>
                <a:gd name="T7" fmla="*/ 107 h 1111"/>
                <a:gd name="T8" fmla="*/ 1 w 573"/>
                <a:gd name="T9" fmla="*/ 108 h 1111"/>
                <a:gd name="T10" fmla="*/ 3 w 573"/>
                <a:gd name="T11" fmla="*/ 111 h 1111"/>
                <a:gd name="T12" fmla="*/ 6 w 573"/>
                <a:gd name="T13" fmla="*/ 115 h 1111"/>
                <a:gd name="T14" fmla="*/ 12 w 573"/>
                <a:gd name="T15" fmla="*/ 117 h 1111"/>
                <a:gd name="T16" fmla="*/ 18 w 573"/>
                <a:gd name="T17" fmla="*/ 116 h 1111"/>
                <a:gd name="T18" fmla="*/ 21 w 573"/>
                <a:gd name="T19" fmla="*/ 112 h 1111"/>
                <a:gd name="T20" fmla="*/ 23 w 573"/>
                <a:gd name="T21" fmla="*/ 108 h 1111"/>
                <a:gd name="T22" fmla="*/ 23 w 573"/>
                <a:gd name="T23" fmla="*/ 105 h 1111"/>
                <a:gd name="T24" fmla="*/ 23 w 573"/>
                <a:gd name="T25" fmla="*/ 36 h 1111"/>
                <a:gd name="T26" fmla="*/ 28 w 573"/>
                <a:gd name="T27" fmla="*/ 225 h 1111"/>
                <a:gd name="T28" fmla="*/ 29 w 573"/>
                <a:gd name="T29" fmla="*/ 225 h 1111"/>
                <a:gd name="T30" fmla="*/ 32 w 573"/>
                <a:gd name="T31" fmla="*/ 229 h 1111"/>
                <a:gd name="T32" fmla="*/ 37 w 573"/>
                <a:gd name="T33" fmla="*/ 232 h 1111"/>
                <a:gd name="T34" fmla="*/ 43 w 573"/>
                <a:gd name="T35" fmla="*/ 233 h 1111"/>
                <a:gd name="T36" fmla="*/ 48 w 573"/>
                <a:gd name="T37" fmla="*/ 233 h 1111"/>
                <a:gd name="T38" fmla="*/ 55 w 573"/>
                <a:gd name="T39" fmla="*/ 231 h 1111"/>
                <a:gd name="T40" fmla="*/ 58 w 573"/>
                <a:gd name="T41" fmla="*/ 226 h 1111"/>
                <a:gd name="T42" fmla="*/ 59 w 573"/>
                <a:gd name="T43" fmla="*/ 225 h 1111"/>
                <a:gd name="T44" fmla="*/ 59 w 573"/>
                <a:gd name="T45" fmla="*/ 105 h 1111"/>
                <a:gd name="T46" fmla="*/ 63 w 573"/>
                <a:gd name="T47" fmla="*/ 105 h 1111"/>
                <a:gd name="T48" fmla="*/ 63 w 573"/>
                <a:gd name="T49" fmla="*/ 112 h 1111"/>
                <a:gd name="T50" fmla="*/ 64 w 573"/>
                <a:gd name="T51" fmla="*/ 124 h 1111"/>
                <a:gd name="T52" fmla="*/ 64 w 573"/>
                <a:gd name="T53" fmla="*/ 140 h 1111"/>
                <a:gd name="T54" fmla="*/ 64 w 573"/>
                <a:gd name="T55" fmla="*/ 157 h 1111"/>
                <a:gd name="T56" fmla="*/ 64 w 573"/>
                <a:gd name="T57" fmla="*/ 175 h 1111"/>
                <a:gd name="T58" fmla="*/ 65 w 573"/>
                <a:gd name="T59" fmla="*/ 195 h 1111"/>
                <a:gd name="T60" fmla="*/ 65 w 573"/>
                <a:gd name="T61" fmla="*/ 211 h 1111"/>
                <a:gd name="T62" fmla="*/ 65 w 573"/>
                <a:gd name="T63" fmla="*/ 225 h 1111"/>
                <a:gd name="T64" fmla="*/ 66 w 573"/>
                <a:gd name="T65" fmla="*/ 225 h 1111"/>
                <a:gd name="T66" fmla="*/ 68 w 573"/>
                <a:gd name="T67" fmla="*/ 229 h 1111"/>
                <a:gd name="T68" fmla="*/ 72 w 573"/>
                <a:gd name="T69" fmla="*/ 231 h 1111"/>
                <a:gd name="T70" fmla="*/ 79 w 573"/>
                <a:gd name="T71" fmla="*/ 233 h 1111"/>
                <a:gd name="T72" fmla="*/ 88 w 573"/>
                <a:gd name="T73" fmla="*/ 231 h 1111"/>
                <a:gd name="T74" fmla="*/ 92 w 573"/>
                <a:gd name="T75" fmla="*/ 229 h 1111"/>
                <a:gd name="T76" fmla="*/ 93 w 573"/>
                <a:gd name="T77" fmla="*/ 225 h 1111"/>
                <a:gd name="T78" fmla="*/ 94 w 573"/>
                <a:gd name="T79" fmla="*/ 225 h 1111"/>
                <a:gd name="T80" fmla="*/ 100 w 573"/>
                <a:gd name="T81" fmla="*/ 36 h 1111"/>
                <a:gd name="T82" fmla="*/ 101 w 573"/>
                <a:gd name="T83" fmla="*/ 105 h 1111"/>
                <a:gd name="T84" fmla="*/ 101 w 573"/>
                <a:gd name="T85" fmla="*/ 108 h 1111"/>
                <a:gd name="T86" fmla="*/ 103 w 573"/>
                <a:gd name="T87" fmla="*/ 114 h 1111"/>
                <a:gd name="T88" fmla="*/ 108 w 573"/>
                <a:gd name="T89" fmla="*/ 116 h 1111"/>
                <a:gd name="T90" fmla="*/ 115 w 573"/>
                <a:gd name="T91" fmla="*/ 116 h 1111"/>
                <a:gd name="T92" fmla="*/ 119 w 573"/>
                <a:gd name="T93" fmla="*/ 114 h 1111"/>
                <a:gd name="T94" fmla="*/ 122 w 573"/>
                <a:gd name="T95" fmla="*/ 108 h 1111"/>
                <a:gd name="T96" fmla="*/ 123 w 573"/>
                <a:gd name="T97" fmla="*/ 106 h 1111"/>
                <a:gd name="T98" fmla="*/ 123 w 573"/>
                <a:gd name="T99" fmla="*/ 14 h 1111"/>
                <a:gd name="T100" fmla="*/ 117 w 573"/>
                <a:gd name="T101" fmla="*/ 6 h 1111"/>
                <a:gd name="T102" fmla="*/ 108 w 573"/>
                <a:gd name="T103" fmla="*/ 3 h 1111"/>
                <a:gd name="T104" fmla="*/ 20 w 573"/>
                <a:gd name="T105" fmla="*/ 0 h 1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3"/>
                <a:gd name="T160" fmla="*/ 0 h 1111"/>
                <a:gd name="T161" fmla="*/ 573 w 573"/>
                <a:gd name="T162" fmla="*/ 1111 h 11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close/>
                </a:path>
              </a:pathLst>
            </a:custGeom>
            <a:solidFill>
              <a:srgbClr val="4EA7EA"/>
            </a:solidFill>
            <a:ln w="0">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grpSp>
      <p:grpSp>
        <p:nvGrpSpPr>
          <p:cNvPr id="54" name="Group 23"/>
          <p:cNvGrpSpPr>
            <a:grpSpLocks/>
          </p:cNvGrpSpPr>
          <p:nvPr/>
        </p:nvGrpSpPr>
        <p:grpSpPr bwMode="auto">
          <a:xfrm>
            <a:off x="3567113" y="3972843"/>
            <a:ext cx="790575" cy="1976437"/>
            <a:chOff x="2880" y="1344"/>
            <a:chExt cx="498" cy="1245"/>
          </a:xfrm>
        </p:grpSpPr>
        <p:sp>
          <p:nvSpPr>
            <p:cNvPr id="55" name="Freeform 24"/>
            <p:cNvSpPr>
              <a:spLocks/>
            </p:cNvSpPr>
            <p:nvPr/>
          </p:nvSpPr>
          <p:spPr bwMode="gray">
            <a:xfrm>
              <a:off x="3001" y="1344"/>
              <a:ext cx="233" cy="254"/>
            </a:xfrm>
            <a:custGeom>
              <a:avLst/>
              <a:gdLst>
                <a:gd name="T0" fmla="*/ 30 w 267"/>
                <a:gd name="T1" fmla="*/ 0 h 292"/>
                <a:gd name="T2" fmla="*/ 36 w 267"/>
                <a:gd name="T3" fmla="*/ 3 h 292"/>
                <a:gd name="T4" fmla="*/ 41 w 267"/>
                <a:gd name="T5" fmla="*/ 3 h 292"/>
                <a:gd name="T6" fmla="*/ 47 w 267"/>
                <a:gd name="T7" fmla="*/ 6 h 292"/>
                <a:gd name="T8" fmla="*/ 51 w 267"/>
                <a:gd name="T9" fmla="*/ 9 h 292"/>
                <a:gd name="T10" fmla="*/ 55 w 267"/>
                <a:gd name="T11" fmla="*/ 14 h 292"/>
                <a:gd name="T12" fmla="*/ 57 w 267"/>
                <a:gd name="T13" fmla="*/ 18 h 292"/>
                <a:gd name="T14" fmla="*/ 59 w 267"/>
                <a:gd name="T15" fmla="*/ 24 h 292"/>
                <a:gd name="T16" fmla="*/ 59 w 267"/>
                <a:gd name="T17" fmla="*/ 32 h 292"/>
                <a:gd name="T18" fmla="*/ 59 w 267"/>
                <a:gd name="T19" fmla="*/ 37 h 292"/>
                <a:gd name="T20" fmla="*/ 57 w 267"/>
                <a:gd name="T21" fmla="*/ 43 h 292"/>
                <a:gd name="T22" fmla="*/ 55 w 267"/>
                <a:gd name="T23" fmla="*/ 49 h 292"/>
                <a:gd name="T24" fmla="*/ 51 w 267"/>
                <a:gd name="T25" fmla="*/ 54 h 292"/>
                <a:gd name="T26" fmla="*/ 47 w 267"/>
                <a:gd name="T27" fmla="*/ 58 h 292"/>
                <a:gd name="T28" fmla="*/ 41 w 267"/>
                <a:gd name="T29" fmla="*/ 60 h 292"/>
                <a:gd name="T30" fmla="*/ 36 w 267"/>
                <a:gd name="T31" fmla="*/ 63 h 292"/>
                <a:gd name="T32" fmla="*/ 30 w 267"/>
                <a:gd name="T33" fmla="*/ 64 h 292"/>
                <a:gd name="T34" fmla="*/ 23 w 267"/>
                <a:gd name="T35" fmla="*/ 63 h 292"/>
                <a:gd name="T36" fmla="*/ 17 w 267"/>
                <a:gd name="T37" fmla="*/ 59 h 292"/>
                <a:gd name="T38" fmla="*/ 11 w 267"/>
                <a:gd name="T39" fmla="*/ 56 h 292"/>
                <a:gd name="T40" fmla="*/ 7 w 267"/>
                <a:gd name="T41" fmla="*/ 51 h 292"/>
                <a:gd name="T42" fmla="*/ 3 w 267"/>
                <a:gd name="T43" fmla="*/ 44 h 292"/>
                <a:gd name="T44" fmla="*/ 3 w 267"/>
                <a:gd name="T45" fmla="*/ 37 h 292"/>
                <a:gd name="T46" fmla="*/ 0 w 267"/>
                <a:gd name="T47" fmla="*/ 32 h 292"/>
                <a:gd name="T48" fmla="*/ 3 w 267"/>
                <a:gd name="T49" fmla="*/ 24 h 292"/>
                <a:gd name="T50" fmla="*/ 3 w 267"/>
                <a:gd name="T51" fmla="*/ 17 h 292"/>
                <a:gd name="T52" fmla="*/ 7 w 267"/>
                <a:gd name="T53" fmla="*/ 11 h 292"/>
                <a:gd name="T54" fmla="*/ 11 w 267"/>
                <a:gd name="T55" fmla="*/ 7 h 292"/>
                <a:gd name="T56" fmla="*/ 17 w 267"/>
                <a:gd name="T57" fmla="*/ 3 h 292"/>
                <a:gd name="T58" fmla="*/ 23 w 267"/>
                <a:gd name="T59" fmla="*/ 3 h 292"/>
                <a:gd name="T60" fmla="*/ 30 w 267"/>
                <a:gd name="T61" fmla="*/ 0 h 2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7"/>
                <a:gd name="T94" fmla="*/ 0 h 292"/>
                <a:gd name="T95" fmla="*/ 267 w 267"/>
                <a:gd name="T96" fmla="*/ 292 h 2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4EA7EA"/>
            </a:solidFill>
            <a:ln w="0">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sp>
          <p:nvSpPr>
            <p:cNvPr id="56" name="Freeform 25"/>
            <p:cNvSpPr>
              <a:spLocks/>
            </p:cNvSpPr>
            <p:nvPr/>
          </p:nvSpPr>
          <p:spPr bwMode="gray">
            <a:xfrm>
              <a:off x="2880" y="1625"/>
              <a:ext cx="498" cy="964"/>
            </a:xfrm>
            <a:custGeom>
              <a:avLst/>
              <a:gdLst>
                <a:gd name="T0" fmla="*/ 16 w 573"/>
                <a:gd name="T1" fmla="*/ 3 h 1111"/>
                <a:gd name="T2" fmla="*/ 7 w 573"/>
                <a:gd name="T3" fmla="*/ 7 h 1111"/>
                <a:gd name="T4" fmla="*/ 3 w 573"/>
                <a:gd name="T5" fmla="*/ 16 h 1111"/>
                <a:gd name="T6" fmla="*/ 0 w 573"/>
                <a:gd name="T7" fmla="*/ 107 h 1111"/>
                <a:gd name="T8" fmla="*/ 1 w 573"/>
                <a:gd name="T9" fmla="*/ 108 h 1111"/>
                <a:gd name="T10" fmla="*/ 3 w 573"/>
                <a:gd name="T11" fmla="*/ 111 h 1111"/>
                <a:gd name="T12" fmla="*/ 6 w 573"/>
                <a:gd name="T13" fmla="*/ 115 h 1111"/>
                <a:gd name="T14" fmla="*/ 12 w 573"/>
                <a:gd name="T15" fmla="*/ 117 h 1111"/>
                <a:gd name="T16" fmla="*/ 18 w 573"/>
                <a:gd name="T17" fmla="*/ 116 h 1111"/>
                <a:gd name="T18" fmla="*/ 21 w 573"/>
                <a:gd name="T19" fmla="*/ 112 h 1111"/>
                <a:gd name="T20" fmla="*/ 23 w 573"/>
                <a:gd name="T21" fmla="*/ 108 h 1111"/>
                <a:gd name="T22" fmla="*/ 23 w 573"/>
                <a:gd name="T23" fmla="*/ 105 h 1111"/>
                <a:gd name="T24" fmla="*/ 23 w 573"/>
                <a:gd name="T25" fmla="*/ 36 h 1111"/>
                <a:gd name="T26" fmla="*/ 28 w 573"/>
                <a:gd name="T27" fmla="*/ 225 h 1111"/>
                <a:gd name="T28" fmla="*/ 29 w 573"/>
                <a:gd name="T29" fmla="*/ 225 h 1111"/>
                <a:gd name="T30" fmla="*/ 32 w 573"/>
                <a:gd name="T31" fmla="*/ 229 h 1111"/>
                <a:gd name="T32" fmla="*/ 37 w 573"/>
                <a:gd name="T33" fmla="*/ 232 h 1111"/>
                <a:gd name="T34" fmla="*/ 43 w 573"/>
                <a:gd name="T35" fmla="*/ 233 h 1111"/>
                <a:gd name="T36" fmla="*/ 48 w 573"/>
                <a:gd name="T37" fmla="*/ 233 h 1111"/>
                <a:gd name="T38" fmla="*/ 55 w 573"/>
                <a:gd name="T39" fmla="*/ 231 h 1111"/>
                <a:gd name="T40" fmla="*/ 58 w 573"/>
                <a:gd name="T41" fmla="*/ 226 h 1111"/>
                <a:gd name="T42" fmla="*/ 59 w 573"/>
                <a:gd name="T43" fmla="*/ 225 h 1111"/>
                <a:gd name="T44" fmla="*/ 59 w 573"/>
                <a:gd name="T45" fmla="*/ 105 h 1111"/>
                <a:gd name="T46" fmla="*/ 63 w 573"/>
                <a:gd name="T47" fmla="*/ 105 h 1111"/>
                <a:gd name="T48" fmla="*/ 63 w 573"/>
                <a:gd name="T49" fmla="*/ 112 h 1111"/>
                <a:gd name="T50" fmla="*/ 64 w 573"/>
                <a:gd name="T51" fmla="*/ 124 h 1111"/>
                <a:gd name="T52" fmla="*/ 64 w 573"/>
                <a:gd name="T53" fmla="*/ 140 h 1111"/>
                <a:gd name="T54" fmla="*/ 64 w 573"/>
                <a:gd name="T55" fmla="*/ 157 h 1111"/>
                <a:gd name="T56" fmla="*/ 64 w 573"/>
                <a:gd name="T57" fmla="*/ 175 h 1111"/>
                <a:gd name="T58" fmla="*/ 65 w 573"/>
                <a:gd name="T59" fmla="*/ 195 h 1111"/>
                <a:gd name="T60" fmla="*/ 65 w 573"/>
                <a:gd name="T61" fmla="*/ 211 h 1111"/>
                <a:gd name="T62" fmla="*/ 65 w 573"/>
                <a:gd name="T63" fmla="*/ 225 h 1111"/>
                <a:gd name="T64" fmla="*/ 66 w 573"/>
                <a:gd name="T65" fmla="*/ 225 h 1111"/>
                <a:gd name="T66" fmla="*/ 68 w 573"/>
                <a:gd name="T67" fmla="*/ 229 h 1111"/>
                <a:gd name="T68" fmla="*/ 72 w 573"/>
                <a:gd name="T69" fmla="*/ 231 h 1111"/>
                <a:gd name="T70" fmla="*/ 79 w 573"/>
                <a:gd name="T71" fmla="*/ 233 h 1111"/>
                <a:gd name="T72" fmla="*/ 88 w 573"/>
                <a:gd name="T73" fmla="*/ 231 h 1111"/>
                <a:gd name="T74" fmla="*/ 92 w 573"/>
                <a:gd name="T75" fmla="*/ 229 h 1111"/>
                <a:gd name="T76" fmla="*/ 93 w 573"/>
                <a:gd name="T77" fmla="*/ 225 h 1111"/>
                <a:gd name="T78" fmla="*/ 94 w 573"/>
                <a:gd name="T79" fmla="*/ 225 h 1111"/>
                <a:gd name="T80" fmla="*/ 100 w 573"/>
                <a:gd name="T81" fmla="*/ 36 h 1111"/>
                <a:gd name="T82" fmla="*/ 101 w 573"/>
                <a:gd name="T83" fmla="*/ 105 h 1111"/>
                <a:gd name="T84" fmla="*/ 101 w 573"/>
                <a:gd name="T85" fmla="*/ 108 h 1111"/>
                <a:gd name="T86" fmla="*/ 103 w 573"/>
                <a:gd name="T87" fmla="*/ 114 h 1111"/>
                <a:gd name="T88" fmla="*/ 108 w 573"/>
                <a:gd name="T89" fmla="*/ 116 h 1111"/>
                <a:gd name="T90" fmla="*/ 115 w 573"/>
                <a:gd name="T91" fmla="*/ 116 h 1111"/>
                <a:gd name="T92" fmla="*/ 119 w 573"/>
                <a:gd name="T93" fmla="*/ 114 h 1111"/>
                <a:gd name="T94" fmla="*/ 122 w 573"/>
                <a:gd name="T95" fmla="*/ 108 h 1111"/>
                <a:gd name="T96" fmla="*/ 123 w 573"/>
                <a:gd name="T97" fmla="*/ 106 h 1111"/>
                <a:gd name="T98" fmla="*/ 123 w 573"/>
                <a:gd name="T99" fmla="*/ 14 h 1111"/>
                <a:gd name="T100" fmla="*/ 117 w 573"/>
                <a:gd name="T101" fmla="*/ 6 h 1111"/>
                <a:gd name="T102" fmla="*/ 108 w 573"/>
                <a:gd name="T103" fmla="*/ 3 h 1111"/>
                <a:gd name="T104" fmla="*/ 20 w 573"/>
                <a:gd name="T105" fmla="*/ 0 h 1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3"/>
                <a:gd name="T160" fmla="*/ 0 h 1111"/>
                <a:gd name="T161" fmla="*/ 573 w 573"/>
                <a:gd name="T162" fmla="*/ 1111 h 11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close/>
                </a:path>
              </a:pathLst>
            </a:custGeom>
            <a:solidFill>
              <a:srgbClr val="4EA7EA"/>
            </a:solidFill>
            <a:ln w="0">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grpSp>
      <p:sp>
        <p:nvSpPr>
          <p:cNvPr id="2" name="TextBox 1"/>
          <p:cNvSpPr txBox="1"/>
          <p:nvPr/>
        </p:nvSpPr>
        <p:spPr>
          <a:xfrm>
            <a:off x="1345314" y="1911023"/>
            <a:ext cx="6412799" cy="1661993"/>
          </a:xfrm>
          <a:prstGeom prst="rect">
            <a:avLst/>
          </a:prstGeom>
          <a:noFill/>
        </p:spPr>
        <p:txBody>
          <a:bodyPr wrap="square" rtlCol="0">
            <a:spAutoFit/>
          </a:bodyPr>
          <a:lstStyle/>
          <a:p>
            <a:r>
              <a:rPr lang="zh-CN" altLang="en-US" sz="2800" b="1" dirty="0" smtClean="0">
                <a:solidFill>
                  <a:schemeClr val="tx2"/>
                </a:solidFill>
                <a:latin typeface="仿宋_GB2312" panose="02010609030101010101" pitchFamily="49" charset="-122"/>
                <a:ea typeface="仿宋_GB2312" panose="02010609030101010101" pitchFamily="49" charset="-122"/>
              </a:rPr>
              <a:t>党群机关证书</a:t>
            </a:r>
            <a:r>
              <a:rPr lang="zh-CN" altLang="en-US" sz="2800" b="1" dirty="0">
                <a:solidFill>
                  <a:schemeClr val="tx2"/>
                </a:solidFill>
                <a:latin typeface="仿宋_GB2312" panose="02010609030101010101" pitchFamily="49" charset="-122"/>
                <a:ea typeface="仿宋_GB2312" panose="02010609030101010101" pitchFamily="49" charset="-122"/>
              </a:rPr>
              <a:t>由各省按照规格要求组织印制，证书样品报送国家事业单位登记管理局备案</a:t>
            </a:r>
            <a:endParaRPr lang="en-US" altLang="zh-CN" sz="2800" b="1" dirty="0">
              <a:solidFill>
                <a:schemeClr val="tx2"/>
              </a:solidFill>
              <a:latin typeface="仿宋_GB2312" panose="02010609030101010101" pitchFamily="49" charset="-122"/>
              <a:ea typeface="仿宋_GB2312" panose="02010609030101010101" pitchFamily="49" charset="-122"/>
            </a:endParaRPr>
          </a:p>
          <a:p>
            <a:endParaRPr lang="zh-CN" altLang="en-US" dirty="0"/>
          </a:p>
        </p:txBody>
      </p:sp>
      <p:sp>
        <p:nvSpPr>
          <p:cNvPr id="3" name="灯片编号占位符 2"/>
          <p:cNvSpPr>
            <a:spLocks noGrp="1"/>
          </p:cNvSpPr>
          <p:nvPr>
            <p:ph type="sldNum" sz="quarter" idx="11"/>
          </p:nvPr>
        </p:nvSpPr>
        <p:spPr/>
        <p:txBody>
          <a:bodyPr/>
          <a:lstStyle/>
          <a:p>
            <a:pPr>
              <a:defRPr/>
            </a:pPr>
            <a:fld id="{CF6C28F8-2CCE-4FE1-A8EB-7B977C791678}" type="slidenum">
              <a:rPr lang="en-US" altLang="zh-CN" smtClean="0"/>
              <a:pPr>
                <a:defRPr/>
              </a:pPr>
              <a:t>45</a:t>
            </a:fld>
            <a:endParaRPr lang="en-US" altLang="zh-CN"/>
          </a:p>
        </p:txBody>
      </p:sp>
    </p:spTree>
    <p:extLst>
      <p:ext uri="{BB962C8B-B14F-4D97-AF65-F5344CB8AC3E}">
        <p14:creationId xmlns:p14="http://schemas.microsoft.com/office/powerpoint/2010/main" val="192220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Line 30"/>
          <p:cNvSpPr>
            <a:spLocks noChangeShapeType="1"/>
          </p:cNvSpPr>
          <p:nvPr/>
        </p:nvSpPr>
        <p:spPr bwMode="auto">
          <a:xfrm flipV="1">
            <a:off x="2879551" y="2355711"/>
            <a:ext cx="342900" cy="0"/>
          </a:xfrm>
          <a:prstGeom prst="line">
            <a:avLst/>
          </a:prstGeom>
          <a:noFill/>
          <a:ln w="12700" cap="rnd">
            <a:solidFill>
              <a:srgbClr val="000000"/>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sp>
        <p:nvSpPr>
          <p:cNvPr id="2" name="标题 1"/>
          <p:cNvSpPr>
            <a:spLocks noGrp="1"/>
          </p:cNvSpPr>
          <p:nvPr>
            <p:ph type="title"/>
          </p:nvPr>
        </p:nvSpPr>
        <p:spPr/>
        <p:txBody>
          <a:bodyPr/>
          <a:lstStyle/>
          <a:p>
            <a:r>
              <a:rPr lang="zh-CN" altLang="en-US" dirty="0" smtClean="0">
                <a:latin typeface="微软雅黑" pitchFamily="34" charset="-122"/>
                <a:ea typeface="微软雅黑" pitchFamily="34" charset="-122"/>
              </a:rPr>
              <a:t>党群机关证书二维码</a:t>
            </a:r>
            <a:endParaRPr lang="zh-CN" altLang="en-US" dirty="0">
              <a:latin typeface="微软雅黑" pitchFamily="34" charset="-122"/>
              <a:ea typeface="微软雅黑" pitchFamily="34" charset="-122"/>
            </a:endParaRPr>
          </a:p>
        </p:txBody>
      </p:sp>
      <p:sp>
        <p:nvSpPr>
          <p:cNvPr id="22" name="AutoShape 9"/>
          <p:cNvSpPr>
            <a:spLocks noChangeArrowheads="1"/>
          </p:cNvSpPr>
          <p:nvPr/>
        </p:nvSpPr>
        <p:spPr bwMode="auto">
          <a:xfrm>
            <a:off x="3308176" y="2060411"/>
            <a:ext cx="5224264" cy="677044"/>
          </a:xfrm>
          <a:prstGeom prst="roundRect">
            <a:avLst>
              <a:gd name="adj" fmla="val 50000"/>
            </a:avLst>
          </a:prstGeom>
          <a:noFill/>
          <a:ln w="19050" cap="rnd">
            <a:solidFill>
              <a:srgbClr val="000000"/>
            </a:solidFill>
            <a:prstDash val="sysDot"/>
            <a:round/>
            <a:headEnd/>
            <a:tailEnd/>
          </a:ln>
          <a:effectLst>
            <a:outerShdw dist="107763" dir="2700000" algn="ctr" rotWithShape="0">
              <a:srgbClr val="FFFFFF">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23" name="Rectangle 10"/>
          <p:cNvSpPr>
            <a:spLocks noChangeArrowheads="1"/>
          </p:cNvSpPr>
          <p:nvPr/>
        </p:nvSpPr>
        <p:spPr bwMode="auto">
          <a:xfrm>
            <a:off x="3541538" y="2161391"/>
            <a:ext cx="4990902" cy="369332"/>
          </a:xfrm>
          <a:prstGeom prst="rect">
            <a:avLst/>
          </a:prstGeom>
          <a:noFill/>
          <a:ln w="9525">
            <a:noFill/>
            <a:miter lim="800000"/>
            <a:headEnd/>
            <a:tailEnd/>
          </a:ln>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lang="zh-CN" altLang="en-US" dirty="0" smtClean="0">
                <a:solidFill>
                  <a:schemeClr val="tx2"/>
                </a:solidFill>
                <a:cs typeface="Arial" charset="0"/>
              </a:rPr>
              <a:t>二</a:t>
            </a:r>
            <a:r>
              <a:rPr lang="zh-CN" altLang="en-US" dirty="0">
                <a:solidFill>
                  <a:schemeClr val="tx2"/>
                </a:solidFill>
                <a:cs typeface="Arial" charset="0"/>
              </a:rPr>
              <a:t>维</a:t>
            </a:r>
            <a:r>
              <a:rPr lang="zh-CN" altLang="en-US" dirty="0" smtClean="0">
                <a:solidFill>
                  <a:schemeClr val="tx2"/>
                </a:solidFill>
                <a:cs typeface="Arial" charset="0"/>
              </a:rPr>
              <a:t>码具有</a:t>
            </a:r>
            <a:r>
              <a:rPr lang="zh-CN" altLang="en-US" dirty="0">
                <a:solidFill>
                  <a:schemeClr val="tx2"/>
                </a:solidFill>
                <a:cs typeface="Arial" charset="0"/>
              </a:rPr>
              <a:t>唯一性</a:t>
            </a:r>
            <a:endParaRPr kumimoji="0" lang="en-US" altLang="zh-CN" sz="1800" i="0" u="none" strike="noStrike" kern="0" cap="none" spc="0" normalizeH="0" baseline="0" noProof="0" dirty="0" smtClean="0">
              <a:ln>
                <a:noFill/>
              </a:ln>
              <a:solidFill>
                <a:schemeClr val="tx2"/>
              </a:solidFill>
              <a:effectLst/>
              <a:uLnTx/>
              <a:uFillTx/>
              <a:latin typeface="Arial" pitchFamily="34" charset="0"/>
            </a:endParaRPr>
          </a:p>
        </p:txBody>
      </p:sp>
      <p:sp>
        <p:nvSpPr>
          <p:cNvPr id="24" name="Oval 11"/>
          <p:cNvSpPr>
            <a:spLocks noChangeArrowheads="1"/>
          </p:cNvSpPr>
          <p:nvPr/>
        </p:nvSpPr>
        <p:spPr bwMode="auto">
          <a:xfrm>
            <a:off x="3222451" y="2260461"/>
            <a:ext cx="228600" cy="228600"/>
          </a:xfrm>
          <a:prstGeom prst="ellipse">
            <a:avLst/>
          </a:prstGeom>
          <a:gradFill rotWithShape="1">
            <a:gsLst>
              <a:gs pos="0">
                <a:srgbClr val="DCDC48"/>
              </a:gs>
              <a:gs pos="100000">
                <a:srgbClr val="DCDC48">
                  <a:gamma/>
                  <a:shade val="66667"/>
                  <a:invGamma/>
                </a:srgbClr>
              </a:gs>
            </a:gsLst>
            <a:path path="shape">
              <a:fillToRect l="50000" t="50000" r="50000" b="50000"/>
            </a:path>
          </a:gradFill>
          <a:ln w="19050">
            <a:solidFill>
              <a:srgbClr val="000000"/>
            </a:solidFill>
            <a:round/>
            <a:headEnd/>
            <a:tailEnd/>
          </a:ln>
          <a:effectLst>
            <a:outerShdw dist="63500" dir="2212194" algn="ctr" rotWithShape="0">
              <a:srgbClr val="FFFFFF">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19" name="AutoShape 13"/>
          <p:cNvSpPr>
            <a:spLocks noChangeArrowheads="1"/>
          </p:cNvSpPr>
          <p:nvPr/>
        </p:nvSpPr>
        <p:spPr bwMode="auto">
          <a:xfrm>
            <a:off x="3327020" y="2810634"/>
            <a:ext cx="5224264" cy="574893"/>
          </a:xfrm>
          <a:prstGeom prst="roundRect">
            <a:avLst>
              <a:gd name="adj" fmla="val 50000"/>
            </a:avLst>
          </a:prstGeom>
          <a:noFill/>
          <a:ln w="19050" cap="rnd">
            <a:solidFill>
              <a:srgbClr val="000000"/>
            </a:solidFill>
            <a:prstDash val="sysDot"/>
            <a:round/>
            <a:headEnd/>
            <a:tailEnd/>
          </a:ln>
          <a:effectLst>
            <a:outerShdw dist="107763" dir="2700000" algn="ctr" rotWithShape="0">
              <a:srgbClr val="FFFFFF">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20" name="Rectangle 14"/>
          <p:cNvSpPr>
            <a:spLocks noChangeArrowheads="1"/>
          </p:cNvSpPr>
          <p:nvPr/>
        </p:nvSpPr>
        <p:spPr bwMode="auto">
          <a:xfrm>
            <a:off x="3560382" y="2739196"/>
            <a:ext cx="5134917" cy="646331"/>
          </a:xfrm>
          <a:prstGeom prst="rect">
            <a:avLst/>
          </a:prstGeom>
          <a:noFill/>
          <a:ln w="9525">
            <a:noFill/>
            <a:miter lim="800000"/>
            <a:headEnd/>
            <a:tailEnd/>
          </a:ln>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lang="zh-CN" altLang="en-US" dirty="0">
                <a:solidFill>
                  <a:srgbClr val="17347D"/>
                </a:solidFill>
                <a:cs typeface="Arial" charset="0"/>
              </a:rPr>
              <a:t>二维码具有防伪功能</a:t>
            </a:r>
            <a:r>
              <a:rPr lang="zh-CN" altLang="en-US" dirty="0" smtClean="0">
                <a:solidFill>
                  <a:srgbClr val="17347D"/>
                </a:solidFill>
                <a:cs typeface="Arial" charset="0"/>
              </a:rPr>
              <a:t>，扫描</a:t>
            </a:r>
            <a:r>
              <a:rPr lang="zh-CN" altLang="en-US" dirty="0">
                <a:solidFill>
                  <a:srgbClr val="17347D"/>
                </a:solidFill>
                <a:cs typeface="Arial" charset="0"/>
              </a:rPr>
              <a:t>能显示证书刊载内容、链接该登记管理机关门户网站查询指引</a:t>
            </a:r>
            <a:endParaRPr kumimoji="0" lang="en-US" altLang="zh-CN" sz="1800" i="0" u="none" strike="noStrike" kern="0" cap="none" spc="0" normalizeH="0" baseline="0" noProof="0" dirty="0" smtClean="0">
              <a:ln>
                <a:noFill/>
              </a:ln>
              <a:solidFill>
                <a:srgbClr val="000000"/>
              </a:solidFill>
              <a:effectLst/>
              <a:uLnTx/>
              <a:uFillTx/>
              <a:latin typeface="Arial" pitchFamily="34" charset="0"/>
            </a:endParaRPr>
          </a:p>
        </p:txBody>
      </p:sp>
      <p:sp>
        <p:nvSpPr>
          <p:cNvPr id="21" name="Oval 15"/>
          <p:cNvSpPr>
            <a:spLocks noChangeArrowheads="1"/>
          </p:cNvSpPr>
          <p:nvPr/>
        </p:nvSpPr>
        <p:spPr bwMode="auto">
          <a:xfrm>
            <a:off x="3210116" y="2953479"/>
            <a:ext cx="228600" cy="228600"/>
          </a:xfrm>
          <a:prstGeom prst="ellipse">
            <a:avLst/>
          </a:prstGeom>
          <a:gradFill rotWithShape="1">
            <a:gsLst>
              <a:gs pos="0">
                <a:srgbClr val="93C052"/>
              </a:gs>
              <a:gs pos="100000">
                <a:srgbClr val="93C052">
                  <a:gamma/>
                  <a:shade val="66667"/>
                  <a:invGamma/>
                </a:srgbClr>
              </a:gs>
            </a:gsLst>
            <a:path path="shape">
              <a:fillToRect l="50000" t="50000" r="50000" b="50000"/>
            </a:path>
          </a:gradFill>
          <a:ln w="19050">
            <a:solidFill>
              <a:srgbClr val="000000"/>
            </a:solidFill>
            <a:round/>
            <a:headEnd/>
            <a:tailEnd/>
          </a:ln>
          <a:effectLst>
            <a:outerShdw dist="63500" dir="2212194" algn="ctr" rotWithShape="0">
              <a:srgbClr val="FFFFFF">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16" name="AutoShape 17"/>
          <p:cNvSpPr>
            <a:spLocks noChangeArrowheads="1"/>
          </p:cNvSpPr>
          <p:nvPr/>
        </p:nvSpPr>
        <p:spPr bwMode="auto">
          <a:xfrm>
            <a:off x="3308176" y="3457535"/>
            <a:ext cx="5224264" cy="646331"/>
          </a:xfrm>
          <a:prstGeom prst="roundRect">
            <a:avLst>
              <a:gd name="adj" fmla="val 50000"/>
            </a:avLst>
          </a:prstGeom>
          <a:noFill/>
          <a:ln w="22225" cap="rnd">
            <a:solidFill>
              <a:srgbClr val="000000"/>
            </a:solidFill>
            <a:prstDash val="sysDot"/>
            <a:round/>
            <a:headEnd/>
            <a:tailEnd/>
          </a:ln>
          <a:effectLst>
            <a:outerShdw dist="107763" dir="2700000" algn="ctr" rotWithShape="0">
              <a:srgbClr val="FFFFFF">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17" name="Rectangle 18"/>
          <p:cNvSpPr>
            <a:spLocks noChangeArrowheads="1"/>
          </p:cNvSpPr>
          <p:nvPr/>
        </p:nvSpPr>
        <p:spPr bwMode="auto">
          <a:xfrm>
            <a:off x="3451051" y="3459276"/>
            <a:ext cx="4505325" cy="646331"/>
          </a:xfrm>
          <a:prstGeom prst="rect">
            <a:avLst/>
          </a:prstGeom>
          <a:noFill/>
          <a:ln w="9525">
            <a:noFill/>
            <a:miter lim="800000"/>
            <a:headEnd/>
            <a:tailEnd/>
          </a:ln>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lang="zh-CN" altLang="en-US" dirty="0">
                <a:solidFill>
                  <a:schemeClr val="tx2"/>
                </a:solidFill>
                <a:cs typeface="Arial" charset="0"/>
              </a:rPr>
              <a:t>查询人可以将二维码扫描内容与纸质</a:t>
            </a:r>
            <a:r>
              <a:rPr lang="zh-CN" altLang="en-US" dirty="0" smtClean="0">
                <a:solidFill>
                  <a:schemeClr val="tx2"/>
                </a:solidFill>
                <a:cs typeface="Arial" charset="0"/>
              </a:rPr>
              <a:t>证书</a:t>
            </a:r>
            <a:endParaRPr lang="en-US" altLang="zh-CN" dirty="0" smtClean="0">
              <a:solidFill>
                <a:schemeClr val="tx2"/>
              </a:solidFill>
              <a:cs typeface="Arial" charset="0"/>
            </a:endParaRPr>
          </a:p>
          <a:p>
            <a:pPr marL="0" marR="0" lvl="0" indent="0" defTabSz="914400" eaLnBrk="0" fontAlgn="auto" latinLnBrk="0" hangingPunct="0">
              <a:lnSpc>
                <a:spcPct val="100000"/>
              </a:lnSpc>
              <a:spcBef>
                <a:spcPts val="0"/>
              </a:spcBef>
              <a:spcAft>
                <a:spcPts val="0"/>
              </a:spcAft>
              <a:buClrTx/>
              <a:buSzTx/>
              <a:buFontTx/>
              <a:buNone/>
              <a:tabLst/>
              <a:defRPr/>
            </a:pPr>
            <a:r>
              <a:rPr lang="zh-CN" altLang="en-US" dirty="0" smtClean="0">
                <a:solidFill>
                  <a:schemeClr val="tx2"/>
                </a:solidFill>
                <a:cs typeface="Arial" charset="0"/>
              </a:rPr>
              <a:t>刊载</a:t>
            </a:r>
            <a:r>
              <a:rPr lang="zh-CN" altLang="en-US" dirty="0">
                <a:solidFill>
                  <a:schemeClr val="tx2"/>
                </a:solidFill>
                <a:cs typeface="Arial" charset="0"/>
              </a:rPr>
              <a:t>内容、网站查询内容进行真伪比对</a:t>
            </a:r>
            <a:endParaRPr kumimoji="0" lang="en-US" altLang="zh-CN" sz="1800" b="0" i="0" u="none" strike="noStrike" kern="0" cap="none" spc="0" normalizeH="0" baseline="0" noProof="0" dirty="0" smtClean="0">
              <a:ln>
                <a:noFill/>
              </a:ln>
              <a:solidFill>
                <a:schemeClr val="tx2"/>
              </a:solidFill>
              <a:effectLst/>
              <a:uLnTx/>
              <a:uFillTx/>
              <a:latin typeface="Arial" pitchFamily="34" charset="0"/>
            </a:endParaRPr>
          </a:p>
        </p:txBody>
      </p:sp>
      <p:sp>
        <p:nvSpPr>
          <p:cNvPr id="18" name="Oval 19"/>
          <p:cNvSpPr>
            <a:spLocks noChangeArrowheads="1"/>
          </p:cNvSpPr>
          <p:nvPr/>
        </p:nvSpPr>
        <p:spPr bwMode="auto">
          <a:xfrm>
            <a:off x="3222451" y="3676665"/>
            <a:ext cx="228600" cy="228600"/>
          </a:xfrm>
          <a:prstGeom prst="ellipse">
            <a:avLst/>
          </a:prstGeom>
          <a:gradFill rotWithShape="1">
            <a:gsLst>
              <a:gs pos="0">
                <a:srgbClr val="4EA7EA"/>
              </a:gs>
              <a:gs pos="100000">
                <a:srgbClr val="4EA7EA">
                  <a:gamma/>
                  <a:shade val="66667"/>
                  <a:invGamma/>
                </a:srgbClr>
              </a:gs>
            </a:gsLst>
            <a:path path="shape">
              <a:fillToRect l="50000" t="50000" r="50000" b="50000"/>
            </a:path>
          </a:gradFill>
          <a:ln w="19050">
            <a:solidFill>
              <a:srgbClr val="000000"/>
            </a:solidFill>
            <a:round/>
            <a:headEnd/>
            <a:tailEnd/>
          </a:ln>
          <a:effectLst>
            <a:outerShdw dist="63500" dir="2212194" algn="ctr" rotWithShape="0">
              <a:srgbClr val="FFFFFF">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13" name="AutoShape 21"/>
          <p:cNvSpPr>
            <a:spLocks noChangeArrowheads="1"/>
          </p:cNvSpPr>
          <p:nvPr/>
        </p:nvSpPr>
        <p:spPr bwMode="auto">
          <a:xfrm>
            <a:off x="3308176" y="4177615"/>
            <a:ext cx="5224264" cy="648072"/>
          </a:xfrm>
          <a:prstGeom prst="roundRect">
            <a:avLst>
              <a:gd name="adj" fmla="val 50000"/>
            </a:avLst>
          </a:prstGeom>
          <a:noFill/>
          <a:ln w="19050" cap="rnd">
            <a:solidFill>
              <a:srgbClr val="000000"/>
            </a:solidFill>
            <a:prstDash val="sysDot"/>
            <a:round/>
            <a:headEnd/>
            <a:tailEnd/>
          </a:ln>
          <a:effectLst>
            <a:outerShdw dist="107763" dir="2700000" algn="ctr" rotWithShape="0">
              <a:srgbClr val="FFFFFF">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14" name="Rectangle 22"/>
          <p:cNvSpPr>
            <a:spLocks noChangeArrowheads="1"/>
          </p:cNvSpPr>
          <p:nvPr/>
        </p:nvSpPr>
        <p:spPr bwMode="auto">
          <a:xfrm>
            <a:off x="3541538" y="4179356"/>
            <a:ext cx="4990902" cy="646331"/>
          </a:xfrm>
          <a:prstGeom prst="rect">
            <a:avLst/>
          </a:prstGeom>
          <a:noFill/>
          <a:ln w="9525">
            <a:noFill/>
            <a:miter lim="800000"/>
            <a:headEnd/>
            <a:tailEnd/>
          </a:ln>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lang="zh-CN" altLang="en-US" dirty="0" smtClean="0">
                <a:solidFill>
                  <a:srgbClr val="17347D"/>
                </a:solidFill>
                <a:cs typeface="Arial" charset="0"/>
              </a:rPr>
              <a:t>党群机关变更信息后，扫描原证书的二</a:t>
            </a:r>
            <a:r>
              <a:rPr lang="zh-CN" altLang="en-US" dirty="0">
                <a:solidFill>
                  <a:srgbClr val="17347D"/>
                </a:solidFill>
                <a:cs typeface="Arial" charset="0"/>
              </a:rPr>
              <a:t>维码，将显示“二维码已经失效”</a:t>
            </a:r>
            <a:r>
              <a:rPr lang="zh-CN" altLang="en-US" dirty="0" smtClean="0">
                <a:solidFill>
                  <a:srgbClr val="17347D"/>
                </a:solidFill>
                <a:cs typeface="Arial" charset="0"/>
              </a:rPr>
              <a:t>字样</a:t>
            </a:r>
            <a:endParaRPr kumimoji="0" lang="en-US" altLang="zh-CN" b="0" i="0" u="none" strike="noStrike" kern="0" cap="none" spc="0" normalizeH="0" baseline="0" noProof="0" dirty="0" smtClean="0">
              <a:ln>
                <a:noFill/>
              </a:ln>
              <a:solidFill>
                <a:srgbClr val="000000"/>
              </a:solidFill>
              <a:effectLst/>
              <a:uLnTx/>
              <a:uFillTx/>
              <a:latin typeface="Arial" pitchFamily="34" charset="0"/>
            </a:endParaRPr>
          </a:p>
        </p:txBody>
      </p:sp>
      <p:sp>
        <p:nvSpPr>
          <p:cNvPr id="15" name="Oval 23"/>
          <p:cNvSpPr>
            <a:spLocks noChangeArrowheads="1"/>
          </p:cNvSpPr>
          <p:nvPr/>
        </p:nvSpPr>
        <p:spPr bwMode="auto">
          <a:xfrm>
            <a:off x="3222451" y="4360724"/>
            <a:ext cx="228600" cy="228600"/>
          </a:xfrm>
          <a:prstGeom prst="ellipse">
            <a:avLst/>
          </a:prstGeom>
          <a:gradFill rotWithShape="1">
            <a:gsLst>
              <a:gs pos="0">
                <a:srgbClr val="9999FF"/>
              </a:gs>
              <a:gs pos="100000">
                <a:srgbClr val="9999FF">
                  <a:gamma/>
                  <a:shade val="66667"/>
                  <a:invGamma/>
                </a:srgbClr>
              </a:gs>
            </a:gsLst>
            <a:path path="shape">
              <a:fillToRect l="50000" t="50000" r="50000" b="50000"/>
            </a:path>
          </a:gradFill>
          <a:ln w="19050">
            <a:solidFill>
              <a:srgbClr val="000000"/>
            </a:solidFill>
            <a:round/>
            <a:headEnd/>
            <a:tailEnd/>
          </a:ln>
          <a:effectLst>
            <a:outerShdw dist="63500" dir="2212194" algn="ctr" rotWithShape="0">
              <a:srgbClr val="FFFFFF">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29" name="Line 25"/>
          <p:cNvSpPr>
            <a:spLocks noChangeShapeType="1"/>
          </p:cNvSpPr>
          <p:nvPr/>
        </p:nvSpPr>
        <p:spPr bwMode="auto">
          <a:xfrm flipV="1">
            <a:off x="2498550" y="1788775"/>
            <a:ext cx="350541" cy="1164704"/>
          </a:xfrm>
          <a:prstGeom prst="line">
            <a:avLst/>
          </a:prstGeom>
          <a:noFill/>
          <a:ln w="12700" cap="rnd">
            <a:solidFill>
              <a:srgbClr val="000000"/>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grpSp>
        <p:nvGrpSpPr>
          <p:cNvPr id="45" name="组合 44"/>
          <p:cNvGrpSpPr/>
          <p:nvPr/>
        </p:nvGrpSpPr>
        <p:grpSpPr>
          <a:xfrm>
            <a:off x="2843808" y="1560175"/>
            <a:ext cx="5652889" cy="457200"/>
            <a:chOff x="3162300" y="1484784"/>
            <a:chExt cx="5076825" cy="457200"/>
          </a:xfrm>
        </p:grpSpPr>
        <p:sp>
          <p:nvSpPr>
            <p:cNvPr id="25" name="AutoShape 5"/>
            <p:cNvSpPr>
              <a:spLocks noChangeArrowheads="1"/>
            </p:cNvSpPr>
            <p:nvPr/>
          </p:nvSpPr>
          <p:spPr bwMode="auto">
            <a:xfrm>
              <a:off x="3590925" y="1484784"/>
              <a:ext cx="4648200" cy="457200"/>
            </a:xfrm>
            <a:prstGeom prst="roundRect">
              <a:avLst>
                <a:gd name="adj" fmla="val 50000"/>
              </a:avLst>
            </a:prstGeom>
            <a:noFill/>
            <a:ln w="19050" cap="rnd">
              <a:solidFill>
                <a:srgbClr val="000000"/>
              </a:solidFill>
              <a:prstDash val="sysDot"/>
              <a:round/>
              <a:headEnd/>
              <a:tailEnd/>
            </a:ln>
            <a:effectLst>
              <a:outerShdw dist="107763" dir="2700000" algn="ctr" rotWithShape="0">
                <a:srgbClr val="FFFFFF">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26" name="Rectangle 6"/>
            <p:cNvSpPr>
              <a:spLocks noChangeArrowheads="1"/>
            </p:cNvSpPr>
            <p:nvPr/>
          </p:nvSpPr>
          <p:spPr bwMode="auto">
            <a:xfrm>
              <a:off x="3824288" y="1522884"/>
              <a:ext cx="4306092" cy="369332"/>
            </a:xfrm>
            <a:prstGeom prst="rect">
              <a:avLst/>
            </a:prstGeom>
            <a:noFill/>
            <a:ln w="9525">
              <a:noFill/>
              <a:miter lim="800000"/>
              <a:headEnd/>
              <a:tailEnd/>
            </a:ln>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lang="zh-CN" altLang="en-US" dirty="0">
                  <a:solidFill>
                    <a:srgbClr val="17347D"/>
                  </a:solidFill>
                  <a:cs typeface="Arial" charset="0"/>
                </a:rPr>
                <a:t>二维</a:t>
              </a:r>
              <a:r>
                <a:rPr lang="zh-CN" altLang="en-US" dirty="0" smtClean="0">
                  <a:solidFill>
                    <a:srgbClr val="17347D"/>
                  </a:solidFill>
                  <a:cs typeface="Arial" charset="0"/>
                </a:rPr>
                <a:t>码在证书打印时系统</a:t>
              </a:r>
              <a:r>
                <a:rPr lang="zh-CN" altLang="en-US" dirty="0">
                  <a:solidFill>
                    <a:srgbClr val="17347D"/>
                  </a:solidFill>
                  <a:cs typeface="Arial" charset="0"/>
                </a:rPr>
                <a:t>自动</a:t>
              </a:r>
              <a:r>
                <a:rPr lang="zh-CN" altLang="en-US" dirty="0" smtClean="0">
                  <a:solidFill>
                    <a:srgbClr val="17347D"/>
                  </a:solidFill>
                  <a:cs typeface="Arial" charset="0"/>
                </a:rPr>
                <a:t>生成</a:t>
              </a:r>
              <a:endParaRPr kumimoji="0" lang="en-US" altLang="zh-CN" sz="1800" i="0" u="none" strike="noStrike" kern="0" cap="none" spc="0" normalizeH="0" baseline="0" noProof="0" dirty="0" smtClean="0">
                <a:ln>
                  <a:noFill/>
                </a:ln>
                <a:solidFill>
                  <a:srgbClr val="000000"/>
                </a:solidFill>
                <a:effectLst/>
                <a:uLnTx/>
                <a:uFillTx/>
                <a:latin typeface="Arial" pitchFamily="34" charset="0"/>
              </a:endParaRPr>
            </a:p>
          </p:txBody>
        </p:sp>
        <p:sp>
          <p:nvSpPr>
            <p:cNvPr id="27" name="Oval 7"/>
            <p:cNvSpPr>
              <a:spLocks noChangeArrowheads="1"/>
            </p:cNvSpPr>
            <p:nvPr/>
          </p:nvSpPr>
          <p:spPr bwMode="auto">
            <a:xfrm>
              <a:off x="3505200" y="1589559"/>
              <a:ext cx="228600" cy="228600"/>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rgbClr val="000000"/>
              </a:solidFill>
              <a:round/>
              <a:headEnd/>
              <a:tailEnd/>
            </a:ln>
            <a:effectLst>
              <a:outerShdw dist="63500" dir="2212194" algn="ctr" rotWithShape="0">
                <a:srgbClr val="FFFFFF">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32" name="Line 28"/>
            <p:cNvSpPr>
              <a:spLocks noChangeShapeType="1"/>
            </p:cNvSpPr>
            <p:nvPr/>
          </p:nvSpPr>
          <p:spPr bwMode="auto">
            <a:xfrm>
              <a:off x="3162300" y="1713384"/>
              <a:ext cx="342900" cy="0"/>
            </a:xfrm>
            <a:prstGeom prst="line">
              <a:avLst/>
            </a:prstGeom>
            <a:noFill/>
            <a:ln w="12700" cap="rnd">
              <a:solidFill>
                <a:srgbClr val="000000"/>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grpSp>
      <p:sp>
        <p:nvSpPr>
          <p:cNvPr id="35" name="Line 31"/>
          <p:cNvSpPr>
            <a:spLocks noChangeShapeType="1"/>
          </p:cNvSpPr>
          <p:nvPr/>
        </p:nvSpPr>
        <p:spPr bwMode="auto">
          <a:xfrm>
            <a:off x="2498550" y="3050316"/>
            <a:ext cx="692722" cy="0"/>
          </a:xfrm>
          <a:prstGeom prst="line">
            <a:avLst/>
          </a:prstGeom>
          <a:noFill/>
          <a:ln w="12700" cap="rnd">
            <a:solidFill>
              <a:srgbClr val="000000"/>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sp>
        <p:nvSpPr>
          <p:cNvPr id="36" name="Line 32"/>
          <p:cNvSpPr>
            <a:spLocks noChangeShapeType="1"/>
          </p:cNvSpPr>
          <p:nvPr/>
        </p:nvSpPr>
        <p:spPr bwMode="auto">
          <a:xfrm flipV="1">
            <a:off x="2536651" y="3805252"/>
            <a:ext cx="685800" cy="0"/>
          </a:xfrm>
          <a:prstGeom prst="line">
            <a:avLst/>
          </a:prstGeom>
          <a:noFill/>
          <a:ln w="12700" cap="rnd">
            <a:solidFill>
              <a:srgbClr val="000000"/>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sp>
        <p:nvSpPr>
          <p:cNvPr id="38" name="AutoShape 21"/>
          <p:cNvSpPr>
            <a:spLocks noChangeArrowheads="1"/>
          </p:cNvSpPr>
          <p:nvPr/>
        </p:nvSpPr>
        <p:spPr bwMode="auto">
          <a:xfrm>
            <a:off x="3308176" y="5591079"/>
            <a:ext cx="5224264" cy="660619"/>
          </a:xfrm>
          <a:prstGeom prst="roundRect">
            <a:avLst>
              <a:gd name="adj" fmla="val 50000"/>
            </a:avLst>
          </a:prstGeom>
          <a:noFill/>
          <a:ln w="19050" cap="rnd">
            <a:solidFill>
              <a:srgbClr val="000000"/>
            </a:solidFill>
            <a:prstDash val="sysDot"/>
            <a:round/>
            <a:headEnd/>
            <a:tailEnd/>
          </a:ln>
          <a:effectLst>
            <a:outerShdw dist="107763" dir="2700000" algn="ctr" rotWithShape="0">
              <a:srgbClr val="FFFFFF">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39" name="Rectangle 22"/>
          <p:cNvSpPr>
            <a:spLocks noChangeArrowheads="1"/>
          </p:cNvSpPr>
          <p:nvPr/>
        </p:nvSpPr>
        <p:spPr bwMode="auto">
          <a:xfrm>
            <a:off x="3541538" y="5605367"/>
            <a:ext cx="4990902" cy="646331"/>
          </a:xfrm>
          <a:prstGeom prst="rect">
            <a:avLst/>
          </a:prstGeom>
          <a:noFill/>
          <a:ln w="9525">
            <a:noFill/>
            <a:miter lim="800000"/>
            <a:headEnd/>
            <a:tailEnd/>
          </a:ln>
        </p:spPr>
        <p:txBody>
          <a:bodyPr wrap="square">
            <a:spAutoFit/>
          </a:bodyPr>
          <a:lstStyle/>
          <a:p>
            <a:r>
              <a:rPr lang="zh-CN" altLang="en-US" dirty="0">
                <a:solidFill>
                  <a:srgbClr val="17347D"/>
                </a:solidFill>
                <a:cs typeface="Arial" charset="0"/>
              </a:rPr>
              <a:t>后台</a:t>
            </a:r>
            <a:r>
              <a:rPr lang="zh-CN" altLang="en-US" dirty="0" smtClean="0">
                <a:solidFill>
                  <a:srgbClr val="17347D"/>
                </a:solidFill>
                <a:cs typeface="Arial" charset="0"/>
              </a:rPr>
              <a:t>系统能够记录党群机关证书</a:t>
            </a:r>
            <a:r>
              <a:rPr lang="zh-CN" altLang="en-US" dirty="0">
                <a:solidFill>
                  <a:srgbClr val="17347D"/>
                </a:solidFill>
                <a:cs typeface="Arial" charset="0"/>
              </a:rPr>
              <a:t>二维码被扫描次数</a:t>
            </a:r>
            <a:r>
              <a:rPr lang="zh-CN" altLang="en-US" dirty="0" smtClean="0">
                <a:solidFill>
                  <a:srgbClr val="17347D"/>
                </a:solidFill>
                <a:cs typeface="Arial" charset="0"/>
              </a:rPr>
              <a:t>及第一次</a:t>
            </a:r>
            <a:r>
              <a:rPr lang="zh-CN" altLang="en-US" dirty="0">
                <a:solidFill>
                  <a:srgbClr val="17347D"/>
                </a:solidFill>
                <a:cs typeface="Arial" charset="0"/>
              </a:rPr>
              <a:t>和最后一次的</a:t>
            </a:r>
            <a:r>
              <a:rPr lang="zh-CN" altLang="en-US" dirty="0" smtClean="0">
                <a:solidFill>
                  <a:srgbClr val="17347D"/>
                </a:solidFill>
                <a:cs typeface="Arial" charset="0"/>
              </a:rPr>
              <a:t>扫描时间</a:t>
            </a:r>
            <a:endParaRPr lang="en-US" altLang="zh-CN" dirty="0">
              <a:solidFill>
                <a:srgbClr val="17347D"/>
              </a:solidFill>
              <a:cs typeface="Arial" charset="0"/>
            </a:endParaRPr>
          </a:p>
        </p:txBody>
      </p:sp>
      <p:sp>
        <p:nvSpPr>
          <p:cNvPr id="40" name="Oval 23"/>
          <p:cNvSpPr>
            <a:spLocks noChangeArrowheads="1"/>
          </p:cNvSpPr>
          <p:nvPr/>
        </p:nvSpPr>
        <p:spPr bwMode="auto">
          <a:xfrm>
            <a:off x="3222451" y="5762356"/>
            <a:ext cx="228600" cy="228600"/>
          </a:xfrm>
          <a:prstGeom prst="ellipse">
            <a:avLst/>
          </a:prstGeom>
          <a:gradFill rotWithShape="1">
            <a:gsLst>
              <a:gs pos="0">
                <a:schemeClr val="tx1">
                  <a:lumMod val="60000"/>
                  <a:lumOff val="40000"/>
                </a:schemeClr>
              </a:gs>
              <a:gs pos="100000">
                <a:schemeClr val="tx1">
                  <a:lumMod val="50000"/>
                </a:schemeClr>
              </a:gs>
            </a:gsLst>
            <a:path path="shape">
              <a:fillToRect l="50000" t="50000" r="50000" b="50000"/>
            </a:path>
          </a:gradFill>
          <a:ln w="19050">
            <a:solidFill>
              <a:srgbClr val="000000"/>
            </a:solidFill>
            <a:round/>
            <a:headEnd/>
            <a:tailEnd/>
          </a:ln>
          <a:effectLst>
            <a:outerShdw dist="63500" dir="2212194" algn="ctr" rotWithShape="0">
              <a:srgbClr val="FFFFFF">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41" name="Line 29"/>
          <p:cNvSpPr>
            <a:spLocks noChangeShapeType="1"/>
          </p:cNvSpPr>
          <p:nvPr/>
        </p:nvSpPr>
        <p:spPr bwMode="auto">
          <a:xfrm>
            <a:off x="2879551" y="5890943"/>
            <a:ext cx="342900" cy="0"/>
          </a:xfrm>
          <a:prstGeom prst="line">
            <a:avLst/>
          </a:prstGeom>
          <a:noFill/>
          <a:ln w="12700" cap="rnd">
            <a:solidFill>
              <a:srgbClr val="000000"/>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sp>
        <p:nvSpPr>
          <p:cNvPr id="42" name="Line 26"/>
          <p:cNvSpPr>
            <a:spLocks noChangeShapeType="1"/>
          </p:cNvSpPr>
          <p:nvPr/>
        </p:nvSpPr>
        <p:spPr bwMode="auto">
          <a:xfrm>
            <a:off x="2498550" y="4883546"/>
            <a:ext cx="381001" cy="993109"/>
          </a:xfrm>
          <a:prstGeom prst="line">
            <a:avLst/>
          </a:prstGeom>
          <a:noFill/>
          <a:ln w="12700" cap="rnd">
            <a:solidFill>
              <a:srgbClr val="000000"/>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413353261"/>
              </p:ext>
            </p:extLst>
          </p:nvPr>
        </p:nvGraphicFramePr>
        <p:xfrm>
          <a:off x="517923" y="2884836"/>
          <a:ext cx="2012859" cy="2012859"/>
        </p:xfrm>
        <a:graphic>
          <a:graphicData uri="http://schemas.openxmlformats.org/presentationml/2006/ole">
            <mc:AlternateContent xmlns:mc="http://schemas.openxmlformats.org/markup-compatibility/2006">
              <mc:Choice xmlns:v="urn:schemas-microsoft-com:vml" Requires="v">
                <p:oleObj spid="_x0000_s50323" name="PicObj Class" r:id="rId4" imgW="952560" imgH="952560" progId="Picture.PicObj.1">
                  <p:embed/>
                </p:oleObj>
              </mc:Choice>
              <mc:Fallback>
                <p:oleObj name="PicObj Class" r:id="rId4" imgW="952560" imgH="952560" progId="Picture.PicObj.1">
                  <p:embed/>
                  <p:pic>
                    <p:nvPicPr>
                      <p:cNvPr id="0" name=""/>
                      <p:cNvPicPr/>
                      <p:nvPr/>
                    </p:nvPicPr>
                    <p:blipFill>
                      <a:blip r:embed="rId5"/>
                      <a:stretch>
                        <a:fillRect/>
                      </a:stretch>
                    </p:blipFill>
                    <p:spPr>
                      <a:xfrm>
                        <a:off x="517923" y="2884836"/>
                        <a:ext cx="2012859" cy="2012859"/>
                      </a:xfrm>
                      <a:prstGeom prst="rect">
                        <a:avLst/>
                      </a:prstGeom>
                    </p:spPr>
                  </p:pic>
                </p:oleObj>
              </mc:Fallback>
            </mc:AlternateContent>
          </a:graphicData>
        </a:graphic>
      </p:graphicFrame>
      <p:sp>
        <p:nvSpPr>
          <p:cNvPr id="44" name="Line 25"/>
          <p:cNvSpPr>
            <a:spLocks noChangeShapeType="1"/>
          </p:cNvSpPr>
          <p:nvPr/>
        </p:nvSpPr>
        <p:spPr bwMode="auto">
          <a:xfrm flipV="1">
            <a:off x="2498551" y="2355711"/>
            <a:ext cx="380999" cy="597768"/>
          </a:xfrm>
          <a:prstGeom prst="line">
            <a:avLst/>
          </a:prstGeom>
          <a:noFill/>
          <a:ln w="12700" cap="rnd">
            <a:solidFill>
              <a:srgbClr val="000000"/>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sp>
        <p:nvSpPr>
          <p:cNvPr id="37" name="AutoShape 21"/>
          <p:cNvSpPr>
            <a:spLocks noChangeArrowheads="1"/>
          </p:cNvSpPr>
          <p:nvPr/>
        </p:nvSpPr>
        <p:spPr bwMode="auto">
          <a:xfrm>
            <a:off x="3298982" y="4872913"/>
            <a:ext cx="5254724" cy="648071"/>
          </a:xfrm>
          <a:prstGeom prst="roundRect">
            <a:avLst>
              <a:gd name="adj" fmla="val 50000"/>
            </a:avLst>
          </a:prstGeom>
          <a:noFill/>
          <a:ln w="19050" cap="rnd">
            <a:solidFill>
              <a:srgbClr val="000000"/>
            </a:solidFill>
            <a:prstDash val="sysDot"/>
            <a:round/>
            <a:headEnd/>
            <a:tailEnd/>
          </a:ln>
          <a:effectLst>
            <a:outerShdw dist="107763" dir="2700000" algn="ctr" rotWithShape="0">
              <a:srgbClr val="FFFFFF">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46" name="Rectangle 22"/>
          <p:cNvSpPr>
            <a:spLocks noChangeArrowheads="1"/>
          </p:cNvSpPr>
          <p:nvPr/>
        </p:nvSpPr>
        <p:spPr bwMode="auto">
          <a:xfrm>
            <a:off x="3532344" y="4935629"/>
            <a:ext cx="5021362" cy="369332"/>
          </a:xfrm>
          <a:prstGeom prst="rect">
            <a:avLst/>
          </a:prstGeom>
          <a:noFill/>
          <a:ln w="9525">
            <a:noFill/>
            <a:miter lim="800000"/>
            <a:headEnd/>
            <a:tailEnd/>
          </a:ln>
        </p:spPr>
        <p:txBody>
          <a:bodyPr wrap="square">
            <a:spAutoFit/>
          </a:bodyPr>
          <a:lstStyle/>
          <a:p>
            <a:r>
              <a:rPr lang="zh-CN" altLang="en-US" dirty="0">
                <a:solidFill>
                  <a:schemeClr val="tx2"/>
                </a:solidFill>
                <a:cs typeface="Arial" charset="0"/>
              </a:rPr>
              <a:t>登记</a:t>
            </a:r>
            <a:r>
              <a:rPr lang="zh-CN" altLang="en-US" dirty="0" smtClean="0">
                <a:solidFill>
                  <a:schemeClr val="tx2"/>
                </a:solidFill>
                <a:cs typeface="Arial" charset="0"/>
              </a:rPr>
              <a:t>机关使用证书重打证书时二</a:t>
            </a:r>
            <a:r>
              <a:rPr lang="zh-CN" altLang="en-US" dirty="0">
                <a:solidFill>
                  <a:schemeClr val="tx2"/>
                </a:solidFill>
                <a:cs typeface="Arial" charset="0"/>
              </a:rPr>
              <a:t>维码信息不变</a:t>
            </a:r>
            <a:endParaRPr lang="en-US" altLang="zh-CN" dirty="0">
              <a:solidFill>
                <a:schemeClr val="tx2"/>
              </a:solidFill>
              <a:cs typeface="Arial" charset="0"/>
            </a:endParaRPr>
          </a:p>
        </p:txBody>
      </p:sp>
      <p:sp>
        <p:nvSpPr>
          <p:cNvPr id="47" name="Oval 23"/>
          <p:cNvSpPr>
            <a:spLocks noChangeArrowheads="1"/>
          </p:cNvSpPr>
          <p:nvPr/>
        </p:nvSpPr>
        <p:spPr bwMode="auto">
          <a:xfrm>
            <a:off x="3213257" y="5044190"/>
            <a:ext cx="228600" cy="228600"/>
          </a:xfrm>
          <a:prstGeom prst="ellipse">
            <a:avLst/>
          </a:prstGeom>
          <a:gradFill rotWithShape="1">
            <a:gsLst>
              <a:gs pos="0">
                <a:srgbClr val="9999FF"/>
              </a:gs>
              <a:gs pos="100000">
                <a:srgbClr val="7030A0"/>
              </a:gs>
            </a:gsLst>
            <a:path path="shape">
              <a:fillToRect l="50000" t="50000" r="50000" b="50000"/>
            </a:path>
          </a:gradFill>
          <a:ln w="19050">
            <a:solidFill>
              <a:srgbClr val="000000"/>
            </a:solidFill>
            <a:round/>
            <a:headEnd/>
            <a:tailEnd/>
          </a:ln>
          <a:effectLst>
            <a:outerShdw dist="63500" dir="2212194" algn="ctr" rotWithShape="0">
              <a:srgbClr val="FFFFFF">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pitchFamily="34" charset="0"/>
            </a:endParaRPr>
          </a:p>
        </p:txBody>
      </p:sp>
      <p:sp>
        <p:nvSpPr>
          <p:cNvPr id="48" name="Line 29"/>
          <p:cNvSpPr>
            <a:spLocks noChangeShapeType="1"/>
          </p:cNvSpPr>
          <p:nvPr/>
        </p:nvSpPr>
        <p:spPr bwMode="auto">
          <a:xfrm>
            <a:off x="2849091" y="5143301"/>
            <a:ext cx="342900" cy="0"/>
          </a:xfrm>
          <a:prstGeom prst="line">
            <a:avLst/>
          </a:prstGeom>
          <a:noFill/>
          <a:ln w="12700" cap="rnd">
            <a:solidFill>
              <a:srgbClr val="000000"/>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sp>
        <p:nvSpPr>
          <p:cNvPr id="49" name="Line 26"/>
          <p:cNvSpPr>
            <a:spLocks noChangeShapeType="1"/>
          </p:cNvSpPr>
          <p:nvPr/>
        </p:nvSpPr>
        <p:spPr bwMode="auto">
          <a:xfrm>
            <a:off x="2498551" y="4883546"/>
            <a:ext cx="342900" cy="259755"/>
          </a:xfrm>
          <a:prstGeom prst="line">
            <a:avLst/>
          </a:prstGeom>
          <a:noFill/>
          <a:ln w="12700" cap="rnd">
            <a:solidFill>
              <a:srgbClr val="000000"/>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sp>
        <p:nvSpPr>
          <p:cNvPr id="55" name="Line 32"/>
          <p:cNvSpPr>
            <a:spLocks noChangeShapeType="1"/>
          </p:cNvSpPr>
          <p:nvPr/>
        </p:nvSpPr>
        <p:spPr bwMode="auto">
          <a:xfrm flipV="1">
            <a:off x="2498550" y="4469752"/>
            <a:ext cx="685800" cy="0"/>
          </a:xfrm>
          <a:prstGeom prst="line">
            <a:avLst/>
          </a:prstGeom>
          <a:noFill/>
          <a:ln w="12700" cap="rnd">
            <a:solidFill>
              <a:srgbClr val="000000"/>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ndParaRPr>
          </a:p>
        </p:txBody>
      </p:sp>
      <p:sp>
        <p:nvSpPr>
          <p:cNvPr id="5" name="灯片编号占位符 4"/>
          <p:cNvSpPr>
            <a:spLocks noGrp="1"/>
          </p:cNvSpPr>
          <p:nvPr>
            <p:ph type="sldNum" sz="quarter" idx="11"/>
          </p:nvPr>
        </p:nvSpPr>
        <p:spPr/>
        <p:txBody>
          <a:bodyPr/>
          <a:lstStyle/>
          <a:p>
            <a:pPr>
              <a:defRPr/>
            </a:pPr>
            <a:fld id="{CF6C28F8-2CCE-4FE1-A8EB-7B977C791678}" type="slidenum">
              <a:rPr lang="en-US" altLang="zh-CN" smtClean="0"/>
              <a:pPr>
                <a:defRPr/>
              </a:pPr>
              <a:t>46</a:t>
            </a:fld>
            <a:endParaRPr lang="en-US" altLang="zh-CN"/>
          </a:p>
        </p:txBody>
      </p:sp>
    </p:spTree>
    <p:extLst>
      <p:ext uri="{BB962C8B-B14F-4D97-AF65-F5344CB8AC3E}">
        <p14:creationId xmlns:p14="http://schemas.microsoft.com/office/powerpoint/2010/main" val="52607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circle(in)">
                                      <p:cBhvr>
                                        <p:cTn id="7" dur="1000"/>
                                        <p:tgtEl>
                                          <p:spTgt spid="4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circle(in)">
                                      <p:cBhvr>
                                        <p:cTn id="10" dur="20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circle(in)">
                                      <p:cBhvr>
                                        <p:cTn id="15" dur="2000"/>
                                        <p:tgtEl>
                                          <p:spTgt spid="3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circle(in)">
                                      <p:cBhvr>
                                        <p:cTn id="18" dur="2000"/>
                                        <p:tgtEl>
                                          <p:spTgt spid="22"/>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circle(in)">
                                      <p:cBhvr>
                                        <p:cTn id="21" dur="1000"/>
                                        <p:tgtEl>
                                          <p:spTgt spid="23"/>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circle(in)">
                                      <p:cBhvr>
                                        <p:cTn id="24" dur="2000"/>
                                        <p:tgtEl>
                                          <p:spTgt spid="24"/>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circle(in)">
                                      <p:cBhvr>
                                        <p:cTn id="27" dur="20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circle(in)">
                                      <p:cBhvr>
                                        <p:cTn id="32" dur="2000"/>
                                        <p:tgtEl>
                                          <p:spTgt spid="19"/>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circle(in)">
                                      <p:cBhvr>
                                        <p:cTn id="35" dur="1000"/>
                                        <p:tgtEl>
                                          <p:spTgt spid="20"/>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circle(in)">
                                      <p:cBhvr>
                                        <p:cTn id="38" dur="2000"/>
                                        <p:tgtEl>
                                          <p:spTgt spid="21"/>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circle(in)">
                                      <p:cBhvr>
                                        <p:cTn id="41" dur="2000"/>
                                        <p:tgtEl>
                                          <p:spTgt spid="35"/>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circle(in)">
                                      <p:cBhvr>
                                        <p:cTn id="46" dur="1000"/>
                                        <p:tgtEl>
                                          <p:spTgt spid="16"/>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circle(in)">
                                      <p:cBhvr>
                                        <p:cTn id="49" dur="2000"/>
                                        <p:tgtEl>
                                          <p:spTgt spid="17"/>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circle(in)">
                                      <p:cBhvr>
                                        <p:cTn id="52" dur="2000"/>
                                        <p:tgtEl>
                                          <p:spTgt spid="18"/>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circle(in)">
                                      <p:cBhvr>
                                        <p:cTn id="55" dur="2000"/>
                                        <p:tgtEl>
                                          <p:spTgt spid="36"/>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circle(in)">
                                      <p:cBhvr>
                                        <p:cTn id="60" dur="2000"/>
                                        <p:tgtEl>
                                          <p:spTgt spid="13"/>
                                        </p:tgtEl>
                                      </p:cBhvr>
                                    </p:animEffect>
                                  </p:childTnLst>
                                </p:cTn>
                              </p:par>
                              <p:par>
                                <p:cTn id="61" presetID="6" presetClass="entr" presetSubtype="16"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circle(in)">
                                      <p:cBhvr>
                                        <p:cTn id="63" dur="2000"/>
                                        <p:tgtEl>
                                          <p:spTgt spid="14"/>
                                        </p:tgtEl>
                                      </p:cBhvr>
                                    </p:animEffect>
                                  </p:childTnLst>
                                </p:cTn>
                              </p:par>
                              <p:par>
                                <p:cTn id="64" presetID="6" presetClass="entr" presetSubtype="16"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circle(in)">
                                      <p:cBhvr>
                                        <p:cTn id="66" dur="2000"/>
                                        <p:tgtEl>
                                          <p:spTgt spid="15"/>
                                        </p:tgtEl>
                                      </p:cBhvr>
                                    </p:animEffect>
                                  </p:childTnLst>
                                </p:cTn>
                              </p:par>
                              <p:par>
                                <p:cTn id="67" presetID="6" presetClass="entr" presetSubtype="16" fill="hold" grpId="0" nodeType="with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circle(in)">
                                      <p:cBhvr>
                                        <p:cTn id="69" dur="2000"/>
                                        <p:tgtEl>
                                          <p:spTgt spid="55"/>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grpId="0" nodeType="click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circle(in)">
                                      <p:cBhvr>
                                        <p:cTn id="74" dur="1000"/>
                                        <p:tgtEl>
                                          <p:spTgt spid="37"/>
                                        </p:tgtEl>
                                      </p:cBhvr>
                                    </p:animEffect>
                                  </p:childTnLst>
                                </p:cTn>
                              </p:par>
                              <p:par>
                                <p:cTn id="75" presetID="6" presetClass="entr" presetSubtype="16"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circle(in)">
                                      <p:cBhvr>
                                        <p:cTn id="77" dur="2000"/>
                                        <p:tgtEl>
                                          <p:spTgt spid="46"/>
                                        </p:tgtEl>
                                      </p:cBhvr>
                                    </p:animEffect>
                                  </p:childTnLst>
                                </p:cTn>
                              </p:par>
                              <p:par>
                                <p:cTn id="78" presetID="6" presetClass="entr" presetSubtype="16" fill="hold" grpId="0" nodeType="with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circle(in)">
                                      <p:cBhvr>
                                        <p:cTn id="80" dur="2000"/>
                                        <p:tgtEl>
                                          <p:spTgt spid="47"/>
                                        </p:tgtEl>
                                      </p:cBhvr>
                                    </p:animEffect>
                                  </p:childTnLst>
                                </p:cTn>
                              </p:par>
                              <p:par>
                                <p:cTn id="81" presetID="6" presetClass="entr" presetSubtype="16" fill="hold" grpId="0" nodeType="with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circle(in)">
                                      <p:cBhvr>
                                        <p:cTn id="83" dur="2000"/>
                                        <p:tgtEl>
                                          <p:spTgt spid="48"/>
                                        </p:tgtEl>
                                      </p:cBhvr>
                                    </p:animEffect>
                                  </p:childTnLst>
                                </p:cTn>
                              </p:par>
                              <p:par>
                                <p:cTn id="84" presetID="6" presetClass="entr" presetSubtype="16" fill="hold" grpId="0" nodeType="with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circle(in)">
                                      <p:cBhvr>
                                        <p:cTn id="86" dur="2000"/>
                                        <p:tgtEl>
                                          <p:spTgt spid="49"/>
                                        </p:tgtEl>
                                      </p:cBhvr>
                                    </p:animEffect>
                                  </p:childTnLst>
                                </p:cTn>
                              </p:par>
                            </p:childTnLst>
                          </p:cTn>
                        </p:par>
                      </p:childTnLst>
                    </p:cTn>
                  </p:par>
                  <p:par>
                    <p:cTn id="87" fill="hold">
                      <p:stCondLst>
                        <p:cond delay="indefinite"/>
                      </p:stCondLst>
                      <p:childTnLst>
                        <p:par>
                          <p:cTn id="88" fill="hold">
                            <p:stCondLst>
                              <p:cond delay="0"/>
                            </p:stCondLst>
                            <p:childTnLst>
                              <p:par>
                                <p:cTn id="89" presetID="6" presetClass="entr" presetSubtype="16" fill="hold" grpId="0" nodeType="click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circle(in)">
                                      <p:cBhvr>
                                        <p:cTn id="91" dur="1000"/>
                                        <p:tgtEl>
                                          <p:spTgt spid="38"/>
                                        </p:tgtEl>
                                      </p:cBhvr>
                                    </p:animEffect>
                                  </p:childTnLst>
                                </p:cTn>
                              </p:par>
                              <p:par>
                                <p:cTn id="92" presetID="6" presetClass="entr" presetSubtype="16" fill="hold" grpId="0" nodeType="with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circle(in)">
                                      <p:cBhvr>
                                        <p:cTn id="94" dur="2000"/>
                                        <p:tgtEl>
                                          <p:spTgt spid="39"/>
                                        </p:tgtEl>
                                      </p:cBhvr>
                                    </p:animEffect>
                                  </p:childTnLst>
                                </p:cTn>
                              </p:par>
                              <p:par>
                                <p:cTn id="95" presetID="6" presetClass="entr" presetSubtype="16" fill="hold" grpId="0" nodeType="with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circle(in)">
                                      <p:cBhvr>
                                        <p:cTn id="97" dur="2000"/>
                                        <p:tgtEl>
                                          <p:spTgt spid="40"/>
                                        </p:tgtEl>
                                      </p:cBhvr>
                                    </p:animEffect>
                                  </p:childTnLst>
                                </p:cTn>
                              </p:par>
                              <p:par>
                                <p:cTn id="98" presetID="6" presetClass="entr" presetSubtype="16" fill="hold" grpId="0" nodeType="withEffect">
                                  <p:stCondLst>
                                    <p:cond delay="0"/>
                                  </p:stCondLst>
                                  <p:childTnLst>
                                    <p:set>
                                      <p:cBhvr>
                                        <p:cTn id="99" dur="1" fill="hold">
                                          <p:stCondLst>
                                            <p:cond delay="0"/>
                                          </p:stCondLst>
                                        </p:cTn>
                                        <p:tgtEl>
                                          <p:spTgt spid="41"/>
                                        </p:tgtEl>
                                        <p:attrNameLst>
                                          <p:attrName>style.visibility</p:attrName>
                                        </p:attrNameLst>
                                      </p:cBhvr>
                                      <p:to>
                                        <p:strVal val="visible"/>
                                      </p:to>
                                    </p:set>
                                    <p:animEffect transition="in" filter="circle(in)">
                                      <p:cBhvr>
                                        <p:cTn id="100" dur="2000"/>
                                        <p:tgtEl>
                                          <p:spTgt spid="41"/>
                                        </p:tgtEl>
                                      </p:cBhvr>
                                    </p:animEffect>
                                  </p:childTnLst>
                                </p:cTn>
                              </p:par>
                              <p:par>
                                <p:cTn id="101" presetID="6" presetClass="entr" presetSubtype="16" fill="hold" grpId="0" nodeType="with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circle(in)">
                                      <p:cBhvr>
                                        <p:cTn id="103"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2" grpId="0" animBg="1"/>
      <p:bldP spid="23" grpId="0"/>
      <p:bldP spid="24" grpId="0" animBg="1"/>
      <p:bldP spid="19" grpId="0" animBg="1"/>
      <p:bldP spid="20" grpId="0"/>
      <p:bldP spid="21" grpId="0" animBg="1"/>
      <p:bldP spid="16" grpId="0" animBg="1"/>
      <p:bldP spid="17" grpId="0"/>
      <p:bldP spid="18" grpId="0" animBg="1"/>
      <p:bldP spid="13" grpId="0" animBg="1"/>
      <p:bldP spid="14" grpId="0"/>
      <p:bldP spid="15" grpId="0" animBg="1"/>
      <p:bldP spid="29" grpId="0" animBg="1"/>
      <p:bldP spid="35" grpId="0" animBg="1"/>
      <p:bldP spid="36" grpId="0" animBg="1"/>
      <p:bldP spid="38" grpId="0" animBg="1"/>
      <p:bldP spid="39" grpId="0"/>
      <p:bldP spid="40" grpId="0" animBg="1"/>
      <p:bldP spid="41" grpId="0" animBg="1"/>
      <p:bldP spid="42" grpId="0" animBg="1"/>
      <p:bldP spid="44" grpId="0" animBg="1"/>
      <p:bldP spid="37" grpId="0" animBg="1"/>
      <p:bldP spid="46" grpId="0"/>
      <p:bldP spid="47" grpId="0" animBg="1"/>
      <p:bldP spid="48" grpId="0" animBg="1"/>
      <p:bldP spid="49" grpId="0" animBg="1"/>
      <p:bldP spid="5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825" y="1302668"/>
            <a:ext cx="7416824" cy="5141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1" name="Rectangle 2"/>
          <p:cNvSpPr>
            <a:spLocks noGrp="1" noChangeArrowheads="1"/>
          </p:cNvSpPr>
          <p:nvPr>
            <p:ph type="title"/>
          </p:nvPr>
        </p:nvSpPr>
        <p:spPr/>
        <p:txBody>
          <a:bodyPr/>
          <a:lstStyle/>
          <a:p>
            <a:pPr eaLnBrk="1" hangingPunct="1"/>
            <a:r>
              <a:rPr lang="zh-CN" altLang="en-US" dirty="0" smtClean="0">
                <a:latin typeface="微软雅黑" pitchFamily="34" charset="-122"/>
                <a:ea typeface="微软雅黑" pitchFamily="34" charset="-122"/>
              </a:rPr>
              <a:t>党群机关图片码</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已绑定</a:t>
            </a:r>
            <a:endParaRPr lang="en-US" altLang="zh-CN" dirty="0" smtClean="0">
              <a:solidFill>
                <a:schemeClr val="accent1"/>
              </a:solidFill>
              <a:latin typeface="微软雅黑" pitchFamily="34" charset="-122"/>
              <a:ea typeface="微软雅黑" pitchFamily="34" charset="-122"/>
            </a:endParaRPr>
          </a:p>
        </p:txBody>
      </p:sp>
      <p:sp>
        <p:nvSpPr>
          <p:cNvPr id="12292"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sp>
        <p:nvSpPr>
          <p:cNvPr id="1229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ndParaRPr>
          </a:p>
        </p:txBody>
      </p:sp>
      <p:sp>
        <p:nvSpPr>
          <p:cNvPr id="7" name="圆角矩形标注 6"/>
          <p:cNvSpPr/>
          <p:nvPr/>
        </p:nvSpPr>
        <p:spPr>
          <a:xfrm>
            <a:off x="6588224" y="3812653"/>
            <a:ext cx="1512168" cy="408435"/>
          </a:xfrm>
          <a:prstGeom prst="wedgeRoundRectCallout">
            <a:avLst>
              <a:gd name="adj1" fmla="val -58303"/>
              <a:gd name="adj2" fmla="val -101682"/>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CN" altLang="en-US" sz="1600" b="1" dirty="0" smtClean="0"/>
              <a:t>点击下载图片</a:t>
            </a:r>
            <a:endParaRPr lang="zh-CN" altLang="en-US" sz="1600" b="1" dirty="0"/>
          </a:p>
        </p:txBody>
      </p:sp>
      <p:sp>
        <p:nvSpPr>
          <p:cNvPr id="8" name="自选图形 3"/>
          <p:cNvSpPr>
            <a:spLocks noChangeArrowheads="1"/>
          </p:cNvSpPr>
          <p:nvPr/>
        </p:nvSpPr>
        <p:spPr bwMode="gray">
          <a:xfrm>
            <a:off x="2555776" y="5562023"/>
            <a:ext cx="5392887" cy="582295"/>
          </a:xfrm>
          <a:prstGeom prst="roundRect">
            <a:avLst>
              <a:gd name="adj" fmla="val 27481"/>
            </a:avLst>
          </a:prstGeom>
          <a:gradFill rotWithShape="1">
            <a:gsLst>
              <a:gs pos="0">
                <a:srgbClr val="6DAF91"/>
              </a:gs>
              <a:gs pos="100000">
                <a:srgbClr val="6DAF91">
                  <a:gamma/>
                  <a:tint val="72549"/>
                  <a:invGamma/>
                </a:srgbClr>
              </a:gs>
            </a:gsLst>
            <a:lin ang="5400000" scaled="1"/>
          </a:gradFill>
          <a:ln w="25400" algn="ctr">
            <a:solidFill>
              <a:srgbClr val="7EB89E"/>
            </a:solidFill>
            <a:round/>
            <a:headEnd/>
            <a:tailEnd/>
          </a:ln>
          <a:effectLst/>
          <a:extLs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r>
              <a:rPr lang="zh-CN" altLang="en-US" b="1" dirty="0"/>
              <a:t>只有初领后，才可以使用二维码图片登录做变更</a:t>
            </a:r>
          </a:p>
        </p:txBody>
      </p:sp>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47</a:t>
            </a:fld>
            <a:endParaRPr lang="en-US" altLang="zh-CN"/>
          </a:p>
        </p:txBody>
      </p:sp>
    </p:spTree>
    <p:extLst>
      <p:ext uri="{BB962C8B-B14F-4D97-AF65-F5344CB8AC3E}">
        <p14:creationId xmlns:p14="http://schemas.microsoft.com/office/powerpoint/2010/main" val="5970789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zh-CN" altLang="en-US" dirty="0" smtClean="0">
                <a:latin typeface="微软雅黑" pitchFamily="34" charset="-122"/>
                <a:ea typeface="微软雅黑" pitchFamily="34" charset="-122"/>
              </a:rPr>
              <a:t>党群机关图片码</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未绑定</a:t>
            </a:r>
            <a:endParaRPr lang="en-US" altLang="zh-CN" dirty="0" smtClean="0">
              <a:solidFill>
                <a:schemeClr val="accent1"/>
              </a:solidFill>
              <a:latin typeface="微软雅黑" pitchFamily="34" charset="-122"/>
              <a:ea typeface="微软雅黑" pitchFamily="34" charset="-122"/>
            </a:endParaRPr>
          </a:p>
        </p:txBody>
      </p:sp>
      <p:sp>
        <p:nvSpPr>
          <p:cNvPr id="12292"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sp>
        <p:nvSpPr>
          <p:cNvPr id="1229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ndParaRPr>
          </a:p>
        </p:txBody>
      </p:sp>
      <p:sp>
        <p:nvSpPr>
          <p:cNvPr id="8" name="圆角矩形标注 7"/>
          <p:cNvSpPr/>
          <p:nvPr/>
        </p:nvSpPr>
        <p:spPr>
          <a:xfrm>
            <a:off x="5364088" y="2204865"/>
            <a:ext cx="1152128" cy="504056"/>
          </a:xfrm>
          <a:prstGeom prst="wedgeRoundRectCallout">
            <a:avLst>
              <a:gd name="adj1" fmla="val -94743"/>
              <a:gd name="adj2" fmla="val 1410"/>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CN" altLang="en-US" sz="1600" b="1" dirty="0" smtClean="0"/>
              <a:t>点击创建</a:t>
            </a:r>
            <a:endParaRPr lang="zh-CN" altLang="en-US" sz="1600" b="1" dirty="0"/>
          </a:p>
        </p:txBody>
      </p:sp>
      <p:sp>
        <p:nvSpPr>
          <p:cNvPr id="9" name="圆角矩形标注 8"/>
          <p:cNvSpPr/>
          <p:nvPr/>
        </p:nvSpPr>
        <p:spPr>
          <a:xfrm>
            <a:off x="6084168" y="3501008"/>
            <a:ext cx="1152128" cy="504056"/>
          </a:xfrm>
          <a:prstGeom prst="wedgeRoundRectCallout">
            <a:avLst>
              <a:gd name="adj1" fmla="val -10821"/>
              <a:gd name="adj2" fmla="val -108059"/>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CN" altLang="en-US" sz="1600" b="1" dirty="0" smtClean="0"/>
              <a:t>点击绑定</a:t>
            </a:r>
            <a:endParaRPr lang="zh-CN" altLang="en-US" sz="1600" b="1" dirty="0"/>
          </a:p>
        </p:txBody>
      </p:sp>
      <p:pic>
        <p:nvPicPr>
          <p:cNvPr id="553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306859"/>
            <a:ext cx="7848872" cy="5146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48</a:t>
            </a:fld>
            <a:endParaRPr lang="en-US" altLang="zh-CN"/>
          </a:p>
        </p:txBody>
      </p:sp>
    </p:spTree>
    <p:extLst>
      <p:ext uri="{BB962C8B-B14F-4D97-AF65-F5344CB8AC3E}">
        <p14:creationId xmlns:p14="http://schemas.microsoft.com/office/powerpoint/2010/main" val="12522573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316385"/>
            <a:ext cx="7272808"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1" name="Rectangle 2"/>
          <p:cNvSpPr>
            <a:spLocks noGrp="1" noChangeArrowheads="1"/>
          </p:cNvSpPr>
          <p:nvPr>
            <p:ph type="title"/>
          </p:nvPr>
        </p:nvSpPr>
        <p:spPr/>
        <p:txBody>
          <a:bodyPr/>
          <a:lstStyle/>
          <a:p>
            <a:pPr eaLnBrk="1" hangingPunct="1"/>
            <a:r>
              <a:rPr lang="zh-CN" altLang="en-US" dirty="0" smtClean="0">
                <a:latin typeface="微软雅黑" pitchFamily="34" charset="-122"/>
                <a:ea typeface="微软雅黑" pitchFamily="34" charset="-122"/>
              </a:rPr>
              <a:t>党群机关图片码</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下载</a:t>
            </a:r>
            <a:endParaRPr lang="en-US" altLang="zh-CN" dirty="0" smtClean="0">
              <a:solidFill>
                <a:schemeClr val="accent1"/>
              </a:solidFill>
              <a:latin typeface="微软雅黑" pitchFamily="34" charset="-122"/>
              <a:ea typeface="微软雅黑" pitchFamily="34" charset="-122"/>
            </a:endParaRPr>
          </a:p>
        </p:txBody>
      </p:sp>
      <p:sp>
        <p:nvSpPr>
          <p:cNvPr id="12292"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sp>
        <p:nvSpPr>
          <p:cNvPr id="1229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ndParaRPr>
          </a:p>
        </p:txBody>
      </p:sp>
      <p:sp>
        <p:nvSpPr>
          <p:cNvPr id="9" name="圆角矩形标注 8"/>
          <p:cNvSpPr/>
          <p:nvPr/>
        </p:nvSpPr>
        <p:spPr>
          <a:xfrm>
            <a:off x="6732240" y="3861048"/>
            <a:ext cx="1152128" cy="504056"/>
          </a:xfrm>
          <a:prstGeom prst="wedgeRoundRectCallout">
            <a:avLst>
              <a:gd name="adj1" fmla="val -43063"/>
              <a:gd name="adj2" fmla="val -97731"/>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CN" altLang="en-US" sz="1600" b="1" dirty="0" smtClean="0"/>
              <a:t>点击下载</a:t>
            </a:r>
            <a:endParaRPr lang="zh-CN" altLang="en-US" sz="1600" b="1" dirty="0"/>
          </a:p>
        </p:txBody>
      </p:sp>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49</a:t>
            </a:fld>
            <a:endParaRPr lang="en-US" altLang="zh-CN"/>
          </a:p>
        </p:txBody>
      </p:sp>
    </p:spTree>
    <p:extLst>
      <p:ext uri="{BB962C8B-B14F-4D97-AF65-F5344CB8AC3E}">
        <p14:creationId xmlns:p14="http://schemas.microsoft.com/office/powerpoint/2010/main" val="2607906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a:lstStyle/>
          <a:p>
            <a:pPr eaLnBrk="1" hangingPunct="1"/>
            <a:r>
              <a:rPr lang="zh-CN" altLang="en-US" dirty="0" smtClean="0">
                <a:ea typeface="宋体" pitchFamily="2" charset="-122"/>
              </a:rPr>
              <a:t>通知</a:t>
            </a:r>
          </a:p>
        </p:txBody>
      </p:sp>
      <p:sp>
        <p:nvSpPr>
          <p:cNvPr id="5" name="文本框 8"/>
          <p:cNvSpPr txBox="1">
            <a:spLocks noChangeArrowheads="1"/>
          </p:cNvSpPr>
          <p:nvPr/>
        </p:nvSpPr>
        <p:spPr bwMode="gray">
          <a:xfrm>
            <a:off x="1259632" y="1236017"/>
            <a:ext cx="655287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zh-CN" altLang="en-US" sz="2800" dirty="0"/>
              <a:t>中央编办关于开展机关、编办直接管理机构编制的群众团体统一社会信用代码赋码工作的通知（</a:t>
            </a:r>
            <a:r>
              <a:rPr lang="en-US" altLang="zh-CN" sz="2800" dirty="0"/>
              <a:t>2016</a:t>
            </a:r>
            <a:r>
              <a:rPr lang="zh-CN" altLang="en-US" sz="2800" dirty="0"/>
              <a:t>年</a:t>
            </a:r>
            <a:r>
              <a:rPr lang="en-US" altLang="zh-CN" sz="2800" dirty="0"/>
              <a:t>3</a:t>
            </a:r>
            <a:r>
              <a:rPr lang="zh-CN" altLang="en-US" sz="2800" dirty="0"/>
              <a:t>月</a:t>
            </a:r>
            <a:r>
              <a:rPr lang="en-US" altLang="zh-CN" sz="2800" dirty="0"/>
              <a:t>3</a:t>
            </a:r>
            <a:r>
              <a:rPr lang="zh-CN" altLang="en-US" sz="2800" dirty="0"/>
              <a:t>日）</a:t>
            </a:r>
          </a:p>
        </p:txBody>
      </p:sp>
      <p:sp>
        <p:nvSpPr>
          <p:cNvPr id="12" name="自选图形 3"/>
          <p:cNvSpPr>
            <a:spLocks noChangeArrowheads="1"/>
          </p:cNvSpPr>
          <p:nvPr/>
        </p:nvSpPr>
        <p:spPr bwMode="gray">
          <a:xfrm>
            <a:off x="1187624" y="3114537"/>
            <a:ext cx="6653213" cy="2008683"/>
          </a:xfrm>
          <a:prstGeom prst="roundRect">
            <a:avLst>
              <a:gd name="adj" fmla="val 11921"/>
            </a:avLst>
          </a:prstGeom>
          <a:gradFill rotWithShape="1">
            <a:gsLst>
              <a:gs pos="0">
                <a:srgbClr val="77B7E7"/>
              </a:gs>
              <a:gs pos="100000">
                <a:srgbClr val="77B7E7">
                  <a:gamma/>
                  <a:shade val="69804"/>
                  <a:invGamma/>
                </a:srgb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3" name="自选图形 7"/>
          <p:cNvSpPr>
            <a:spLocks noChangeArrowheads="1"/>
          </p:cNvSpPr>
          <p:nvPr/>
        </p:nvSpPr>
        <p:spPr bwMode="gray">
          <a:xfrm flipV="1">
            <a:off x="1265412" y="2443024"/>
            <a:ext cx="6502400" cy="665163"/>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rgbClr val="77B7E7">
                  <a:alpha val="39999"/>
                </a:srgbClr>
              </a:gs>
              <a:gs pos="100000">
                <a:srgbClr val="77B7E7">
                  <a:gamma/>
                  <a:tint val="0"/>
                  <a:invGamma/>
                  <a:alpha val="0"/>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pic>
        <p:nvPicPr>
          <p:cNvPr id="14" name="图片 9" descr="Picture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1244774" y="3157399"/>
            <a:ext cx="674688" cy="574675"/>
          </a:xfrm>
          <a:prstGeom prst="rect">
            <a:avLst/>
          </a:prstGeom>
          <a:noFill/>
          <a:extLst>
            <a:ext uri="{909E8E84-426E-40DD-AFC4-6F175D3DCCD1}">
              <a14:hiddenFill xmlns:a14="http://schemas.microsoft.com/office/drawing/2010/main">
                <a:solidFill>
                  <a:srgbClr val="FFFFFF"/>
                </a:solidFill>
              </a14:hiddenFill>
            </a:ext>
          </a:extLst>
        </p:spPr>
      </p:pic>
      <p:sp>
        <p:nvSpPr>
          <p:cNvPr id="15" name="自选图形 12"/>
          <p:cNvSpPr>
            <a:spLocks noChangeArrowheads="1"/>
          </p:cNvSpPr>
          <p:nvPr/>
        </p:nvSpPr>
        <p:spPr bwMode="gray">
          <a:xfrm>
            <a:off x="1674987" y="2887524"/>
            <a:ext cx="5791200" cy="457200"/>
          </a:xfrm>
          <a:prstGeom prst="roundRect">
            <a:avLst>
              <a:gd name="adj" fmla="val 16667"/>
            </a:avLst>
          </a:prstGeom>
          <a:solidFill>
            <a:srgbClr val="FEFFFF"/>
          </a:solidFill>
          <a:ln w="28575">
            <a:solidFill>
              <a:srgbClr val="77B7E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6" name="文本框 15"/>
          <p:cNvSpPr txBox="1">
            <a:spLocks noChangeArrowheads="1"/>
          </p:cNvSpPr>
          <p:nvPr/>
        </p:nvSpPr>
        <p:spPr bwMode="gray">
          <a:xfrm>
            <a:off x="1582118" y="3497124"/>
            <a:ext cx="603646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zh-CN" altLang="en-US" b="1" dirty="0">
                <a:solidFill>
                  <a:srgbClr val="FEFFFF"/>
                </a:solidFill>
                <a:cs typeface="Arial" charset="0"/>
              </a:rPr>
              <a:t>自本通知印发之日起，机构编制部门启动机关、群团统一社会信用代码</a:t>
            </a:r>
            <a:r>
              <a:rPr lang="en-US" altLang="zh-CN" b="1" dirty="0">
                <a:solidFill>
                  <a:srgbClr val="FEFFFF"/>
                </a:solidFill>
                <a:cs typeface="Arial" charset="0"/>
              </a:rPr>
              <a:t>(</a:t>
            </a:r>
            <a:r>
              <a:rPr lang="zh-CN" altLang="en-US" b="1" dirty="0">
                <a:solidFill>
                  <a:srgbClr val="FEFFFF"/>
                </a:solidFill>
                <a:cs typeface="Arial" charset="0"/>
              </a:rPr>
              <a:t>以下简称“统一代码”</a:t>
            </a:r>
            <a:r>
              <a:rPr lang="en-US" altLang="zh-CN" b="1" dirty="0">
                <a:solidFill>
                  <a:srgbClr val="FEFFFF"/>
                </a:solidFill>
                <a:cs typeface="Arial" charset="0"/>
              </a:rPr>
              <a:t>)</a:t>
            </a:r>
            <a:r>
              <a:rPr lang="zh-CN" altLang="en-US" b="1" dirty="0">
                <a:solidFill>
                  <a:srgbClr val="FEFFFF"/>
                </a:solidFill>
                <a:cs typeface="Arial" charset="0"/>
              </a:rPr>
              <a:t>赋码工作，为机关、群团发放统一式样的</a:t>
            </a:r>
            <a:r>
              <a:rPr lang="en-US" altLang="zh-CN" b="1" dirty="0">
                <a:solidFill>
                  <a:srgbClr val="FEFFFF"/>
                </a:solidFill>
                <a:cs typeface="Arial" charset="0"/>
              </a:rPr>
              <a:t>《</a:t>
            </a:r>
            <a:r>
              <a:rPr lang="zh-CN" altLang="en-US" b="1" dirty="0">
                <a:solidFill>
                  <a:srgbClr val="FEFFFF"/>
                </a:solidFill>
                <a:cs typeface="Arial" charset="0"/>
              </a:rPr>
              <a:t>统一社会信用代码证书</a:t>
            </a:r>
            <a:r>
              <a:rPr lang="en-US" altLang="zh-CN" b="1" dirty="0">
                <a:solidFill>
                  <a:srgbClr val="FEFFFF"/>
                </a:solidFill>
                <a:cs typeface="Arial" charset="0"/>
              </a:rPr>
              <a:t>》</a:t>
            </a:r>
            <a:r>
              <a:rPr lang="zh-CN" altLang="en-US" b="1" dirty="0">
                <a:solidFill>
                  <a:srgbClr val="FEFFFF"/>
                </a:solidFill>
                <a:cs typeface="Arial" charset="0"/>
              </a:rPr>
              <a:t>，并于</a:t>
            </a:r>
            <a:r>
              <a:rPr lang="en-US" altLang="zh-CN" b="1" dirty="0">
                <a:solidFill>
                  <a:schemeClr val="accent6">
                    <a:lumMod val="50000"/>
                  </a:schemeClr>
                </a:solidFill>
                <a:latin typeface="宋体" panose="02010600030101010101" pitchFamily="2" charset="-122"/>
                <a:cs typeface="Arial" charset="0"/>
              </a:rPr>
              <a:t>2017</a:t>
            </a:r>
            <a:r>
              <a:rPr lang="zh-CN" altLang="en-US" b="1" dirty="0">
                <a:solidFill>
                  <a:schemeClr val="accent6">
                    <a:lumMod val="50000"/>
                  </a:schemeClr>
                </a:solidFill>
                <a:latin typeface="宋体" panose="02010600030101010101" pitchFamily="2" charset="-122"/>
                <a:cs typeface="Arial" charset="0"/>
              </a:rPr>
              <a:t>年底前完成全国各级机关、群团的</a:t>
            </a:r>
            <a:r>
              <a:rPr lang="en-US" altLang="zh-CN" b="1" dirty="0">
                <a:solidFill>
                  <a:schemeClr val="accent6">
                    <a:lumMod val="50000"/>
                  </a:schemeClr>
                </a:solidFill>
                <a:latin typeface="宋体" panose="02010600030101010101" pitchFamily="2" charset="-122"/>
                <a:cs typeface="Arial" charset="0"/>
              </a:rPr>
              <a:t>《</a:t>
            </a:r>
            <a:r>
              <a:rPr lang="zh-CN" altLang="en-US" b="1" dirty="0">
                <a:solidFill>
                  <a:schemeClr val="accent6">
                    <a:lumMod val="50000"/>
                  </a:schemeClr>
                </a:solidFill>
                <a:latin typeface="宋体" panose="02010600030101010101" pitchFamily="2" charset="-122"/>
                <a:cs typeface="Arial" charset="0"/>
              </a:rPr>
              <a:t>统一社会信用代码证书</a:t>
            </a:r>
            <a:r>
              <a:rPr lang="en-US" altLang="zh-CN" b="1" dirty="0">
                <a:solidFill>
                  <a:schemeClr val="accent6">
                    <a:lumMod val="50000"/>
                  </a:schemeClr>
                </a:solidFill>
                <a:latin typeface="宋体" panose="02010600030101010101" pitchFamily="2" charset="-122"/>
                <a:cs typeface="Arial" charset="0"/>
              </a:rPr>
              <a:t>》</a:t>
            </a:r>
            <a:r>
              <a:rPr lang="zh-CN" altLang="en-US" b="1" dirty="0">
                <a:solidFill>
                  <a:schemeClr val="accent6">
                    <a:lumMod val="50000"/>
                  </a:schemeClr>
                </a:solidFill>
                <a:latin typeface="宋体" panose="02010600030101010101" pitchFamily="2" charset="-122"/>
                <a:cs typeface="Arial" charset="0"/>
              </a:rPr>
              <a:t>初始</a:t>
            </a:r>
            <a:r>
              <a:rPr lang="zh-CN" altLang="en-US" b="1" dirty="0" smtClean="0">
                <a:solidFill>
                  <a:schemeClr val="accent6">
                    <a:lumMod val="50000"/>
                  </a:schemeClr>
                </a:solidFill>
                <a:latin typeface="宋体" panose="02010600030101010101" pitchFamily="2" charset="-122"/>
                <a:cs typeface="Arial" charset="0"/>
              </a:rPr>
              <a:t>发放</a:t>
            </a:r>
            <a:r>
              <a:rPr lang="zh-CN" altLang="en-US" b="1" dirty="0">
                <a:solidFill>
                  <a:schemeClr val="accent6">
                    <a:lumMod val="50000"/>
                  </a:schemeClr>
                </a:solidFill>
                <a:latin typeface="宋体" panose="02010600030101010101" pitchFamily="2" charset="-122"/>
                <a:cs typeface="Arial" charset="0"/>
              </a:rPr>
              <a:t>工作</a:t>
            </a:r>
            <a:r>
              <a:rPr lang="zh-CN" altLang="en-US" b="1" dirty="0" smtClean="0">
                <a:solidFill>
                  <a:srgbClr val="FEFFFF"/>
                </a:solidFill>
                <a:cs typeface="Arial" charset="0"/>
              </a:rPr>
              <a:t>。</a:t>
            </a:r>
            <a:endParaRPr lang="en-US" altLang="zh-CN" dirty="0">
              <a:solidFill>
                <a:srgbClr val="FEFFFF"/>
              </a:solidFill>
              <a:cs typeface="Arial" charset="0"/>
            </a:endParaRPr>
          </a:p>
        </p:txBody>
      </p:sp>
      <p:sp>
        <p:nvSpPr>
          <p:cNvPr id="17" name="矩形 18"/>
          <p:cNvSpPr>
            <a:spLocks noChangeArrowheads="1"/>
          </p:cNvSpPr>
          <p:nvPr/>
        </p:nvSpPr>
        <p:spPr bwMode="gray">
          <a:xfrm>
            <a:off x="2055987" y="2887524"/>
            <a:ext cx="5029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80808">
                      <a:alpha val="50000"/>
                    </a:srgbClr>
                  </a:outerShdw>
                </a:effectLst>
              </a14:hiddenEffects>
            </a:ext>
          </a:extLst>
        </p:spPr>
        <p:txBody>
          <a:bodyPr>
            <a:spAutoFit/>
          </a:bodyPr>
          <a:lstStyle/>
          <a:p>
            <a:pPr algn="ctr">
              <a:lnSpc>
                <a:spcPct val="120000"/>
              </a:lnSpc>
            </a:pPr>
            <a:r>
              <a:rPr lang="zh-CN" altLang="en-US" sz="2000" b="1" dirty="0" smtClean="0">
                <a:solidFill>
                  <a:srgbClr val="77B7E7"/>
                </a:solidFill>
                <a:cs typeface="Arial" charset="0"/>
              </a:rPr>
              <a:t>主要任务</a:t>
            </a:r>
            <a:endParaRPr lang="en-US" altLang="zh-CN" sz="2000" b="1" dirty="0">
              <a:solidFill>
                <a:srgbClr val="77B7E7"/>
              </a:solidFill>
              <a:cs typeface="Arial" charset="0"/>
            </a:endParaRPr>
          </a:p>
        </p:txBody>
      </p:sp>
      <p:sp>
        <p:nvSpPr>
          <p:cNvPr id="20" name="自选图形 3"/>
          <p:cNvSpPr>
            <a:spLocks noChangeArrowheads="1"/>
          </p:cNvSpPr>
          <p:nvPr/>
        </p:nvSpPr>
        <p:spPr bwMode="gray">
          <a:xfrm>
            <a:off x="1231156" y="5267236"/>
            <a:ext cx="6624736" cy="1114092"/>
          </a:xfrm>
          <a:prstGeom prst="roundRect">
            <a:avLst>
              <a:gd name="adj" fmla="val 27481"/>
            </a:avLst>
          </a:prstGeom>
          <a:gradFill rotWithShape="1">
            <a:gsLst>
              <a:gs pos="0">
                <a:srgbClr val="6DAF91"/>
              </a:gs>
              <a:gs pos="100000">
                <a:srgbClr val="6DAF91">
                  <a:gamma/>
                  <a:tint val="72549"/>
                  <a:invGamma/>
                </a:srgbClr>
              </a:gs>
            </a:gsLst>
            <a:lin ang="5400000" scaled="1"/>
          </a:gradFill>
          <a:ln w="25400" algn="ctr">
            <a:solidFill>
              <a:srgbClr val="7EB89E"/>
            </a:solidFill>
            <a:round/>
            <a:headEnd/>
            <a:tailEnd/>
          </a:ln>
          <a:effectLst/>
          <a:extLs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pPr algn="ctr"/>
            <a:endParaRPr lang="zh-CN" altLang="en-US" dirty="0"/>
          </a:p>
        </p:txBody>
      </p:sp>
      <p:sp>
        <p:nvSpPr>
          <p:cNvPr id="21" name="矩形 20"/>
          <p:cNvSpPr/>
          <p:nvPr/>
        </p:nvSpPr>
        <p:spPr>
          <a:xfrm>
            <a:off x="1265412" y="5304110"/>
            <a:ext cx="6653213" cy="1077218"/>
          </a:xfrm>
          <a:prstGeom prst="rect">
            <a:avLst/>
          </a:prstGeom>
        </p:spPr>
        <p:txBody>
          <a:bodyPr wrap="square">
            <a:spAutoFit/>
          </a:bodyPr>
          <a:lstStyle/>
          <a:p>
            <a:r>
              <a:rPr lang="zh-CN" altLang="en-US" b="1" dirty="0" smtClean="0"/>
              <a:t>职责分工：</a:t>
            </a:r>
            <a:r>
              <a:rPr lang="zh-CN" altLang="en-US" dirty="0"/>
              <a:t>按照分级管理原则，各级编办负责本级机关、群团的赋码工作。</a:t>
            </a:r>
            <a:r>
              <a:rPr lang="zh-CN" altLang="en-US" sz="1400" dirty="0"/>
              <a:t>中央编办决定由国家事业单位登记管理局承担中央国家机关、中央编办直接管理机构编制的群众团体的赋码工作，赋码发证时使用“中央机构编制委员会办公室统一社会信用代码赋码专用章”。</a:t>
            </a:r>
            <a:endParaRPr lang="zh-CN" altLang="en-US" sz="1400" b="1" dirty="0"/>
          </a:p>
        </p:txBody>
      </p:sp>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5</a:t>
            </a:fld>
            <a:endParaRPr lang="en-US" altLang="zh-CN"/>
          </a:p>
        </p:txBody>
      </p:sp>
    </p:spTree>
    <p:extLst>
      <p:ext uri="{BB962C8B-B14F-4D97-AF65-F5344CB8AC3E}">
        <p14:creationId xmlns:p14="http://schemas.microsoft.com/office/powerpoint/2010/main" val="41881298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zh-CN" altLang="en-US" sz="2400" b="1" dirty="0" smtClean="0">
                <a:latin typeface="微软雅黑" pitchFamily="34" charset="-122"/>
                <a:ea typeface="微软雅黑" pitchFamily="34" charset="-122"/>
              </a:rPr>
              <a:t>党群机关登录页面</a:t>
            </a:r>
            <a:endParaRPr lang="en-US" altLang="zh-CN" sz="2400" b="1" dirty="0" smtClean="0">
              <a:latin typeface="微软雅黑" pitchFamily="34" charset="-122"/>
              <a:ea typeface="微软雅黑" pitchFamily="34" charset="-122"/>
            </a:endParaRPr>
          </a:p>
        </p:txBody>
      </p:sp>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316385"/>
            <a:ext cx="3742990"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7872" y="3933056"/>
            <a:ext cx="3714829" cy="243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圆角矩形标注 55"/>
          <p:cNvSpPr/>
          <p:nvPr/>
        </p:nvSpPr>
        <p:spPr>
          <a:xfrm>
            <a:off x="6228184" y="1700809"/>
            <a:ext cx="1152128" cy="504056"/>
          </a:xfrm>
          <a:prstGeom prst="wedgeRoundRectCallout">
            <a:avLst>
              <a:gd name="adj1" fmla="val -93820"/>
              <a:gd name="adj2" fmla="val -9137"/>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CN" altLang="en-US" sz="1600" b="1" dirty="0" smtClean="0"/>
              <a:t>点击浏览</a:t>
            </a:r>
            <a:endParaRPr lang="zh-CN" altLang="en-US" sz="1600" b="1" dirty="0"/>
          </a:p>
        </p:txBody>
      </p:sp>
      <p:sp>
        <p:nvSpPr>
          <p:cNvPr id="57" name="圆角矩形标注 56"/>
          <p:cNvSpPr/>
          <p:nvPr/>
        </p:nvSpPr>
        <p:spPr>
          <a:xfrm>
            <a:off x="6228184" y="5301208"/>
            <a:ext cx="1152128" cy="504056"/>
          </a:xfrm>
          <a:prstGeom prst="wedgeRoundRectCallout">
            <a:avLst>
              <a:gd name="adj1" fmla="val -219329"/>
              <a:gd name="adj2" fmla="val 1410"/>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CN" altLang="en-US" sz="1600" b="1" dirty="0" smtClean="0"/>
              <a:t>点击登录</a:t>
            </a:r>
            <a:endParaRPr lang="zh-CN" altLang="en-US" sz="1600" b="1" dirty="0"/>
          </a:p>
        </p:txBody>
      </p:sp>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50</a:t>
            </a:fld>
            <a:endParaRPr lang="en-US" altLang="zh-CN"/>
          </a:p>
        </p:txBody>
      </p:sp>
    </p:spTree>
    <p:extLst>
      <p:ext uri="{BB962C8B-B14F-4D97-AF65-F5344CB8AC3E}">
        <p14:creationId xmlns:p14="http://schemas.microsoft.com/office/powerpoint/2010/main" val="10323234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1342603"/>
            <a:ext cx="8562975" cy="503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19" name="Rectangle 2"/>
          <p:cNvSpPr>
            <a:spLocks noGrp="1" noChangeArrowheads="1"/>
          </p:cNvSpPr>
          <p:nvPr>
            <p:ph type="title"/>
          </p:nvPr>
        </p:nvSpPr>
        <p:spPr/>
        <p:txBody>
          <a:bodyPr/>
          <a:lstStyle/>
          <a:p>
            <a:pPr eaLnBrk="1" hangingPunct="1"/>
            <a:r>
              <a:rPr lang="zh-CN" altLang="en-US" dirty="0" smtClean="0">
                <a:latin typeface="微软雅黑" pitchFamily="34" charset="-122"/>
                <a:ea typeface="微软雅黑" pitchFamily="34" charset="-122"/>
              </a:rPr>
              <a:t>党群</a:t>
            </a:r>
            <a:r>
              <a:rPr lang="zh-CN" altLang="en-US" dirty="0">
                <a:latin typeface="微软雅黑" pitchFamily="34" charset="-122"/>
                <a:ea typeface="微软雅黑" pitchFamily="34" charset="-122"/>
              </a:rPr>
              <a:t>机关</a:t>
            </a:r>
            <a:r>
              <a:rPr lang="zh-CN" altLang="en-US" dirty="0" smtClean="0">
                <a:latin typeface="微软雅黑" pitchFamily="34" charset="-122"/>
                <a:ea typeface="微软雅黑" pitchFamily="34" charset="-122"/>
              </a:rPr>
              <a:t>网上</a:t>
            </a:r>
            <a:r>
              <a:rPr lang="zh-CN" altLang="en-US" dirty="0">
                <a:latin typeface="微软雅黑" pitchFamily="34" charset="-122"/>
                <a:ea typeface="微软雅黑" pitchFamily="34" charset="-122"/>
              </a:rPr>
              <a:t>变更</a:t>
            </a:r>
            <a:r>
              <a:rPr lang="zh-CN" altLang="en-US" dirty="0" smtClean="0">
                <a:latin typeface="微软雅黑" pitchFamily="34" charset="-122"/>
                <a:ea typeface="微软雅黑" pitchFamily="34" charset="-122"/>
              </a:rPr>
              <a:t>页面</a:t>
            </a:r>
            <a:endParaRPr lang="en-US" altLang="zh-CN" dirty="0" smtClean="0">
              <a:solidFill>
                <a:schemeClr val="accent1"/>
              </a:solidFill>
              <a:latin typeface="微软雅黑" pitchFamily="34" charset="-122"/>
              <a:ea typeface="微软雅黑" pitchFamily="34" charset="-122"/>
            </a:endParaRPr>
          </a:p>
        </p:txBody>
      </p:sp>
      <p:sp>
        <p:nvSpPr>
          <p:cNvPr id="9220"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sp>
        <p:nvSpPr>
          <p:cNvPr id="7" name="圆角矩形标注 6"/>
          <p:cNvSpPr/>
          <p:nvPr/>
        </p:nvSpPr>
        <p:spPr>
          <a:xfrm>
            <a:off x="1844675" y="1376772"/>
            <a:ext cx="1152128" cy="360040"/>
          </a:xfrm>
          <a:prstGeom prst="wedgeRoundRectCallout">
            <a:avLst>
              <a:gd name="adj1" fmla="val -94743"/>
              <a:gd name="adj2" fmla="val 64692"/>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CN" altLang="en-US" sz="1600" b="1" dirty="0"/>
              <a:t>反馈消息</a:t>
            </a:r>
          </a:p>
        </p:txBody>
      </p:sp>
      <p:sp>
        <p:nvSpPr>
          <p:cNvPr id="8" name="圆角矩形标注 7"/>
          <p:cNvSpPr/>
          <p:nvPr/>
        </p:nvSpPr>
        <p:spPr>
          <a:xfrm>
            <a:off x="1860223" y="1877273"/>
            <a:ext cx="1152128" cy="360040"/>
          </a:xfrm>
          <a:prstGeom prst="wedgeRoundRectCallout">
            <a:avLst>
              <a:gd name="adj1" fmla="val -108586"/>
              <a:gd name="adj2" fmla="val 100130"/>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CN" altLang="en-US" sz="1600" b="1" dirty="0" smtClean="0"/>
              <a:t>提交状态</a:t>
            </a:r>
            <a:endParaRPr lang="zh-CN" altLang="en-US" sz="1600" b="1" dirty="0"/>
          </a:p>
        </p:txBody>
      </p:sp>
      <p:sp>
        <p:nvSpPr>
          <p:cNvPr id="9" name="圆角矩形标注 8"/>
          <p:cNvSpPr/>
          <p:nvPr/>
        </p:nvSpPr>
        <p:spPr>
          <a:xfrm>
            <a:off x="5724128" y="5877272"/>
            <a:ext cx="1512168" cy="360040"/>
          </a:xfrm>
          <a:prstGeom prst="wedgeRoundRectCallout">
            <a:avLst>
              <a:gd name="adj1" fmla="val -113610"/>
              <a:gd name="adj2" fmla="val -30424"/>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CN" altLang="en-US" sz="1600" b="1" dirty="0" smtClean="0"/>
              <a:t>提交变更信息</a:t>
            </a:r>
            <a:endParaRPr lang="zh-CN" altLang="en-US" sz="1600" b="1" dirty="0"/>
          </a:p>
        </p:txBody>
      </p:sp>
      <p:sp>
        <p:nvSpPr>
          <p:cNvPr id="3" name="灯片编号占位符 2"/>
          <p:cNvSpPr>
            <a:spLocks noGrp="1"/>
          </p:cNvSpPr>
          <p:nvPr>
            <p:ph type="sldNum" sz="quarter" idx="11"/>
          </p:nvPr>
        </p:nvSpPr>
        <p:spPr/>
        <p:txBody>
          <a:bodyPr/>
          <a:lstStyle/>
          <a:p>
            <a:pPr>
              <a:defRPr/>
            </a:pPr>
            <a:fld id="{CF6C28F8-2CCE-4FE1-A8EB-7B977C791678}" type="slidenum">
              <a:rPr lang="en-US" altLang="zh-CN" smtClean="0"/>
              <a:pPr>
                <a:defRPr/>
              </a:pPr>
              <a:t>51</a:t>
            </a:fld>
            <a:endParaRPr lang="en-US" altLang="zh-CN"/>
          </a:p>
        </p:txBody>
      </p:sp>
    </p:spTree>
    <p:extLst>
      <p:ext uri="{BB962C8B-B14F-4D97-AF65-F5344CB8AC3E}">
        <p14:creationId xmlns:p14="http://schemas.microsoft.com/office/powerpoint/2010/main" val="7409763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 y="1307963"/>
            <a:ext cx="7943850"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19" name="Rectangle 2"/>
          <p:cNvSpPr>
            <a:spLocks noGrp="1" noChangeArrowheads="1"/>
          </p:cNvSpPr>
          <p:nvPr>
            <p:ph type="title"/>
          </p:nvPr>
        </p:nvSpPr>
        <p:spPr/>
        <p:txBody>
          <a:bodyPr/>
          <a:lstStyle/>
          <a:p>
            <a:pPr eaLnBrk="1" hangingPunct="1"/>
            <a:r>
              <a:rPr lang="zh-CN" altLang="en-US" dirty="0" smtClean="0">
                <a:latin typeface="微软雅黑" pitchFamily="34" charset="-122"/>
                <a:ea typeface="微软雅黑" pitchFamily="34" charset="-122"/>
              </a:rPr>
              <a:t>受理变更</a:t>
            </a:r>
            <a:endParaRPr lang="en-US" altLang="zh-CN" dirty="0" smtClean="0">
              <a:solidFill>
                <a:schemeClr val="accent1"/>
              </a:solidFill>
              <a:latin typeface="微软雅黑" pitchFamily="34" charset="-122"/>
              <a:ea typeface="微软雅黑" pitchFamily="34" charset="-122"/>
            </a:endParaRPr>
          </a:p>
        </p:txBody>
      </p:sp>
      <p:sp>
        <p:nvSpPr>
          <p:cNvPr id="9220"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sp>
        <p:nvSpPr>
          <p:cNvPr id="10" name="圆角矩形标注 9"/>
          <p:cNvSpPr/>
          <p:nvPr/>
        </p:nvSpPr>
        <p:spPr>
          <a:xfrm>
            <a:off x="3491880" y="3408995"/>
            <a:ext cx="2232247" cy="504056"/>
          </a:xfrm>
          <a:prstGeom prst="wedgeRoundRectCallout">
            <a:avLst>
              <a:gd name="adj1" fmla="val -3380"/>
              <a:gd name="adj2" fmla="val -106169"/>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CN" altLang="en-US" sz="1600" b="1" dirty="0" smtClean="0"/>
              <a:t>点击统一社会信用代码或者党群机关名称</a:t>
            </a:r>
            <a:endParaRPr lang="zh-CN" altLang="en-US" sz="1600" b="1" dirty="0"/>
          </a:p>
        </p:txBody>
      </p:sp>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52</a:t>
            </a:fld>
            <a:endParaRPr lang="en-US" altLang="zh-CN"/>
          </a:p>
        </p:txBody>
      </p:sp>
    </p:spTree>
    <p:extLst>
      <p:ext uri="{BB962C8B-B14F-4D97-AF65-F5344CB8AC3E}">
        <p14:creationId xmlns:p14="http://schemas.microsoft.com/office/powerpoint/2010/main" val="18959937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04925"/>
            <a:ext cx="7620000" cy="5121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5" name="Rectangle 2"/>
          <p:cNvSpPr>
            <a:spLocks noGrp="1" noChangeArrowheads="1"/>
          </p:cNvSpPr>
          <p:nvPr>
            <p:ph type="title"/>
          </p:nvPr>
        </p:nvSpPr>
        <p:spPr/>
        <p:txBody>
          <a:bodyPr/>
          <a:lstStyle/>
          <a:p>
            <a:pPr eaLnBrk="1" hangingPunct="1"/>
            <a:r>
              <a:rPr lang="zh-CN" altLang="en-US" dirty="0" smtClean="0">
                <a:latin typeface="微软雅黑" pitchFamily="34" charset="-122"/>
                <a:ea typeface="微软雅黑" pitchFamily="34" charset="-122"/>
              </a:rPr>
              <a:t>受理通过</a:t>
            </a:r>
            <a:endParaRPr lang="en-US" altLang="zh-CN" dirty="0" smtClean="0">
              <a:solidFill>
                <a:schemeClr val="accent1"/>
              </a:solidFill>
              <a:latin typeface="微软雅黑" pitchFamily="34" charset="-122"/>
              <a:ea typeface="微软雅黑" pitchFamily="34" charset="-122"/>
            </a:endParaRPr>
          </a:p>
        </p:txBody>
      </p:sp>
      <p:sp>
        <p:nvSpPr>
          <p:cNvPr id="8196"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sp>
        <p:nvSpPr>
          <p:cNvPr id="20" name="圆角矩形标注 19"/>
          <p:cNvSpPr/>
          <p:nvPr/>
        </p:nvSpPr>
        <p:spPr>
          <a:xfrm>
            <a:off x="2792787" y="5985284"/>
            <a:ext cx="1872208" cy="396044"/>
          </a:xfrm>
          <a:prstGeom prst="wedgeRoundRectCallout">
            <a:avLst>
              <a:gd name="adj1" fmla="val -11331"/>
              <a:gd name="adj2" fmla="val -71268"/>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altLang="zh-CN" sz="1600" b="1" dirty="0" smtClean="0"/>
              <a:t>1</a:t>
            </a:r>
            <a:r>
              <a:rPr lang="zh-CN" altLang="en-US" sz="1600" b="1" dirty="0"/>
              <a:t> </a:t>
            </a:r>
            <a:r>
              <a:rPr lang="zh-CN" altLang="en-US" sz="1600" b="1" dirty="0" smtClean="0"/>
              <a:t>填写受理人意见</a:t>
            </a:r>
            <a:endParaRPr lang="zh-CN" altLang="en-US" sz="1600" b="1" dirty="0"/>
          </a:p>
        </p:txBody>
      </p:sp>
      <p:sp>
        <p:nvSpPr>
          <p:cNvPr id="21" name="圆角矩形标注 20"/>
          <p:cNvSpPr/>
          <p:nvPr/>
        </p:nvSpPr>
        <p:spPr>
          <a:xfrm>
            <a:off x="5652120" y="5157192"/>
            <a:ext cx="1656184" cy="288032"/>
          </a:xfrm>
          <a:prstGeom prst="wedgeRoundRectCallout">
            <a:avLst>
              <a:gd name="adj1" fmla="val 30041"/>
              <a:gd name="adj2" fmla="val 119536"/>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altLang="zh-CN" sz="1600" b="1" dirty="0" smtClean="0"/>
              <a:t>2 </a:t>
            </a:r>
            <a:r>
              <a:rPr lang="zh-CN" altLang="en-US" sz="1600" b="1" dirty="0" smtClean="0"/>
              <a:t>填写受理日期</a:t>
            </a:r>
            <a:endParaRPr lang="zh-CN" altLang="en-US" sz="1600" b="1" dirty="0"/>
          </a:p>
        </p:txBody>
      </p:sp>
      <p:sp>
        <p:nvSpPr>
          <p:cNvPr id="23" name="圆角矩形标注 22"/>
          <p:cNvSpPr/>
          <p:nvPr/>
        </p:nvSpPr>
        <p:spPr>
          <a:xfrm>
            <a:off x="5259154" y="6425952"/>
            <a:ext cx="1617102" cy="315416"/>
          </a:xfrm>
          <a:prstGeom prst="wedgeRoundRectCallout">
            <a:avLst>
              <a:gd name="adj1" fmla="val -6736"/>
              <a:gd name="adj2" fmla="val -99490"/>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altLang="zh-CN" sz="1600" b="1" dirty="0"/>
              <a:t>3</a:t>
            </a:r>
            <a:r>
              <a:rPr lang="zh-CN" altLang="en-US" sz="1600" b="1" dirty="0" smtClean="0"/>
              <a:t>点击受理通过</a:t>
            </a:r>
            <a:endParaRPr lang="zh-CN" altLang="en-US" sz="1600" b="1" dirty="0"/>
          </a:p>
        </p:txBody>
      </p:sp>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53</a:t>
            </a:fld>
            <a:endParaRPr lang="en-US" altLang="zh-CN"/>
          </a:p>
        </p:txBody>
      </p:sp>
    </p:spTree>
    <p:extLst>
      <p:ext uri="{BB962C8B-B14F-4D97-AF65-F5344CB8AC3E}">
        <p14:creationId xmlns:p14="http://schemas.microsoft.com/office/powerpoint/2010/main" val="18309435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zh-CN" altLang="en-US" dirty="0" smtClean="0">
                <a:latin typeface="微软雅黑" pitchFamily="34" charset="-122"/>
                <a:ea typeface="微软雅黑" pitchFamily="34" charset="-122"/>
              </a:rPr>
              <a:t>退回修改</a:t>
            </a:r>
            <a:endParaRPr lang="en-US" altLang="zh-CN" dirty="0" smtClean="0">
              <a:solidFill>
                <a:schemeClr val="accent1"/>
              </a:solidFill>
              <a:latin typeface="微软雅黑" pitchFamily="34" charset="-122"/>
              <a:ea typeface="微软雅黑" pitchFamily="34" charset="-122"/>
            </a:endParaRPr>
          </a:p>
        </p:txBody>
      </p:sp>
      <p:sp>
        <p:nvSpPr>
          <p:cNvPr id="12292"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sp>
        <p:nvSpPr>
          <p:cNvPr id="1229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ndParaRPr>
          </a:p>
        </p:txBody>
      </p:sp>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68760"/>
            <a:ext cx="7632848"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圆角矩形标注 9"/>
          <p:cNvSpPr/>
          <p:nvPr/>
        </p:nvSpPr>
        <p:spPr>
          <a:xfrm>
            <a:off x="3059832" y="5013176"/>
            <a:ext cx="1872208" cy="396044"/>
          </a:xfrm>
          <a:prstGeom prst="wedgeRoundRectCallout">
            <a:avLst>
              <a:gd name="adj1" fmla="val -6788"/>
              <a:gd name="adj2" fmla="val -165232"/>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altLang="zh-CN" sz="1600" b="1" dirty="0" smtClean="0"/>
              <a:t>1</a:t>
            </a:r>
            <a:r>
              <a:rPr lang="zh-CN" altLang="en-US" sz="1600" b="1" dirty="0"/>
              <a:t> </a:t>
            </a:r>
            <a:r>
              <a:rPr lang="zh-CN" altLang="en-US" sz="1600" b="1" dirty="0" smtClean="0"/>
              <a:t>填写退回理由</a:t>
            </a:r>
            <a:endParaRPr lang="zh-CN" altLang="en-US" sz="1600" b="1" dirty="0"/>
          </a:p>
        </p:txBody>
      </p:sp>
      <p:sp>
        <p:nvSpPr>
          <p:cNvPr id="11" name="圆角矩形标注 10"/>
          <p:cNvSpPr/>
          <p:nvPr/>
        </p:nvSpPr>
        <p:spPr>
          <a:xfrm>
            <a:off x="5868144" y="4967554"/>
            <a:ext cx="1728192" cy="396044"/>
          </a:xfrm>
          <a:prstGeom prst="wedgeRoundRectCallout">
            <a:avLst>
              <a:gd name="adj1" fmla="val -777"/>
              <a:gd name="adj2" fmla="val 199886"/>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altLang="zh-CN" sz="1600" b="1" dirty="0" smtClean="0"/>
              <a:t>2</a:t>
            </a:r>
            <a:r>
              <a:rPr lang="zh-CN" altLang="en-US" sz="1600" b="1" dirty="0" smtClean="0"/>
              <a:t> 点击退回按钮</a:t>
            </a:r>
            <a:endParaRPr lang="zh-CN" altLang="en-US" sz="1600" b="1" dirty="0"/>
          </a:p>
        </p:txBody>
      </p:sp>
      <p:pic>
        <p:nvPicPr>
          <p:cNvPr id="747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4246612"/>
            <a:ext cx="304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54</a:t>
            </a:fld>
            <a:endParaRPr lang="en-US" altLang="zh-CN"/>
          </a:p>
        </p:txBody>
      </p:sp>
    </p:spTree>
    <p:extLst>
      <p:ext uri="{BB962C8B-B14F-4D97-AF65-F5344CB8AC3E}">
        <p14:creationId xmlns:p14="http://schemas.microsoft.com/office/powerpoint/2010/main" val="6206473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zh-CN" altLang="en-US" dirty="0" smtClean="0">
                <a:latin typeface="微软雅黑" pitchFamily="34" charset="-122"/>
                <a:ea typeface="微软雅黑" pitchFamily="34" charset="-122"/>
              </a:rPr>
              <a:t>复核变更</a:t>
            </a:r>
            <a:endParaRPr lang="en-US" altLang="zh-CN" dirty="0" smtClean="0">
              <a:solidFill>
                <a:schemeClr val="accent1"/>
              </a:solidFill>
              <a:latin typeface="微软雅黑" pitchFamily="34" charset="-122"/>
              <a:ea typeface="微软雅黑" pitchFamily="34" charset="-122"/>
            </a:endParaRPr>
          </a:p>
        </p:txBody>
      </p:sp>
      <p:sp>
        <p:nvSpPr>
          <p:cNvPr id="12292"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sp>
        <p:nvSpPr>
          <p:cNvPr id="1229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ndParaRPr>
          </a:p>
        </p:txBody>
      </p:sp>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988" y="1306860"/>
            <a:ext cx="7820025"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55</a:t>
            </a:fld>
            <a:endParaRPr lang="en-US" altLang="zh-CN"/>
          </a:p>
        </p:txBody>
      </p:sp>
    </p:spTree>
    <p:extLst>
      <p:ext uri="{BB962C8B-B14F-4D97-AF65-F5344CB8AC3E}">
        <p14:creationId xmlns:p14="http://schemas.microsoft.com/office/powerpoint/2010/main" val="2367903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06860"/>
            <a:ext cx="7620000" cy="5119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3" name="Rectangle 2"/>
          <p:cNvSpPr>
            <a:spLocks noGrp="1" noChangeArrowheads="1"/>
          </p:cNvSpPr>
          <p:nvPr>
            <p:ph type="title"/>
          </p:nvPr>
        </p:nvSpPr>
        <p:spPr/>
        <p:txBody>
          <a:bodyPr/>
          <a:lstStyle/>
          <a:p>
            <a:pPr eaLnBrk="1" hangingPunct="1"/>
            <a:r>
              <a:rPr lang="zh-CN" altLang="en-US" sz="2400" b="1" dirty="0" smtClean="0">
                <a:latin typeface="微软雅黑" pitchFamily="34" charset="-122"/>
                <a:ea typeface="微软雅黑" pitchFamily="34" charset="-122"/>
              </a:rPr>
              <a:t>复核变更</a:t>
            </a:r>
            <a:r>
              <a:rPr lang="en-US" altLang="zh-CN" sz="2400" b="1" dirty="0" smtClean="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复核通过</a:t>
            </a:r>
            <a:endParaRPr lang="en-US" altLang="zh-CN" sz="2400" b="1" dirty="0" smtClean="0">
              <a:latin typeface="微软雅黑" pitchFamily="34" charset="-122"/>
              <a:ea typeface="微软雅黑" pitchFamily="34" charset="-122"/>
            </a:endParaRPr>
          </a:p>
        </p:txBody>
      </p:sp>
      <p:sp>
        <p:nvSpPr>
          <p:cNvPr id="8" name="圆角矩形标注 7"/>
          <p:cNvSpPr/>
          <p:nvPr/>
        </p:nvSpPr>
        <p:spPr>
          <a:xfrm>
            <a:off x="2792787" y="5985284"/>
            <a:ext cx="1872208" cy="396044"/>
          </a:xfrm>
          <a:prstGeom prst="wedgeRoundRectCallout">
            <a:avLst>
              <a:gd name="adj1" fmla="val -11331"/>
              <a:gd name="adj2" fmla="val -71268"/>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altLang="zh-CN" sz="1600" b="1" dirty="0" smtClean="0"/>
              <a:t>1</a:t>
            </a:r>
            <a:r>
              <a:rPr lang="zh-CN" altLang="en-US" sz="1600" b="1" dirty="0"/>
              <a:t> </a:t>
            </a:r>
            <a:r>
              <a:rPr lang="zh-CN" altLang="en-US" sz="1600" b="1" dirty="0" smtClean="0"/>
              <a:t>填写复核人意见</a:t>
            </a:r>
            <a:endParaRPr lang="zh-CN" altLang="en-US" sz="1600" b="1" dirty="0"/>
          </a:p>
        </p:txBody>
      </p:sp>
      <p:sp>
        <p:nvSpPr>
          <p:cNvPr id="9" name="圆角矩形标注 8"/>
          <p:cNvSpPr/>
          <p:nvPr/>
        </p:nvSpPr>
        <p:spPr>
          <a:xfrm>
            <a:off x="5652120" y="5157192"/>
            <a:ext cx="1656184" cy="288032"/>
          </a:xfrm>
          <a:prstGeom prst="wedgeRoundRectCallout">
            <a:avLst>
              <a:gd name="adj1" fmla="val 30041"/>
              <a:gd name="adj2" fmla="val 119536"/>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altLang="zh-CN" sz="1600" b="1" dirty="0" smtClean="0"/>
              <a:t>2 </a:t>
            </a:r>
            <a:r>
              <a:rPr lang="zh-CN" altLang="en-US" sz="1600" b="1" dirty="0" smtClean="0"/>
              <a:t>填写复核日期</a:t>
            </a:r>
            <a:endParaRPr lang="zh-CN" altLang="en-US" sz="1600" b="1" dirty="0"/>
          </a:p>
        </p:txBody>
      </p:sp>
      <p:sp>
        <p:nvSpPr>
          <p:cNvPr id="10" name="圆角矩形标注 9"/>
          <p:cNvSpPr/>
          <p:nvPr/>
        </p:nvSpPr>
        <p:spPr>
          <a:xfrm>
            <a:off x="5259154" y="6425952"/>
            <a:ext cx="1617102" cy="315416"/>
          </a:xfrm>
          <a:prstGeom prst="wedgeRoundRectCallout">
            <a:avLst>
              <a:gd name="adj1" fmla="val -6736"/>
              <a:gd name="adj2" fmla="val -99490"/>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altLang="zh-CN" sz="1600" b="1" dirty="0"/>
              <a:t>3</a:t>
            </a:r>
            <a:r>
              <a:rPr lang="zh-CN" altLang="en-US" sz="1600" b="1" dirty="0" smtClean="0"/>
              <a:t>点击复核通过</a:t>
            </a:r>
            <a:endParaRPr lang="zh-CN" altLang="en-US" sz="1600" b="1" dirty="0"/>
          </a:p>
        </p:txBody>
      </p:sp>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56</a:t>
            </a:fld>
            <a:endParaRPr lang="en-US" altLang="zh-CN"/>
          </a:p>
        </p:txBody>
      </p:sp>
    </p:spTree>
    <p:extLst>
      <p:ext uri="{BB962C8B-B14F-4D97-AF65-F5344CB8AC3E}">
        <p14:creationId xmlns:p14="http://schemas.microsoft.com/office/powerpoint/2010/main" val="13164996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303362"/>
            <a:ext cx="7620000" cy="493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3" name="Rectangle 2"/>
          <p:cNvSpPr>
            <a:spLocks noGrp="1" noChangeArrowheads="1"/>
          </p:cNvSpPr>
          <p:nvPr>
            <p:ph type="title"/>
          </p:nvPr>
        </p:nvSpPr>
        <p:spPr/>
        <p:txBody>
          <a:bodyPr/>
          <a:lstStyle/>
          <a:p>
            <a:pPr eaLnBrk="1" hangingPunct="1"/>
            <a:r>
              <a:rPr lang="zh-CN" altLang="en-US" sz="2400" dirty="0" smtClean="0">
                <a:latin typeface="微软雅黑" pitchFamily="34" charset="-122"/>
                <a:ea typeface="微软雅黑" pitchFamily="34" charset="-122"/>
              </a:rPr>
              <a:t>复核变更</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退回</a:t>
            </a:r>
            <a:endParaRPr lang="en-US" altLang="zh-CN" sz="2400" b="1" dirty="0" smtClean="0">
              <a:latin typeface="微软雅黑" pitchFamily="34" charset="-122"/>
              <a:ea typeface="微软雅黑" pitchFamily="34" charset="-122"/>
            </a:endParaRPr>
          </a:p>
        </p:txBody>
      </p:sp>
      <p:sp>
        <p:nvSpPr>
          <p:cNvPr id="6" name="圆角矩形标注 5"/>
          <p:cNvSpPr/>
          <p:nvPr/>
        </p:nvSpPr>
        <p:spPr>
          <a:xfrm>
            <a:off x="1907704" y="5841268"/>
            <a:ext cx="1872208" cy="396044"/>
          </a:xfrm>
          <a:prstGeom prst="wedgeRoundRectCallout">
            <a:avLst>
              <a:gd name="adj1" fmla="val 50004"/>
              <a:gd name="adj2" fmla="val -84691"/>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altLang="zh-CN" sz="1600" b="1" dirty="0" smtClean="0"/>
              <a:t>1</a:t>
            </a:r>
            <a:r>
              <a:rPr lang="zh-CN" altLang="en-US" sz="1600" b="1" dirty="0"/>
              <a:t> </a:t>
            </a:r>
            <a:r>
              <a:rPr lang="zh-CN" altLang="en-US" sz="1600" b="1" dirty="0" smtClean="0"/>
              <a:t>填写退回理由</a:t>
            </a:r>
            <a:endParaRPr lang="zh-CN" altLang="en-US" sz="1600" b="1" dirty="0"/>
          </a:p>
        </p:txBody>
      </p:sp>
      <p:sp>
        <p:nvSpPr>
          <p:cNvPr id="7" name="圆角矩形标注 6"/>
          <p:cNvSpPr/>
          <p:nvPr/>
        </p:nvSpPr>
        <p:spPr>
          <a:xfrm>
            <a:off x="5868144" y="4967554"/>
            <a:ext cx="1728192" cy="549678"/>
          </a:xfrm>
          <a:prstGeom prst="wedgeRoundRectCallout">
            <a:avLst>
              <a:gd name="adj1" fmla="val -162"/>
              <a:gd name="adj2" fmla="val 124447"/>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altLang="zh-CN" sz="1600" b="1" dirty="0" smtClean="0"/>
              <a:t>2</a:t>
            </a:r>
            <a:r>
              <a:rPr lang="zh-CN" altLang="en-US" sz="1600" b="1" dirty="0" smtClean="0"/>
              <a:t> 点击退回按钮，退回至受理状态</a:t>
            </a:r>
            <a:endParaRPr lang="zh-CN" altLang="en-US" sz="1600" b="1" dirty="0"/>
          </a:p>
        </p:txBody>
      </p:sp>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57</a:t>
            </a:fld>
            <a:endParaRPr lang="en-US" altLang="zh-CN"/>
          </a:p>
        </p:txBody>
      </p:sp>
    </p:spTree>
    <p:extLst>
      <p:ext uri="{BB962C8B-B14F-4D97-AF65-F5344CB8AC3E}">
        <p14:creationId xmlns:p14="http://schemas.microsoft.com/office/powerpoint/2010/main" val="40789564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1306860"/>
            <a:ext cx="7734300"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3" name="Rectangle 2"/>
          <p:cNvSpPr>
            <a:spLocks noGrp="1" noChangeArrowheads="1"/>
          </p:cNvSpPr>
          <p:nvPr>
            <p:ph type="title"/>
          </p:nvPr>
        </p:nvSpPr>
        <p:spPr/>
        <p:txBody>
          <a:bodyPr/>
          <a:lstStyle/>
          <a:p>
            <a:pPr eaLnBrk="1" hangingPunct="1"/>
            <a:r>
              <a:rPr lang="zh-CN" altLang="en-US" sz="2400" b="1" dirty="0">
                <a:latin typeface="微软雅黑" pitchFamily="34" charset="-122"/>
                <a:ea typeface="微软雅黑" pitchFamily="34" charset="-122"/>
              </a:rPr>
              <a:t>现场</a:t>
            </a:r>
            <a:r>
              <a:rPr lang="zh-CN" altLang="en-US" sz="2400" b="1" dirty="0" smtClean="0">
                <a:latin typeface="微软雅黑" pitchFamily="34" charset="-122"/>
                <a:ea typeface="微软雅黑" pitchFamily="34" charset="-122"/>
              </a:rPr>
              <a:t>办理</a:t>
            </a:r>
            <a:endParaRPr lang="en-US" altLang="zh-CN" sz="2400" b="1" dirty="0" smtClean="0">
              <a:latin typeface="微软雅黑" pitchFamily="34" charset="-122"/>
              <a:ea typeface="微软雅黑" pitchFamily="34" charset="-122"/>
            </a:endParaRPr>
          </a:p>
        </p:txBody>
      </p:sp>
      <p:sp>
        <p:nvSpPr>
          <p:cNvPr id="15" name="圆角矩形标注 14"/>
          <p:cNvSpPr/>
          <p:nvPr/>
        </p:nvSpPr>
        <p:spPr>
          <a:xfrm>
            <a:off x="1842222" y="2996952"/>
            <a:ext cx="1289618" cy="396044"/>
          </a:xfrm>
          <a:prstGeom prst="wedgeRoundRectCallout">
            <a:avLst>
              <a:gd name="adj1" fmla="val -77028"/>
              <a:gd name="adj2" fmla="val -85698"/>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altLang="zh-CN" sz="1600" b="1" dirty="0" smtClean="0"/>
              <a:t>1</a:t>
            </a:r>
            <a:r>
              <a:rPr lang="zh-CN" altLang="en-US" sz="1600" b="1" dirty="0"/>
              <a:t> </a:t>
            </a:r>
            <a:r>
              <a:rPr lang="zh-CN" altLang="en-US" sz="1600" b="1" dirty="0" smtClean="0"/>
              <a:t>点击录入</a:t>
            </a:r>
            <a:endParaRPr lang="zh-CN" altLang="en-US" sz="1600" b="1" dirty="0"/>
          </a:p>
        </p:txBody>
      </p:sp>
      <p:sp>
        <p:nvSpPr>
          <p:cNvPr id="16" name="圆角矩形标注 15"/>
          <p:cNvSpPr/>
          <p:nvPr/>
        </p:nvSpPr>
        <p:spPr>
          <a:xfrm>
            <a:off x="5580112" y="2492896"/>
            <a:ext cx="2845718" cy="504056"/>
          </a:xfrm>
          <a:prstGeom prst="wedgeRoundRectCallout">
            <a:avLst>
              <a:gd name="adj1" fmla="val -2765"/>
              <a:gd name="adj2" fmla="val -82992"/>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altLang="zh-CN" sz="1400" b="1" dirty="0" smtClean="0"/>
              <a:t>2</a:t>
            </a:r>
            <a:r>
              <a:rPr lang="zh-CN" altLang="en-US" sz="1400" b="1" dirty="0" smtClean="0"/>
              <a:t> 输入机构名称精确查询，进行修改、变更、补领、换领、撤销</a:t>
            </a:r>
            <a:endParaRPr lang="zh-CN" altLang="en-US" sz="1400" b="1" dirty="0"/>
          </a:p>
        </p:txBody>
      </p:sp>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58</a:t>
            </a:fld>
            <a:endParaRPr lang="en-US" altLang="zh-CN"/>
          </a:p>
        </p:txBody>
      </p:sp>
    </p:spTree>
    <p:extLst>
      <p:ext uri="{BB962C8B-B14F-4D97-AF65-F5344CB8AC3E}">
        <p14:creationId xmlns:p14="http://schemas.microsoft.com/office/powerpoint/2010/main" val="129988021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5" y="1300311"/>
            <a:ext cx="7524750"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3" name="Rectangle 2"/>
          <p:cNvSpPr>
            <a:spLocks noGrp="1" noChangeArrowheads="1"/>
          </p:cNvSpPr>
          <p:nvPr>
            <p:ph type="title"/>
          </p:nvPr>
        </p:nvSpPr>
        <p:spPr/>
        <p:txBody>
          <a:bodyPr/>
          <a:lstStyle/>
          <a:p>
            <a:pPr eaLnBrk="1" hangingPunct="1"/>
            <a:r>
              <a:rPr lang="zh-CN" altLang="en-US" sz="2400" b="1" dirty="0" smtClean="0">
                <a:latin typeface="微软雅黑" pitchFamily="34" charset="-122"/>
                <a:ea typeface="微软雅黑" pitchFamily="34" charset="-122"/>
              </a:rPr>
              <a:t>现场办理</a:t>
            </a:r>
            <a:r>
              <a:rPr lang="en-US" altLang="zh-CN" sz="2400" b="1" dirty="0" smtClean="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信息处理</a:t>
            </a:r>
            <a:endParaRPr lang="en-US" altLang="zh-CN" sz="2400" b="1" dirty="0" smtClean="0">
              <a:latin typeface="微软雅黑" pitchFamily="34" charset="-122"/>
              <a:ea typeface="微软雅黑" pitchFamily="34" charset="-122"/>
            </a:endParaRPr>
          </a:p>
        </p:txBody>
      </p:sp>
      <p:sp>
        <p:nvSpPr>
          <p:cNvPr id="8" name="圆角矩形标注 7"/>
          <p:cNvSpPr/>
          <p:nvPr/>
        </p:nvSpPr>
        <p:spPr>
          <a:xfrm>
            <a:off x="5126798" y="3482874"/>
            <a:ext cx="1944216" cy="748138"/>
          </a:xfrm>
          <a:prstGeom prst="wedgeRoundRectCallout">
            <a:avLst>
              <a:gd name="adj1" fmla="val -81659"/>
              <a:gd name="adj2" fmla="val 44194"/>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CN" altLang="en-US" sz="1600" b="1" dirty="0" smtClean="0"/>
              <a:t>修改申请材料上的变更信息</a:t>
            </a:r>
            <a:endParaRPr lang="zh-CN" altLang="en-US" sz="1600" b="1" dirty="0"/>
          </a:p>
        </p:txBody>
      </p:sp>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59</a:t>
            </a:fld>
            <a:endParaRPr lang="en-US" altLang="zh-CN"/>
          </a:p>
        </p:txBody>
      </p:sp>
    </p:spTree>
    <p:extLst>
      <p:ext uri="{BB962C8B-B14F-4D97-AF65-F5344CB8AC3E}">
        <p14:creationId xmlns:p14="http://schemas.microsoft.com/office/powerpoint/2010/main" val="684250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a:lstStyle/>
          <a:p>
            <a:pPr eaLnBrk="1" hangingPunct="1"/>
            <a:r>
              <a:rPr lang="zh-CN" altLang="en-US" dirty="0" smtClean="0">
                <a:ea typeface="宋体" pitchFamily="2" charset="-122"/>
              </a:rPr>
              <a:t>通知</a:t>
            </a:r>
          </a:p>
        </p:txBody>
      </p:sp>
      <p:grpSp>
        <p:nvGrpSpPr>
          <p:cNvPr id="28" name="组合 3"/>
          <p:cNvGrpSpPr>
            <a:grpSpLocks/>
          </p:cNvGrpSpPr>
          <p:nvPr/>
        </p:nvGrpSpPr>
        <p:grpSpPr bwMode="auto">
          <a:xfrm>
            <a:off x="822325" y="2057995"/>
            <a:ext cx="1912938" cy="3605213"/>
            <a:chOff x="513" y="998"/>
            <a:chExt cx="1109" cy="2271"/>
          </a:xfrm>
        </p:grpSpPr>
        <p:sp>
          <p:nvSpPr>
            <p:cNvPr id="29" name="任意多边形 4"/>
            <p:cNvSpPr>
              <a:spLocks/>
            </p:cNvSpPr>
            <p:nvPr/>
          </p:nvSpPr>
          <p:spPr bwMode="gray">
            <a:xfrm flipV="1">
              <a:off x="683" y="2087"/>
              <a:ext cx="933" cy="1182"/>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CN" altLang="en-US"/>
            </a:p>
          </p:txBody>
        </p:sp>
        <p:sp>
          <p:nvSpPr>
            <p:cNvPr id="30" name="任意多边形 5"/>
            <p:cNvSpPr>
              <a:spLocks/>
            </p:cNvSpPr>
            <p:nvPr/>
          </p:nvSpPr>
          <p:spPr bwMode="gray">
            <a:xfrm rot="-5400000">
              <a:off x="917" y="1548"/>
              <a:ext cx="301" cy="1109"/>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accent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CN" altLang="en-US"/>
            </a:p>
          </p:txBody>
        </p:sp>
        <p:sp>
          <p:nvSpPr>
            <p:cNvPr id="31" name="任意多边形 6"/>
            <p:cNvSpPr>
              <a:spLocks/>
            </p:cNvSpPr>
            <p:nvPr/>
          </p:nvSpPr>
          <p:spPr bwMode="gray">
            <a:xfrm>
              <a:off x="677" y="998"/>
              <a:ext cx="933" cy="1182"/>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CN" altLang="en-US"/>
            </a:p>
          </p:txBody>
        </p:sp>
      </p:grpSp>
      <p:sp>
        <p:nvSpPr>
          <p:cNvPr id="32" name="自选图形 7"/>
          <p:cNvSpPr>
            <a:spLocks noChangeArrowheads="1"/>
          </p:cNvSpPr>
          <p:nvPr/>
        </p:nvSpPr>
        <p:spPr bwMode="gray">
          <a:xfrm>
            <a:off x="3408363" y="3212108"/>
            <a:ext cx="5457825" cy="1304925"/>
          </a:xfrm>
          <a:prstGeom prst="roundRect">
            <a:avLst>
              <a:gd name="adj" fmla="val 11505"/>
            </a:avLst>
          </a:prstGeom>
          <a:gradFill rotWithShape="1">
            <a:gsLst>
              <a:gs pos="0">
                <a:schemeClr val="folHlink"/>
              </a:gs>
              <a:gs pos="100000">
                <a:schemeClr val="folHlink">
                  <a:gamma/>
                  <a:shade val="46275"/>
                  <a:invGamma/>
                  <a:alpha val="0"/>
                </a:schemeClr>
              </a:gs>
            </a:gsLst>
            <a:lin ang="0" scaled="1"/>
          </a:gradFill>
          <a:ln>
            <a:noFill/>
          </a:ln>
          <a:effectLst/>
          <a:extLst>
            <a:ext uri="{91240B29-F687-4F45-9708-019B960494DF}">
              <a14:hiddenLine xmlns:a14="http://schemas.microsoft.com/office/drawing/2010/main" w="6350" algn="ctr">
                <a:solidFill>
                  <a:schemeClr val="tx1"/>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 name="自选图形 8"/>
          <p:cNvSpPr>
            <a:spLocks noChangeArrowheads="1"/>
          </p:cNvSpPr>
          <p:nvPr/>
        </p:nvSpPr>
        <p:spPr bwMode="gray">
          <a:xfrm>
            <a:off x="4287838" y="3658195"/>
            <a:ext cx="376237" cy="344488"/>
          </a:xfrm>
          <a:prstGeom prst="rightArrow">
            <a:avLst>
              <a:gd name="adj1" fmla="val 50000"/>
              <a:gd name="adj2" fmla="val 45507"/>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 name="自选图形 9"/>
          <p:cNvSpPr>
            <a:spLocks noChangeArrowheads="1"/>
          </p:cNvSpPr>
          <p:nvPr/>
        </p:nvSpPr>
        <p:spPr bwMode="ltGray">
          <a:xfrm>
            <a:off x="3446463" y="4734520"/>
            <a:ext cx="5422900" cy="1314450"/>
          </a:xfrm>
          <a:prstGeom prst="roundRect">
            <a:avLst>
              <a:gd name="adj" fmla="val 11505"/>
            </a:avLst>
          </a:prstGeom>
          <a:gradFill rotWithShape="1">
            <a:gsLst>
              <a:gs pos="0">
                <a:schemeClr val="accent2"/>
              </a:gs>
              <a:gs pos="100000">
                <a:schemeClr val="accent2">
                  <a:gamma/>
                  <a:shade val="46275"/>
                  <a:invGamma/>
                  <a:alpha val="0"/>
                </a:schemeClr>
              </a:gs>
            </a:gsLst>
            <a:lin ang="0" scaled="1"/>
          </a:gradFill>
          <a:ln>
            <a:noFill/>
          </a:ln>
          <a:effectLst/>
          <a:extLst>
            <a:ext uri="{91240B29-F687-4F45-9708-019B960494DF}">
              <a14:hiddenLine xmlns:a14="http://schemas.microsoft.com/office/drawing/2010/main" w="6350" algn="ctr">
                <a:solidFill>
                  <a:schemeClr val="tx1"/>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5" name="自选图形 10"/>
          <p:cNvSpPr>
            <a:spLocks noChangeArrowheads="1"/>
          </p:cNvSpPr>
          <p:nvPr/>
        </p:nvSpPr>
        <p:spPr bwMode="gray">
          <a:xfrm>
            <a:off x="4260850" y="5199658"/>
            <a:ext cx="376238" cy="347662"/>
          </a:xfrm>
          <a:prstGeom prst="rightArrow">
            <a:avLst>
              <a:gd name="adj1" fmla="val 50000"/>
              <a:gd name="adj2" fmla="val 45091"/>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6" name="自选图形 11"/>
          <p:cNvSpPr>
            <a:spLocks noChangeArrowheads="1"/>
          </p:cNvSpPr>
          <p:nvPr/>
        </p:nvSpPr>
        <p:spPr bwMode="gray">
          <a:xfrm>
            <a:off x="3408363" y="1716683"/>
            <a:ext cx="5457825" cy="1304925"/>
          </a:xfrm>
          <a:prstGeom prst="roundRect">
            <a:avLst>
              <a:gd name="adj" fmla="val 11505"/>
            </a:avLst>
          </a:prstGeom>
          <a:gradFill rotWithShape="1">
            <a:gsLst>
              <a:gs pos="0">
                <a:schemeClr val="hlink">
                  <a:alpha val="80000"/>
                </a:schemeClr>
              </a:gs>
              <a:gs pos="100000">
                <a:schemeClr val="hlink">
                  <a:gamma/>
                  <a:shade val="46275"/>
                  <a:invGamma/>
                  <a:alpha val="0"/>
                </a:schemeClr>
              </a:gs>
            </a:gsLst>
            <a:lin ang="0" scaled="1"/>
          </a:gradFill>
          <a:ln>
            <a:noFill/>
          </a:ln>
          <a:effectLst/>
          <a:extLst>
            <a:ext uri="{91240B29-F687-4F45-9708-019B960494DF}">
              <a14:hiddenLine xmlns:a14="http://schemas.microsoft.com/office/drawing/2010/main" w="6350" algn="ctr">
                <a:solidFill>
                  <a:schemeClr val="tx1"/>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7" name="自选图形 12"/>
          <p:cNvSpPr>
            <a:spLocks noChangeArrowheads="1"/>
          </p:cNvSpPr>
          <p:nvPr/>
        </p:nvSpPr>
        <p:spPr bwMode="gray">
          <a:xfrm>
            <a:off x="4268788" y="2162770"/>
            <a:ext cx="376237" cy="344488"/>
          </a:xfrm>
          <a:prstGeom prst="rightArrow">
            <a:avLst>
              <a:gd name="adj1" fmla="val 50000"/>
              <a:gd name="adj2" fmla="val 45507"/>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 name="自选图形 13"/>
          <p:cNvSpPr>
            <a:spLocks noChangeArrowheads="1"/>
          </p:cNvSpPr>
          <p:nvPr/>
        </p:nvSpPr>
        <p:spPr bwMode="gray">
          <a:xfrm>
            <a:off x="2825750" y="1700808"/>
            <a:ext cx="1628775" cy="1298575"/>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zh-CN" altLang="en-US"/>
          </a:p>
        </p:txBody>
      </p:sp>
      <p:sp>
        <p:nvSpPr>
          <p:cNvPr id="39" name="任意多边形 14"/>
          <p:cNvSpPr>
            <a:spLocks/>
          </p:cNvSpPr>
          <p:nvPr/>
        </p:nvSpPr>
        <p:spPr bwMode="gray">
          <a:xfrm>
            <a:off x="2889250" y="1765895"/>
            <a:ext cx="811213" cy="649288"/>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40" name="自选图形 15"/>
          <p:cNvSpPr>
            <a:spLocks noChangeArrowheads="1"/>
          </p:cNvSpPr>
          <p:nvPr/>
        </p:nvSpPr>
        <p:spPr bwMode="gray">
          <a:xfrm>
            <a:off x="2838450" y="3202583"/>
            <a:ext cx="1628775" cy="1298575"/>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zh-CN" altLang="en-US"/>
          </a:p>
        </p:txBody>
      </p:sp>
      <p:sp>
        <p:nvSpPr>
          <p:cNvPr id="41" name="任意多边形 16"/>
          <p:cNvSpPr>
            <a:spLocks/>
          </p:cNvSpPr>
          <p:nvPr/>
        </p:nvSpPr>
        <p:spPr bwMode="gray">
          <a:xfrm>
            <a:off x="2892425" y="3267670"/>
            <a:ext cx="811213" cy="649288"/>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50000">
                <a:schemeClr val="folHlink">
                  <a:alpha val="0"/>
                </a:schemeClr>
              </a:gs>
              <a:gs pos="100000">
                <a:schemeClr val="folHlink">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42" name="自选图形 17"/>
          <p:cNvSpPr>
            <a:spLocks noChangeArrowheads="1"/>
          </p:cNvSpPr>
          <p:nvPr/>
        </p:nvSpPr>
        <p:spPr bwMode="gray">
          <a:xfrm>
            <a:off x="2819400" y="4724995"/>
            <a:ext cx="1628775" cy="1298575"/>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zh-CN" altLang="en-US"/>
          </a:p>
        </p:txBody>
      </p:sp>
      <p:sp>
        <p:nvSpPr>
          <p:cNvPr id="43" name="任意多边形 18"/>
          <p:cNvSpPr>
            <a:spLocks/>
          </p:cNvSpPr>
          <p:nvPr/>
        </p:nvSpPr>
        <p:spPr bwMode="gray">
          <a:xfrm>
            <a:off x="2873375" y="4780558"/>
            <a:ext cx="811213" cy="649287"/>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pic>
        <p:nvPicPr>
          <p:cNvPr id="44" name="图片 19" descr="YG_circl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2877145"/>
            <a:ext cx="1882775" cy="1879600"/>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20"/>
          <p:cNvSpPr txBox="1">
            <a:spLocks noChangeArrowheads="1"/>
          </p:cNvSpPr>
          <p:nvPr/>
        </p:nvSpPr>
        <p:spPr bwMode="black">
          <a:xfrm>
            <a:off x="4678363" y="1711067"/>
            <a:ext cx="393223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sz="1400" dirty="0">
                <a:solidFill>
                  <a:srgbClr val="000000"/>
                </a:solidFill>
                <a:latin typeface="宋体" panose="02010600030101010101" pitchFamily="2" charset="-122"/>
                <a:cs typeface="Arial" charset="0"/>
              </a:rPr>
              <a:t>机关、群团在申领统一社会信用代码、办理刊载事项变更时，按照相关服务指南填写表格、加盖公章并提交相关证明材料。赋码机关接受申请单位材料并核对后，对符合要求的机关、群团赋码并发放</a:t>
            </a:r>
            <a:r>
              <a:rPr lang="en-US" altLang="zh-CN" sz="1400" dirty="0">
                <a:solidFill>
                  <a:srgbClr val="000000"/>
                </a:solidFill>
                <a:latin typeface="宋体" panose="02010600030101010101" pitchFamily="2" charset="-122"/>
                <a:cs typeface="Arial" charset="0"/>
              </a:rPr>
              <a:t>《</a:t>
            </a:r>
            <a:r>
              <a:rPr lang="zh-CN" altLang="en-US" sz="1400" dirty="0">
                <a:solidFill>
                  <a:srgbClr val="000000"/>
                </a:solidFill>
                <a:latin typeface="宋体" panose="02010600030101010101" pitchFamily="2" charset="-122"/>
                <a:cs typeface="Arial" charset="0"/>
              </a:rPr>
              <a:t>统一社会信用代码证书</a:t>
            </a:r>
            <a:r>
              <a:rPr lang="en-US" altLang="zh-CN" sz="1400" dirty="0">
                <a:solidFill>
                  <a:srgbClr val="000000"/>
                </a:solidFill>
                <a:latin typeface="宋体" panose="02010600030101010101" pitchFamily="2" charset="-122"/>
                <a:cs typeface="Arial" charset="0"/>
              </a:rPr>
              <a:t>》</a:t>
            </a:r>
            <a:r>
              <a:rPr lang="zh-CN" altLang="en-US" sz="1400" dirty="0" smtClean="0">
                <a:solidFill>
                  <a:srgbClr val="000000"/>
                </a:solidFill>
                <a:latin typeface="宋体" panose="02010600030101010101" pitchFamily="2" charset="-122"/>
                <a:cs typeface="Arial" charset="0"/>
              </a:rPr>
              <a:t>。</a:t>
            </a:r>
            <a:endParaRPr lang="en-US" altLang="zh-CN" sz="1400" dirty="0">
              <a:solidFill>
                <a:srgbClr val="000000"/>
              </a:solidFill>
              <a:latin typeface="宋体" panose="02010600030101010101" pitchFamily="2" charset="-122"/>
              <a:cs typeface="Arial" charset="0"/>
            </a:endParaRPr>
          </a:p>
        </p:txBody>
      </p:sp>
      <p:sp>
        <p:nvSpPr>
          <p:cNvPr id="46" name="文本框 21"/>
          <p:cNvSpPr txBox="1">
            <a:spLocks noChangeArrowheads="1"/>
          </p:cNvSpPr>
          <p:nvPr/>
        </p:nvSpPr>
        <p:spPr bwMode="black">
          <a:xfrm>
            <a:off x="4678363" y="3168650"/>
            <a:ext cx="399809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zh-CN" altLang="en-US" sz="1200" dirty="0">
                <a:solidFill>
                  <a:srgbClr val="000000"/>
                </a:solidFill>
                <a:cs typeface="Arial" charset="0"/>
              </a:rPr>
              <a:t>已有</a:t>
            </a:r>
            <a:r>
              <a:rPr lang="en-US" altLang="zh-CN" sz="1200" dirty="0">
                <a:solidFill>
                  <a:srgbClr val="000000"/>
                </a:solidFill>
                <a:cs typeface="Arial" charset="0"/>
              </a:rPr>
              <a:t>《</a:t>
            </a:r>
            <a:r>
              <a:rPr lang="zh-CN" altLang="en-US" sz="1200" dirty="0">
                <a:solidFill>
                  <a:srgbClr val="000000"/>
                </a:solidFill>
                <a:cs typeface="Arial" charset="0"/>
              </a:rPr>
              <a:t>组织机构代码证书</a:t>
            </a:r>
            <a:r>
              <a:rPr lang="en-US" altLang="zh-CN" sz="1200" dirty="0">
                <a:solidFill>
                  <a:srgbClr val="000000"/>
                </a:solidFill>
                <a:cs typeface="Arial" charset="0"/>
              </a:rPr>
              <a:t>》</a:t>
            </a:r>
            <a:r>
              <a:rPr lang="zh-CN" altLang="en-US" sz="1200" dirty="0">
                <a:solidFill>
                  <a:srgbClr val="000000"/>
                </a:solidFill>
                <a:cs typeface="Arial" charset="0"/>
              </a:rPr>
              <a:t>的机关、群团，证书刊载信息无变更的，持</a:t>
            </a:r>
            <a:r>
              <a:rPr lang="en-US" altLang="zh-CN" sz="1200" dirty="0">
                <a:solidFill>
                  <a:srgbClr val="000000"/>
                </a:solidFill>
                <a:cs typeface="Arial" charset="0"/>
              </a:rPr>
              <a:t>《</a:t>
            </a:r>
            <a:r>
              <a:rPr lang="zh-CN" altLang="en-US" sz="1200" dirty="0">
                <a:solidFill>
                  <a:srgbClr val="000000"/>
                </a:solidFill>
                <a:cs typeface="Arial" charset="0"/>
              </a:rPr>
              <a:t>组织机构代码证书</a:t>
            </a:r>
            <a:r>
              <a:rPr lang="en-US" altLang="zh-CN" sz="1200" dirty="0">
                <a:solidFill>
                  <a:srgbClr val="000000"/>
                </a:solidFill>
                <a:cs typeface="Arial" charset="0"/>
              </a:rPr>
              <a:t>》</a:t>
            </a:r>
            <a:r>
              <a:rPr lang="zh-CN" altLang="en-US" sz="1200" dirty="0">
                <a:solidFill>
                  <a:srgbClr val="000000"/>
                </a:solidFill>
                <a:cs typeface="Arial" charset="0"/>
              </a:rPr>
              <a:t>，提交</a:t>
            </a:r>
            <a:r>
              <a:rPr lang="en-US" altLang="zh-CN" sz="1200" dirty="0">
                <a:solidFill>
                  <a:srgbClr val="000000"/>
                </a:solidFill>
                <a:cs typeface="Arial" charset="0"/>
              </a:rPr>
              <a:t>《</a:t>
            </a:r>
            <a:r>
              <a:rPr lang="zh-CN" altLang="en-US" sz="1200" dirty="0">
                <a:solidFill>
                  <a:srgbClr val="000000"/>
                </a:solidFill>
                <a:cs typeface="Arial" charset="0"/>
              </a:rPr>
              <a:t>机关、群团等统一社会信用代码证书申领表</a:t>
            </a:r>
            <a:r>
              <a:rPr lang="en-US" altLang="zh-CN" sz="1200" dirty="0">
                <a:solidFill>
                  <a:srgbClr val="000000"/>
                </a:solidFill>
                <a:cs typeface="Arial" charset="0"/>
              </a:rPr>
              <a:t>》</a:t>
            </a:r>
            <a:r>
              <a:rPr lang="zh-CN" altLang="en-US" sz="1200" dirty="0">
                <a:solidFill>
                  <a:srgbClr val="000000"/>
                </a:solidFill>
                <a:cs typeface="Arial" charset="0"/>
              </a:rPr>
              <a:t>，申领</a:t>
            </a:r>
            <a:r>
              <a:rPr lang="en-US" altLang="zh-CN" sz="1200" dirty="0">
                <a:solidFill>
                  <a:srgbClr val="000000"/>
                </a:solidFill>
                <a:cs typeface="Arial" charset="0"/>
              </a:rPr>
              <a:t>《</a:t>
            </a:r>
            <a:r>
              <a:rPr lang="zh-CN" altLang="en-US" sz="1200" dirty="0">
                <a:solidFill>
                  <a:srgbClr val="000000"/>
                </a:solidFill>
                <a:cs typeface="Arial" charset="0"/>
              </a:rPr>
              <a:t>统一社会信用代码证书</a:t>
            </a:r>
            <a:r>
              <a:rPr lang="en-US" altLang="zh-CN" sz="1200" dirty="0">
                <a:solidFill>
                  <a:srgbClr val="000000"/>
                </a:solidFill>
                <a:cs typeface="Arial" charset="0"/>
              </a:rPr>
              <a:t>》</a:t>
            </a:r>
            <a:r>
              <a:rPr lang="zh-CN" altLang="en-US" sz="1200" dirty="0">
                <a:solidFill>
                  <a:srgbClr val="000000"/>
                </a:solidFill>
                <a:cs typeface="Arial" charset="0"/>
              </a:rPr>
              <a:t>；证书刊载信息有变更的，持</a:t>
            </a:r>
            <a:r>
              <a:rPr lang="en-US" altLang="zh-CN" sz="1200" dirty="0">
                <a:solidFill>
                  <a:srgbClr val="000000"/>
                </a:solidFill>
                <a:cs typeface="Arial" charset="0"/>
              </a:rPr>
              <a:t>《</a:t>
            </a:r>
            <a:r>
              <a:rPr lang="zh-CN" altLang="en-US" sz="1200" dirty="0">
                <a:solidFill>
                  <a:srgbClr val="000000"/>
                </a:solidFill>
                <a:cs typeface="Arial" charset="0"/>
              </a:rPr>
              <a:t>组织机构代码证书</a:t>
            </a:r>
            <a:r>
              <a:rPr lang="en-US" altLang="zh-CN" sz="1200" dirty="0">
                <a:solidFill>
                  <a:srgbClr val="000000"/>
                </a:solidFill>
                <a:cs typeface="Arial" charset="0"/>
              </a:rPr>
              <a:t>》</a:t>
            </a:r>
            <a:r>
              <a:rPr lang="zh-CN" altLang="en-US" sz="1200" dirty="0">
                <a:solidFill>
                  <a:srgbClr val="000000"/>
                </a:solidFill>
                <a:cs typeface="Arial" charset="0"/>
              </a:rPr>
              <a:t>，按变更后的信息填写并提交</a:t>
            </a:r>
            <a:r>
              <a:rPr lang="en-US" altLang="zh-CN" sz="1200" dirty="0">
                <a:solidFill>
                  <a:srgbClr val="000000"/>
                </a:solidFill>
                <a:cs typeface="Arial" charset="0"/>
              </a:rPr>
              <a:t>《</a:t>
            </a:r>
            <a:r>
              <a:rPr lang="zh-CN" altLang="en-US" sz="1200" dirty="0">
                <a:solidFill>
                  <a:srgbClr val="000000"/>
                </a:solidFill>
                <a:cs typeface="Arial" charset="0"/>
              </a:rPr>
              <a:t>机关、群团等统一社会信用代码证书申领表</a:t>
            </a:r>
            <a:r>
              <a:rPr lang="en-US" altLang="zh-CN" sz="1200" dirty="0">
                <a:solidFill>
                  <a:srgbClr val="000000"/>
                </a:solidFill>
                <a:cs typeface="Arial" charset="0"/>
              </a:rPr>
              <a:t>》</a:t>
            </a:r>
            <a:r>
              <a:rPr lang="zh-CN" altLang="en-US" sz="1200" dirty="0">
                <a:solidFill>
                  <a:srgbClr val="000000"/>
                </a:solidFill>
                <a:cs typeface="Arial" charset="0"/>
              </a:rPr>
              <a:t>及需要变更信息的相关证明，申领</a:t>
            </a:r>
            <a:r>
              <a:rPr lang="en-US" altLang="zh-CN" sz="1200" dirty="0">
                <a:solidFill>
                  <a:srgbClr val="000000"/>
                </a:solidFill>
                <a:cs typeface="Arial" charset="0"/>
              </a:rPr>
              <a:t>《</a:t>
            </a:r>
            <a:r>
              <a:rPr lang="zh-CN" altLang="en-US" sz="1200" dirty="0">
                <a:solidFill>
                  <a:srgbClr val="000000"/>
                </a:solidFill>
                <a:cs typeface="Arial" charset="0"/>
              </a:rPr>
              <a:t>统一社会信用代码证书</a:t>
            </a:r>
            <a:r>
              <a:rPr lang="en-US" altLang="zh-CN" sz="1200" dirty="0">
                <a:solidFill>
                  <a:srgbClr val="000000"/>
                </a:solidFill>
                <a:cs typeface="Arial" charset="0"/>
              </a:rPr>
              <a:t>》</a:t>
            </a:r>
            <a:r>
              <a:rPr lang="zh-CN" altLang="en-US" sz="1200" dirty="0" smtClean="0">
                <a:solidFill>
                  <a:srgbClr val="000000"/>
                </a:solidFill>
                <a:cs typeface="Arial" charset="0"/>
              </a:rPr>
              <a:t>。</a:t>
            </a:r>
            <a:endParaRPr lang="en-US" altLang="zh-CN" sz="1200" dirty="0">
              <a:solidFill>
                <a:srgbClr val="000000"/>
              </a:solidFill>
              <a:cs typeface="Arial" charset="0"/>
            </a:endParaRPr>
          </a:p>
        </p:txBody>
      </p:sp>
      <p:sp>
        <p:nvSpPr>
          <p:cNvPr id="47" name="文本框 22"/>
          <p:cNvSpPr txBox="1">
            <a:spLocks noChangeArrowheads="1"/>
          </p:cNvSpPr>
          <p:nvPr/>
        </p:nvSpPr>
        <p:spPr bwMode="black">
          <a:xfrm>
            <a:off x="4678363" y="4664556"/>
            <a:ext cx="3932237"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sz="1300" dirty="0">
                <a:solidFill>
                  <a:srgbClr val="000000"/>
                </a:solidFill>
                <a:cs typeface="Arial" charset="0"/>
              </a:rPr>
              <a:t>中央编办网上赋码系统为各级编办提供实时赋码、证书打印、数据管理等服务。地方自行研发赋码系统的，须按照中央编办的赋码管理标准和要求，每个工作日定时向中央编办传送信息，并做好实时传送准备工作。全国机关、群团的统一代码信息由中央编办向全国统一信用信息交换平台</a:t>
            </a:r>
            <a:r>
              <a:rPr lang="zh-CN" altLang="en-US" sz="1300" dirty="0" smtClean="0">
                <a:solidFill>
                  <a:srgbClr val="000000"/>
                </a:solidFill>
                <a:cs typeface="Arial" charset="0"/>
              </a:rPr>
              <a:t>传送。</a:t>
            </a:r>
            <a:endParaRPr lang="en-US" altLang="zh-CN" sz="1300" dirty="0">
              <a:solidFill>
                <a:srgbClr val="000000"/>
              </a:solidFill>
              <a:cs typeface="Arial" charset="0"/>
            </a:endParaRPr>
          </a:p>
        </p:txBody>
      </p:sp>
      <p:sp>
        <p:nvSpPr>
          <p:cNvPr id="48" name="文本框 23"/>
          <p:cNvSpPr txBox="1">
            <a:spLocks noChangeArrowheads="1"/>
          </p:cNvSpPr>
          <p:nvPr/>
        </p:nvSpPr>
        <p:spPr bwMode="gray">
          <a:xfrm>
            <a:off x="407988" y="3610570"/>
            <a:ext cx="15732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a:spAutoFit/>
          </a:bodyPr>
          <a:lstStyle/>
          <a:p>
            <a:pPr algn="ctr" eaLnBrk="0" hangingPunct="0"/>
            <a:r>
              <a:rPr lang="zh-CN" altLang="en-US" b="1" dirty="0" smtClean="0">
                <a:ea typeface="宋体" pitchFamily="2" charset="-122"/>
                <a:cs typeface="Arial" charset="0"/>
              </a:rPr>
              <a:t>工作内容</a:t>
            </a:r>
            <a:endParaRPr lang="en-US" altLang="zh-CN" b="1" dirty="0">
              <a:ea typeface="宋体" pitchFamily="2" charset="-122"/>
              <a:cs typeface="Arial" charset="0"/>
            </a:endParaRPr>
          </a:p>
        </p:txBody>
      </p:sp>
      <p:sp>
        <p:nvSpPr>
          <p:cNvPr id="49" name="文本框 24"/>
          <p:cNvSpPr txBox="1">
            <a:spLocks noChangeArrowheads="1"/>
          </p:cNvSpPr>
          <p:nvPr/>
        </p:nvSpPr>
        <p:spPr bwMode="white">
          <a:xfrm>
            <a:off x="2806700" y="1999684"/>
            <a:ext cx="1673225" cy="83099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3300">
                      <a:alpha val="50000"/>
                    </a:srgbClr>
                  </a:outerShdw>
                </a:effectLst>
              </a14:hiddenEffects>
            </a:ext>
          </a:extLst>
        </p:spPr>
        <p:txBody>
          <a:bodyPr>
            <a:spAutoFit/>
          </a:bodyPr>
          <a:lstStyle/>
          <a:p>
            <a:pPr algn="ctr">
              <a:spcBef>
                <a:spcPct val="50000"/>
              </a:spcBef>
            </a:pPr>
            <a:r>
              <a:rPr lang="zh-CN" altLang="en-US" sz="2400" b="1" dirty="0" smtClean="0">
                <a:solidFill>
                  <a:srgbClr val="FEFFFF"/>
                </a:solidFill>
                <a:ea typeface="宋体" pitchFamily="2" charset="-122"/>
                <a:cs typeface="Arial" charset="0"/>
              </a:rPr>
              <a:t> </a:t>
            </a:r>
            <a:r>
              <a:rPr lang="zh-CN" altLang="en-US" sz="2400" b="1" dirty="0" smtClean="0">
                <a:solidFill>
                  <a:srgbClr val="FEFFFF"/>
                </a:solidFill>
                <a:cs typeface="Arial" charset="0"/>
              </a:rPr>
              <a:t>赋</a:t>
            </a:r>
            <a:r>
              <a:rPr lang="zh-CN" altLang="en-US" sz="2400" b="1" dirty="0">
                <a:solidFill>
                  <a:srgbClr val="FEFFFF"/>
                </a:solidFill>
                <a:cs typeface="Arial" charset="0"/>
              </a:rPr>
              <a:t>码及证书</a:t>
            </a:r>
            <a:r>
              <a:rPr lang="zh-CN" altLang="en-US" sz="2400" b="1" dirty="0" smtClean="0">
                <a:solidFill>
                  <a:srgbClr val="FEFFFF"/>
                </a:solidFill>
                <a:cs typeface="Arial" charset="0"/>
              </a:rPr>
              <a:t>发放</a:t>
            </a:r>
            <a:endParaRPr lang="en-US" altLang="zh-CN" sz="2400" b="1" dirty="0">
              <a:solidFill>
                <a:srgbClr val="FEFFFF"/>
              </a:solidFill>
              <a:cs typeface="Arial" charset="0"/>
            </a:endParaRPr>
          </a:p>
        </p:txBody>
      </p:sp>
      <p:sp>
        <p:nvSpPr>
          <p:cNvPr id="50" name="文本框 25"/>
          <p:cNvSpPr txBox="1">
            <a:spLocks noChangeArrowheads="1"/>
          </p:cNvSpPr>
          <p:nvPr/>
        </p:nvSpPr>
        <p:spPr bwMode="white">
          <a:xfrm>
            <a:off x="2806700" y="3429595"/>
            <a:ext cx="1673225" cy="83099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3300">
                      <a:alpha val="50000"/>
                    </a:srgbClr>
                  </a:outerShdw>
                </a:effectLst>
              </a14:hiddenEffects>
            </a:ext>
          </a:extLst>
        </p:spPr>
        <p:txBody>
          <a:bodyPr>
            <a:spAutoFit/>
          </a:bodyPr>
          <a:lstStyle/>
          <a:p>
            <a:pPr algn="ctr">
              <a:spcBef>
                <a:spcPct val="50000"/>
              </a:spcBef>
            </a:pPr>
            <a:r>
              <a:rPr lang="zh-CN" altLang="en-US" sz="2400" b="1" dirty="0">
                <a:solidFill>
                  <a:srgbClr val="FEFFFF"/>
                </a:solidFill>
                <a:cs typeface="Arial" charset="0"/>
              </a:rPr>
              <a:t>简化初始发证程序</a:t>
            </a:r>
            <a:endParaRPr lang="en-US" altLang="zh-CN" sz="2400" b="1" dirty="0">
              <a:solidFill>
                <a:srgbClr val="FEFFFF"/>
              </a:solidFill>
              <a:ea typeface="宋体" pitchFamily="2" charset="-122"/>
              <a:cs typeface="Arial" charset="0"/>
            </a:endParaRPr>
          </a:p>
        </p:txBody>
      </p:sp>
      <p:sp>
        <p:nvSpPr>
          <p:cNvPr id="51" name="文本框 26"/>
          <p:cNvSpPr txBox="1">
            <a:spLocks noChangeArrowheads="1"/>
          </p:cNvSpPr>
          <p:nvPr/>
        </p:nvSpPr>
        <p:spPr bwMode="white">
          <a:xfrm>
            <a:off x="2735263" y="4988520"/>
            <a:ext cx="1673225" cy="83099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3300">
                      <a:alpha val="50000"/>
                    </a:srgbClr>
                  </a:outerShdw>
                </a:effectLst>
              </a14:hiddenEffects>
            </a:ext>
          </a:extLst>
        </p:spPr>
        <p:txBody>
          <a:bodyPr>
            <a:spAutoFit/>
          </a:bodyPr>
          <a:lstStyle/>
          <a:p>
            <a:pPr algn="ctr">
              <a:spcBef>
                <a:spcPct val="50000"/>
              </a:spcBef>
            </a:pPr>
            <a:r>
              <a:rPr lang="zh-CN" altLang="en-US" sz="2400" b="1" dirty="0">
                <a:solidFill>
                  <a:srgbClr val="FEFFFF"/>
                </a:solidFill>
                <a:ea typeface="宋体" pitchFamily="2" charset="-122"/>
                <a:cs typeface="Arial" charset="0"/>
              </a:rPr>
              <a:t> </a:t>
            </a:r>
            <a:r>
              <a:rPr lang="zh-CN" altLang="en-US" sz="2400" b="1" dirty="0" smtClean="0">
                <a:solidFill>
                  <a:srgbClr val="FEFFFF"/>
                </a:solidFill>
                <a:ea typeface="宋体" pitchFamily="2" charset="-122"/>
                <a:cs typeface="Arial" charset="0"/>
              </a:rPr>
              <a:t>数据管理信息共享</a:t>
            </a:r>
            <a:endParaRPr lang="en-US" altLang="zh-CN" sz="2400" b="1" dirty="0">
              <a:solidFill>
                <a:srgbClr val="FEFFFF"/>
              </a:solidFill>
              <a:ea typeface="宋体" pitchFamily="2" charset="-122"/>
              <a:cs typeface="Arial" charset="0"/>
            </a:endParaRPr>
          </a:p>
        </p:txBody>
      </p:sp>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6</a:t>
            </a:fld>
            <a:endParaRPr lang="en-US" altLang="zh-CN"/>
          </a:p>
        </p:txBody>
      </p:sp>
    </p:spTree>
    <p:extLst>
      <p:ext uri="{BB962C8B-B14F-4D97-AF65-F5344CB8AC3E}">
        <p14:creationId xmlns:p14="http://schemas.microsoft.com/office/powerpoint/2010/main" val="7137721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3" y="1300311"/>
            <a:ext cx="8029575"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3" name="Rectangle 2"/>
          <p:cNvSpPr>
            <a:spLocks noGrp="1" noChangeArrowheads="1"/>
          </p:cNvSpPr>
          <p:nvPr>
            <p:ph type="title"/>
          </p:nvPr>
        </p:nvSpPr>
        <p:spPr/>
        <p:txBody>
          <a:bodyPr/>
          <a:lstStyle/>
          <a:p>
            <a:pPr eaLnBrk="1" hangingPunct="1"/>
            <a:r>
              <a:rPr lang="zh-CN" altLang="en-US" sz="2400" b="1" dirty="0" smtClean="0">
                <a:latin typeface="微软雅黑" pitchFamily="34" charset="-122"/>
                <a:ea typeface="微软雅黑" pitchFamily="34" charset="-122"/>
              </a:rPr>
              <a:t>现场办理</a:t>
            </a:r>
            <a:r>
              <a:rPr lang="en-US" altLang="zh-CN" sz="2400" b="1" dirty="0" smtClean="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类型选择</a:t>
            </a:r>
            <a:endParaRPr lang="en-US" altLang="zh-CN" sz="2400" b="1" dirty="0" smtClean="0">
              <a:latin typeface="微软雅黑" pitchFamily="34" charset="-122"/>
              <a:ea typeface="微软雅黑" pitchFamily="34" charset="-122"/>
            </a:endParaRPr>
          </a:p>
        </p:txBody>
      </p:sp>
      <p:sp>
        <p:nvSpPr>
          <p:cNvPr id="11" name="圆角矩形标注 10"/>
          <p:cNvSpPr/>
          <p:nvPr/>
        </p:nvSpPr>
        <p:spPr>
          <a:xfrm>
            <a:off x="4139952" y="5085184"/>
            <a:ext cx="1488064" cy="360040"/>
          </a:xfrm>
          <a:prstGeom prst="wedgeRoundRectCallout">
            <a:avLst>
              <a:gd name="adj1" fmla="val -68805"/>
              <a:gd name="adj2" fmla="val -65596"/>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CN" altLang="en-US" sz="1600" b="1" dirty="0" smtClean="0"/>
              <a:t>选择操作类型</a:t>
            </a:r>
            <a:endParaRPr lang="zh-CN" altLang="en-US" sz="1600" b="1" dirty="0"/>
          </a:p>
        </p:txBody>
      </p:sp>
      <p:sp>
        <p:nvSpPr>
          <p:cNvPr id="6" name="圆角矩形标注 5"/>
          <p:cNvSpPr/>
          <p:nvPr/>
        </p:nvSpPr>
        <p:spPr>
          <a:xfrm>
            <a:off x="6156176" y="5085184"/>
            <a:ext cx="1944216" cy="315416"/>
          </a:xfrm>
          <a:prstGeom prst="wedgeRoundRectCallout">
            <a:avLst>
              <a:gd name="adj1" fmla="val -32325"/>
              <a:gd name="adj2" fmla="val 160636"/>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CN" altLang="en-US" sz="1600" b="1" dirty="0" smtClean="0"/>
              <a:t>点击确定完成操作</a:t>
            </a:r>
            <a:endParaRPr lang="zh-CN" altLang="en-US" sz="1600" b="1" dirty="0"/>
          </a:p>
        </p:txBody>
      </p:sp>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60</a:t>
            </a:fld>
            <a:endParaRPr lang="en-US" altLang="zh-CN"/>
          </a:p>
        </p:txBody>
      </p:sp>
    </p:spTree>
    <p:extLst>
      <p:ext uri="{BB962C8B-B14F-4D97-AF65-F5344CB8AC3E}">
        <p14:creationId xmlns:p14="http://schemas.microsoft.com/office/powerpoint/2010/main" val="379725246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9" y="1316385"/>
            <a:ext cx="7920879"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3" name="Rectangle 2"/>
          <p:cNvSpPr>
            <a:spLocks noGrp="1" noChangeArrowheads="1"/>
          </p:cNvSpPr>
          <p:nvPr>
            <p:ph type="title"/>
          </p:nvPr>
        </p:nvSpPr>
        <p:spPr/>
        <p:txBody>
          <a:bodyPr/>
          <a:lstStyle/>
          <a:p>
            <a:pPr eaLnBrk="1" hangingPunct="1"/>
            <a:r>
              <a:rPr lang="zh-CN" altLang="en-US" sz="2400" b="1" dirty="0" smtClean="0">
                <a:latin typeface="微软雅黑" pitchFamily="34" charset="-122"/>
                <a:ea typeface="微软雅黑" pitchFamily="34" charset="-122"/>
              </a:rPr>
              <a:t>现场办理</a:t>
            </a:r>
            <a:r>
              <a:rPr lang="en-US" altLang="zh-CN" sz="2400" b="1" dirty="0" smtClean="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撤销</a:t>
            </a:r>
            <a:endParaRPr lang="en-US" altLang="zh-CN" sz="2400" b="1" dirty="0" smtClean="0">
              <a:latin typeface="微软雅黑" pitchFamily="34" charset="-122"/>
              <a:ea typeface="微软雅黑" pitchFamily="34" charset="-122"/>
            </a:endParaRPr>
          </a:p>
        </p:txBody>
      </p:sp>
      <p:sp>
        <p:nvSpPr>
          <p:cNvPr id="8" name="圆角矩形标注 7"/>
          <p:cNvSpPr/>
          <p:nvPr/>
        </p:nvSpPr>
        <p:spPr>
          <a:xfrm>
            <a:off x="5724128" y="5074493"/>
            <a:ext cx="2016224" cy="315416"/>
          </a:xfrm>
          <a:prstGeom prst="wedgeRoundRectCallout">
            <a:avLst>
              <a:gd name="adj1" fmla="val 31854"/>
              <a:gd name="adj2" fmla="val 124398"/>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zh-CN" altLang="en-US" sz="1400" b="1" dirty="0" smtClean="0">
                <a:latin typeface="宋体" panose="02010600030101010101" pitchFamily="2" charset="-122"/>
                <a:ea typeface="宋体" panose="02010600030101010101" pitchFamily="2" charset="-122"/>
              </a:rPr>
              <a:t>点击撤销进行撤销操作</a:t>
            </a:r>
            <a:endParaRPr lang="zh-CN" altLang="en-US" sz="1400" b="1" dirty="0">
              <a:latin typeface="宋体" panose="02010600030101010101" pitchFamily="2" charset="-122"/>
              <a:ea typeface="宋体" panose="02010600030101010101" pitchFamily="2" charset="-122"/>
            </a:endParaRPr>
          </a:p>
        </p:txBody>
      </p:sp>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61</a:t>
            </a:fld>
            <a:endParaRPr lang="en-US" altLang="zh-CN"/>
          </a:p>
        </p:txBody>
      </p:sp>
    </p:spTree>
    <p:extLst>
      <p:ext uri="{BB962C8B-B14F-4D97-AF65-F5344CB8AC3E}">
        <p14:creationId xmlns:p14="http://schemas.microsoft.com/office/powerpoint/2010/main" val="30906233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zh-CN" altLang="en-US" sz="2400" b="1" dirty="0" smtClean="0">
                <a:latin typeface="微软雅黑" pitchFamily="34" charset="-122"/>
                <a:ea typeface="微软雅黑" pitchFamily="34" charset="-122"/>
              </a:rPr>
              <a:t>统计分析</a:t>
            </a:r>
            <a:endParaRPr lang="en-US" altLang="zh-CN" sz="2400" b="1" dirty="0" smtClean="0">
              <a:latin typeface="微软雅黑" pitchFamily="34" charset="-122"/>
              <a:ea typeface="微软雅黑" pitchFamily="34" charset="-122"/>
            </a:endParaRPr>
          </a:p>
        </p:txBody>
      </p:sp>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8" y="1300311"/>
            <a:ext cx="7705725" cy="509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62</a:t>
            </a:fld>
            <a:endParaRPr lang="en-US" altLang="zh-CN"/>
          </a:p>
        </p:txBody>
      </p:sp>
    </p:spTree>
    <p:extLst>
      <p:ext uri="{BB962C8B-B14F-4D97-AF65-F5344CB8AC3E}">
        <p14:creationId xmlns:p14="http://schemas.microsoft.com/office/powerpoint/2010/main" val="14814867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zh-CN" altLang="en-US" sz="2400" b="1" dirty="0" smtClean="0">
                <a:latin typeface="微软雅黑" pitchFamily="34" charset="-122"/>
                <a:ea typeface="微软雅黑" pitchFamily="34" charset="-122"/>
              </a:rPr>
              <a:t>统计分析后续完善</a:t>
            </a:r>
            <a:endParaRPr lang="en-US" altLang="zh-CN" sz="2400" b="1" dirty="0" smtClean="0">
              <a:latin typeface="微软雅黑" pitchFamily="34" charset="-122"/>
              <a:ea typeface="微软雅黑" pitchFamily="34" charset="-122"/>
            </a:endParaRPr>
          </a:p>
        </p:txBody>
      </p:sp>
      <p:grpSp>
        <p:nvGrpSpPr>
          <p:cNvPr id="5" name="Group 26"/>
          <p:cNvGrpSpPr>
            <a:grpSpLocks/>
          </p:cNvGrpSpPr>
          <p:nvPr/>
        </p:nvGrpSpPr>
        <p:grpSpPr bwMode="auto">
          <a:xfrm>
            <a:off x="6218238" y="1516063"/>
            <a:ext cx="1187450" cy="876300"/>
            <a:chOff x="803" y="1519"/>
            <a:chExt cx="937" cy="692"/>
          </a:xfrm>
        </p:grpSpPr>
        <p:sp>
          <p:nvSpPr>
            <p:cNvPr id="6" name="AutoShape 27"/>
            <p:cNvSpPr>
              <a:spLocks noChangeArrowheads="1"/>
            </p:cNvSpPr>
            <p:nvPr/>
          </p:nvSpPr>
          <p:spPr bwMode="gray">
            <a:xfrm>
              <a:off x="803" y="1519"/>
              <a:ext cx="937" cy="6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600 w 21600"/>
                <a:gd name="T13" fmla="*/ 10800 h 21600"/>
                <a:gd name="T14" fmla="*/ 0 w 21600"/>
                <a:gd name="T15" fmla="*/ 21600 h 21600"/>
              </a:gdLst>
              <a:ahLst/>
              <a:cxnLst>
                <a:cxn ang="T8">
                  <a:pos x="T0" y="T1"/>
                </a:cxn>
                <a:cxn ang="T9">
                  <a:pos x="T2" y="T3"/>
                </a:cxn>
                <a:cxn ang="T10">
                  <a:pos x="T4" y="T5"/>
                </a:cxn>
                <a:cxn ang="T11">
                  <a:pos x="T6" y="T7"/>
                </a:cxn>
              </a:cxnLst>
              <a:rect l="T12" t="T13" r="T14" b="T15"/>
              <a:pathLst>
                <a:path w="21600" h="21600">
                  <a:moveTo>
                    <a:pt x="11434" y="10800"/>
                  </a:moveTo>
                  <a:cubicBezTo>
                    <a:pt x="11434" y="11150"/>
                    <a:pt x="11150" y="11434"/>
                    <a:pt x="10800" y="11434"/>
                  </a:cubicBezTo>
                  <a:cubicBezTo>
                    <a:pt x="10449" y="11434"/>
                    <a:pt x="10166" y="11150"/>
                    <a:pt x="10166" y="10800"/>
                  </a:cubicBezTo>
                  <a:lnTo>
                    <a:pt x="0" y="10800"/>
                  </a:lnTo>
                  <a:cubicBezTo>
                    <a:pt x="0" y="16764"/>
                    <a:pt x="4835" y="21600"/>
                    <a:pt x="10800" y="21600"/>
                  </a:cubicBezTo>
                  <a:cubicBezTo>
                    <a:pt x="16764" y="21600"/>
                    <a:pt x="21600" y="16764"/>
                    <a:pt x="21600" y="10800"/>
                  </a:cubicBezTo>
                  <a:close/>
                </a:path>
              </a:pathLst>
            </a:custGeom>
            <a:gradFill rotWithShape="1">
              <a:gsLst>
                <a:gs pos="0">
                  <a:srgbClr val="0066FF"/>
                </a:gs>
                <a:gs pos="50000">
                  <a:srgbClr val="003079"/>
                </a:gs>
                <a:gs pos="100000">
                  <a:srgbClr val="0066FF"/>
                </a:gs>
              </a:gsLst>
              <a:lin ang="5400000" scaled="1"/>
            </a:gradFill>
            <a:ln w="9525" algn="ctr">
              <a:noFill/>
              <a:miter lim="800000"/>
              <a:headEnd/>
              <a:tailEnd/>
            </a:ln>
          </p:spPr>
          <p:txBody>
            <a:bodyPr wrap="none" anchor="ctr"/>
            <a:lstStyle/>
            <a:p>
              <a:endParaRPr lang="zh-CN" altLang="en-US"/>
            </a:p>
          </p:txBody>
        </p:sp>
        <p:sp>
          <p:nvSpPr>
            <p:cNvPr id="7" name="Oval 28"/>
            <p:cNvSpPr>
              <a:spLocks noChangeArrowheads="1"/>
            </p:cNvSpPr>
            <p:nvPr/>
          </p:nvSpPr>
          <p:spPr bwMode="gray">
            <a:xfrm>
              <a:off x="803" y="1798"/>
              <a:ext cx="937" cy="145"/>
            </a:xfrm>
            <a:prstGeom prst="ellipse">
              <a:avLst/>
            </a:prstGeom>
            <a:gradFill rotWithShape="1">
              <a:gsLst>
                <a:gs pos="0">
                  <a:srgbClr val="0066FF"/>
                </a:gs>
                <a:gs pos="100000">
                  <a:srgbClr val="438EFF"/>
                </a:gs>
              </a:gsLst>
              <a:lin ang="5400000" scaled="1"/>
            </a:gradFill>
            <a:ln w="9525" algn="ctr">
              <a:noFill/>
              <a:round/>
              <a:headEnd/>
              <a:tailEnd/>
            </a:ln>
          </p:spPr>
          <p:txBody>
            <a:bodyPr wrap="none" anchor="ctr"/>
            <a:lstStyle/>
            <a:p>
              <a:endParaRPr lang="zh-CN" altLang="en-US"/>
            </a:p>
          </p:txBody>
        </p:sp>
      </p:grpSp>
      <p:sp>
        <p:nvSpPr>
          <p:cNvPr id="8" name="Text Box 29"/>
          <p:cNvSpPr txBox="1">
            <a:spLocks noChangeArrowheads="1"/>
          </p:cNvSpPr>
          <p:nvPr/>
        </p:nvSpPr>
        <p:spPr bwMode="gray">
          <a:xfrm>
            <a:off x="6383668" y="2054225"/>
            <a:ext cx="896938" cy="307777"/>
          </a:xfrm>
          <a:prstGeom prst="rect">
            <a:avLst/>
          </a:prstGeom>
          <a:noFill/>
          <a:ln w="9525" algn="ctr">
            <a:noFill/>
            <a:miter lim="800000"/>
            <a:headEnd/>
            <a:tailEnd/>
          </a:ln>
        </p:spPr>
        <p:txBody>
          <a:bodyPr wrap="square">
            <a:spAutoFit/>
          </a:bodyPr>
          <a:lstStyle/>
          <a:p>
            <a:pPr algn="ctr">
              <a:spcBef>
                <a:spcPct val="50000"/>
              </a:spcBef>
            </a:pPr>
            <a:r>
              <a:rPr lang="zh-CN" altLang="en-US" sz="1400" b="1" dirty="0" smtClean="0">
                <a:solidFill>
                  <a:srgbClr val="FFFFFF"/>
                </a:solidFill>
              </a:rPr>
              <a:t>部署上线</a:t>
            </a:r>
            <a:endParaRPr lang="en-US" altLang="zh-CN" sz="1400" b="1" dirty="0">
              <a:solidFill>
                <a:srgbClr val="FFFFFF"/>
              </a:solidFill>
            </a:endParaRPr>
          </a:p>
        </p:txBody>
      </p:sp>
      <p:pic>
        <p:nvPicPr>
          <p:cNvPr id="9" name="Picture 30" descr="shadow_1_m"/>
          <p:cNvPicPr>
            <a:picLocks noChangeAspect="1" noChangeArrowheads="1"/>
          </p:cNvPicPr>
          <p:nvPr/>
        </p:nvPicPr>
        <p:blipFill>
          <a:blip r:embed="rId3">
            <a:lum bright="-12000"/>
          </a:blip>
          <a:srcRect/>
          <a:stretch>
            <a:fillRect/>
          </a:stretch>
        </p:blipFill>
        <p:spPr bwMode="gray">
          <a:xfrm>
            <a:off x="6478588" y="2400300"/>
            <a:ext cx="668337" cy="127000"/>
          </a:xfrm>
          <a:prstGeom prst="rect">
            <a:avLst/>
          </a:prstGeom>
          <a:noFill/>
          <a:ln w="9525">
            <a:noFill/>
            <a:miter lim="800000"/>
            <a:headEnd/>
            <a:tailEnd/>
          </a:ln>
        </p:spPr>
      </p:pic>
      <p:sp>
        <p:nvSpPr>
          <p:cNvPr id="10" name="Oval 31"/>
          <p:cNvSpPr>
            <a:spLocks noChangeArrowheads="1"/>
          </p:cNvSpPr>
          <p:nvPr/>
        </p:nvSpPr>
        <p:spPr bwMode="gray">
          <a:xfrm rot="3125284" flipH="1">
            <a:off x="6307138" y="2160587"/>
            <a:ext cx="96838" cy="42863"/>
          </a:xfrm>
          <a:prstGeom prst="ellipse">
            <a:avLst/>
          </a:prstGeom>
          <a:gradFill rotWithShape="1">
            <a:gsLst>
              <a:gs pos="0">
                <a:srgbClr val="161F26"/>
              </a:gs>
              <a:gs pos="50000">
                <a:srgbClr val="6E99C0"/>
              </a:gs>
              <a:gs pos="100000">
                <a:srgbClr val="161F26"/>
              </a:gs>
            </a:gsLst>
            <a:lin ang="0" scaled="1"/>
          </a:gradFill>
          <a:ln w="9525" algn="ctr">
            <a:noFill/>
            <a:round/>
            <a:headEnd/>
            <a:tailEnd/>
          </a:ln>
        </p:spPr>
        <p:txBody>
          <a:bodyPr wrap="none" anchor="ctr"/>
          <a:lstStyle/>
          <a:p>
            <a:endParaRPr lang="zh-CN" altLang="en-US"/>
          </a:p>
        </p:txBody>
      </p:sp>
      <p:sp>
        <p:nvSpPr>
          <p:cNvPr id="11" name="Freeform 32"/>
          <p:cNvSpPr>
            <a:spLocks/>
          </p:cNvSpPr>
          <p:nvPr/>
        </p:nvSpPr>
        <p:spPr bwMode="gray">
          <a:xfrm rot="-6881602">
            <a:off x="5594350" y="1708150"/>
            <a:ext cx="98425" cy="1577975"/>
          </a:xfrm>
          <a:custGeom>
            <a:avLst/>
            <a:gdLst>
              <a:gd name="T0" fmla="*/ 0 w 291"/>
              <a:gd name="T1" fmla="*/ 0 h 1199"/>
              <a:gd name="T2" fmla="*/ 2147483647 w 291"/>
              <a:gd name="T3" fmla="*/ 0 h 1199"/>
              <a:gd name="T4" fmla="*/ 2147483647 w 291"/>
              <a:gd name="T5" fmla="*/ 2147483647 h 1199"/>
              <a:gd name="T6" fmla="*/ 2147483647 w 291"/>
              <a:gd name="T7" fmla="*/ 2147483647 h 1199"/>
              <a:gd name="T8" fmla="*/ 0 w 291"/>
              <a:gd name="T9" fmla="*/ 0 h 1199"/>
              <a:gd name="T10" fmla="*/ 0 60000 65536"/>
              <a:gd name="T11" fmla="*/ 0 60000 65536"/>
              <a:gd name="T12" fmla="*/ 0 60000 65536"/>
              <a:gd name="T13" fmla="*/ 0 60000 65536"/>
              <a:gd name="T14" fmla="*/ 0 60000 65536"/>
              <a:gd name="T15" fmla="*/ 0 w 291"/>
              <a:gd name="T16" fmla="*/ 0 h 1199"/>
              <a:gd name="T17" fmla="*/ 291 w 291"/>
              <a:gd name="T18" fmla="*/ 1199 h 1199"/>
            </a:gdLst>
            <a:ahLst/>
            <a:cxnLst>
              <a:cxn ang="T10">
                <a:pos x="T0" y="T1"/>
              </a:cxn>
              <a:cxn ang="T11">
                <a:pos x="T2" y="T3"/>
              </a:cxn>
              <a:cxn ang="T12">
                <a:pos x="T4" y="T5"/>
              </a:cxn>
              <a:cxn ang="T13">
                <a:pos x="T6" y="T7"/>
              </a:cxn>
              <a:cxn ang="T14">
                <a:pos x="T8" y="T9"/>
              </a:cxn>
            </a:cxnLst>
            <a:rect l="T15" t="T16" r="T17" b="T18"/>
            <a:pathLst>
              <a:path w="291" h="1199">
                <a:moveTo>
                  <a:pt x="0" y="0"/>
                </a:moveTo>
                <a:lnTo>
                  <a:pt x="291" y="0"/>
                </a:lnTo>
                <a:lnTo>
                  <a:pt x="180" y="1199"/>
                </a:lnTo>
                <a:lnTo>
                  <a:pt x="81" y="1193"/>
                </a:lnTo>
                <a:lnTo>
                  <a:pt x="0" y="0"/>
                </a:lnTo>
                <a:close/>
              </a:path>
            </a:pathLst>
          </a:custGeom>
          <a:gradFill rotWithShape="1">
            <a:gsLst>
              <a:gs pos="0">
                <a:srgbClr val="506F8B"/>
              </a:gs>
              <a:gs pos="50000">
                <a:srgbClr val="6E99C0"/>
              </a:gs>
              <a:gs pos="100000">
                <a:srgbClr val="506F8B"/>
              </a:gs>
            </a:gsLst>
            <a:lin ang="0" scaled="1"/>
          </a:gradFill>
          <a:ln w="9525">
            <a:noFill/>
            <a:round/>
            <a:headEnd/>
            <a:tailEnd/>
          </a:ln>
        </p:spPr>
        <p:txBody>
          <a:bodyPr wrap="none" anchor="ctr"/>
          <a:lstStyle/>
          <a:p>
            <a:endParaRPr lang="zh-CN" altLang="en-US"/>
          </a:p>
        </p:txBody>
      </p:sp>
      <p:grpSp>
        <p:nvGrpSpPr>
          <p:cNvPr id="12" name="Group 33"/>
          <p:cNvGrpSpPr>
            <a:grpSpLocks/>
          </p:cNvGrpSpPr>
          <p:nvPr/>
        </p:nvGrpSpPr>
        <p:grpSpPr bwMode="auto">
          <a:xfrm>
            <a:off x="3246438" y="1936750"/>
            <a:ext cx="1816100" cy="1452563"/>
            <a:chOff x="803" y="1519"/>
            <a:chExt cx="937" cy="692"/>
          </a:xfrm>
        </p:grpSpPr>
        <p:sp>
          <p:nvSpPr>
            <p:cNvPr id="13" name="AutoShape 34"/>
            <p:cNvSpPr>
              <a:spLocks noChangeArrowheads="1"/>
            </p:cNvSpPr>
            <p:nvPr/>
          </p:nvSpPr>
          <p:spPr bwMode="gray">
            <a:xfrm>
              <a:off x="803" y="1519"/>
              <a:ext cx="937" cy="6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600 w 21600"/>
                <a:gd name="T13" fmla="*/ 10800 h 21600"/>
                <a:gd name="T14" fmla="*/ 0 w 21600"/>
                <a:gd name="T15" fmla="*/ 21600 h 21600"/>
              </a:gdLst>
              <a:ahLst/>
              <a:cxnLst>
                <a:cxn ang="T8">
                  <a:pos x="T0" y="T1"/>
                </a:cxn>
                <a:cxn ang="T9">
                  <a:pos x="T2" y="T3"/>
                </a:cxn>
                <a:cxn ang="T10">
                  <a:pos x="T4" y="T5"/>
                </a:cxn>
                <a:cxn ang="T11">
                  <a:pos x="T6" y="T7"/>
                </a:cxn>
              </a:cxnLst>
              <a:rect l="T12" t="T13" r="T14" b="T15"/>
              <a:pathLst>
                <a:path w="21600" h="21600">
                  <a:moveTo>
                    <a:pt x="11434" y="10800"/>
                  </a:moveTo>
                  <a:cubicBezTo>
                    <a:pt x="11434" y="11150"/>
                    <a:pt x="11150" y="11434"/>
                    <a:pt x="10800" y="11434"/>
                  </a:cubicBezTo>
                  <a:cubicBezTo>
                    <a:pt x="10449" y="11434"/>
                    <a:pt x="10166" y="11150"/>
                    <a:pt x="10166" y="10800"/>
                  </a:cubicBezTo>
                  <a:lnTo>
                    <a:pt x="0" y="10800"/>
                  </a:lnTo>
                  <a:cubicBezTo>
                    <a:pt x="0" y="16764"/>
                    <a:pt x="4835" y="21600"/>
                    <a:pt x="10800" y="21600"/>
                  </a:cubicBezTo>
                  <a:cubicBezTo>
                    <a:pt x="16764" y="21600"/>
                    <a:pt x="21600" y="16764"/>
                    <a:pt x="21600" y="10800"/>
                  </a:cubicBezTo>
                  <a:close/>
                </a:path>
              </a:pathLst>
            </a:custGeom>
            <a:gradFill rotWithShape="1">
              <a:gsLst>
                <a:gs pos="0">
                  <a:srgbClr val="33CC33"/>
                </a:gs>
                <a:gs pos="50000">
                  <a:srgbClr val="186118"/>
                </a:gs>
                <a:gs pos="100000">
                  <a:srgbClr val="33CC33"/>
                </a:gs>
              </a:gsLst>
              <a:lin ang="5400000" scaled="1"/>
            </a:gradFill>
            <a:ln w="9525" algn="ctr">
              <a:noFill/>
              <a:miter lim="800000"/>
              <a:headEnd/>
              <a:tailEnd/>
            </a:ln>
          </p:spPr>
          <p:txBody>
            <a:bodyPr wrap="none" anchor="ctr"/>
            <a:lstStyle/>
            <a:p>
              <a:endParaRPr lang="zh-CN" altLang="en-US"/>
            </a:p>
          </p:txBody>
        </p:sp>
        <p:sp>
          <p:nvSpPr>
            <p:cNvPr id="14" name="Oval 35"/>
            <p:cNvSpPr>
              <a:spLocks noChangeArrowheads="1"/>
            </p:cNvSpPr>
            <p:nvPr/>
          </p:nvSpPr>
          <p:spPr bwMode="gray">
            <a:xfrm>
              <a:off x="803" y="1798"/>
              <a:ext cx="937" cy="145"/>
            </a:xfrm>
            <a:prstGeom prst="ellipse">
              <a:avLst/>
            </a:prstGeom>
            <a:gradFill rotWithShape="1">
              <a:gsLst>
                <a:gs pos="0">
                  <a:srgbClr val="33CC33"/>
                </a:gs>
                <a:gs pos="100000">
                  <a:srgbClr val="69D969"/>
                </a:gs>
              </a:gsLst>
              <a:lin ang="5400000" scaled="1"/>
            </a:gradFill>
            <a:ln w="9525" algn="ctr">
              <a:noFill/>
              <a:round/>
              <a:headEnd/>
              <a:tailEnd/>
            </a:ln>
          </p:spPr>
          <p:txBody>
            <a:bodyPr wrap="none" anchor="ctr"/>
            <a:lstStyle/>
            <a:p>
              <a:endParaRPr lang="zh-CN" altLang="en-US"/>
            </a:p>
          </p:txBody>
        </p:sp>
      </p:grpSp>
      <p:sp>
        <p:nvSpPr>
          <p:cNvPr id="15" name="Text Box 36"/>
          <p:cNvSpPr txBox="1">
            <a:spLocks noChangeArrowheads="1"/>
          </p:cNvSpPr>
          <p:nvPr/>
        </p:nvSpPr>
        <p:spPr bwMode="gray">
          <a:xfrm>
            <a:off x="3527127" y="2900363"/>
            <a:ext cx="1309688" cy="400110"/>
          </a:xfrm>
          <a:prstGeom prst="rect">
            <a:avLst/>
          </a:prstGeom>
          <a:noFill/>
          <a:ln w="9525" algn="ctr">
            <a:noFill/>
            <a:miter lim="800000"/>
            <a:headEnd/>
            <a:tailEnd/>
          </a:ln>
        </p:spPr>
        <p:txBody>
          <a:bodyPr wrap="square">
            <a:spAutoFit/>
          </a:bodyPr>
          <a:lstStyle/>
          <a:p>
            <a:pPr algn="ctr">
              <a:spcBef>
                <a:spcPct val="50000"/>
              </a:spcBef>
            </a:pPr>
            <a:r>
              <a:rPr lang="zh-CN" altLang="en-US" sz="2000" b="1" dirty="0" smtClean="0">
                <a:solidFill>
                  <a:srgbClr val="FFFFFF"/>
                </a:solidFill>
              </a:rPr>
              <a:t>收集需求</a:t>
            </a:r>
            <a:endParaRPr lang="en-US" altLang="zh-CN" sz="2000" b="1" dirty="0">
              <a:solidFill>
                <a:srgbClr val="FFFFFF"/>
              </a:solidFill>
            </a:endParaRPr>
          </a:p>
        </p:txBody>
      </p:sp>
      <p:pic>
        <p:nvPicPr>
          <p:cNvPr id="16" name="Picture 37" descr="shadow_1_m"/>
          <p:cNvPicPr>
            <a:picLocks noChangeAspect="1" noChangeArrowheads="1"/>
          </p:cNvPicPr>
          <p:nvPr/>
        </p:nvPicPr>
        <p:blipFill>
          <a:blip r:embed="rId4">
            <a:lum bright="36000"/>
          </a:blip>
          <a:srcRect/>
          <a:stretch>
            <a:fillRect/>
          </a:stretch>
        </p:blipFill>
        <p:spPr bwMode="gray">
          <a:xfrm>
            <a:off x="3649663" y="3441700"/>
            <a:ext cx="1012825" cy="206375"/>
          </a:xfrm>
          <a:prstGeom prst="rect">
            <a:avLst/>
          </a:prstGeom>
          <a:noFill/>
          <a:ln w="9525">
            <a:noFill/>
            <a:miter lim="800000"/>
            <a:headEnd/>
            <a:tailEnd/>
          </a:ln>
        </p:spPr>
      </p:pic>
      <p:sp>
        <p:nvSpPr>
          <p:cNvPr id="17" name="Oval 38"/>
          <p:cNvSpPr>
            <a:spLocks noChangeArrowheads="1"/>
          </p:cNvSpPr>
          <p:nvPr/>
        </p:nvSpPr>
        <p:spPr bwMode="gray">
          <a:xfrm rot="3125284">
            <a:off x="3431382" y="3086893"/>
            <a:ext cx="177800" cy="42863"/>
          </a:xfrm>
          <a:prstGeom prst="ellipse">
            <a:avLst/>
          </a:prstGeom>
          <a:gradFill rotWithShape="1">
            <a:gsLst>
              <a:gs pos="0">
                <a:srgbClr val="161F26"/>
              </a:gs>
              <a:gs pos="50000">
                <a:srgbClr val="6E99C0"/>
              </a:gs>
              <a:gs pos="100000">
                <a:srgbClr val="161F26"/>
              </a:gs>
            </a:gsLst>
            <a:lin ang="0" scaled="1"/>
          </a:gradFill>
          <a:ln w="9525" algn="ctr">
            <a:noFill/>
            <a:round/>
            <a:headEnd/>
            <a:tailEnd/>
          </a:ln>
        </p:spPr>
        <p:txBody>
          <a:bodyPr wrap="none" anchor="ctr"/>
          <a:lstStyle/>
          <a:p>
            <a:endParaRPr lang="zh-CN" altLang="en-US"/>
          </a:p>
        </p:txBody>
      </p:sp>
      <p:sp>
        <p:nvSpPr>
          <p:cNvPr id="18" name="Freeform 39"/>
          <p:cNvSpPr>
            <a:spLocks/>
          </p:cNvSpPr>
          <p:nvPr/>
        </p:nvSpPr>
        <p:spPr bwMode="gray">
          <a:xfrm rot="-8595127">
            <a:off x="2640013" y="2841625"/>
            <a:ext cx="327025" cy="2379663"/>
          </a:xfrm>
          <a:custGeom>
            <a:avLst/>
            <a:gdLst>
              <a:gd name="T0" fmla="*/ 0 w 291"/>
              <a:gd name="T1" fmla="*/ 0 h 1199"/>
              <a:gd name="T2" fmla="*/ 2147483647 w 291"/>
              <a:gd name="T3" fmla="*/ 0 h 1199"/>
              <a:gd name="T4" fmla="*/ 2147483647 w 291"/>
              <a:gd name="T5" fmla="*/ 2147483647 h 1199"/>
              <a:gd name="T6" fmla="*/ 2147483647 w 291"/>
              <a:gd name="T7" fmla="*/ 2147483647 h 1199"/>
              <a:gd name="T8" fmla="*/ 0 w 291"/>
              <a:gd name="T9" fmla="*/ 0 h 1199"/>
              <a:gd name="T10" fmla="*/ 0 60000 65536"/>
              <a:gd name="T11" fmla="*/ 0 60000 65536"/>
              <a:gd name="T12" fmla="*/ 0 60000 65536"/>
              <a:gd name="T13" fmla="*/ 0 60000 65536"/>
              <a:gd name="T14" fmla="*/ 0 60000 65536"/>
              <a:gd name="T15" fmla="*/ 0 w 291"/>
              <a:gd name="T16" fmla="*/ 0 h 1199"/>
              <a:gd name="T17" fmla="*/ 291 w 291"/>
              <a:gd name="T18" fmla="*/ 1199 h 1199"/>
            </a:gdLst>
            <a:ahLst/>
            <a:cxnLst>
              <a:cxn ang="T10">
                <a:pos x="T0" y="T1"/>
              </a:cxn>
              <a:cxn ang="T11">
                <a:pos x="T2" y="T3"/>
              </a:cxn>
              <a:cxn ang="T12">
                <a:pos x="T4" y="T5"/>
              </a:cxn>
              <a:cxn ang="T13">
                <a:pos x="T6" y="T7"/>
              </a:cxn>
              <a:cxn ang="T14">
                <a:pos x="T8" y="T9"/>
              </a:cxn>
            </a:cxnLst>
            <a:rect l="T15" t="T16" r="T17" b="T18"/>
            <a:pathLst>
              <a:path w="291" h="1199">
                <a:moveTo>
                  <a:pt x="0" y="0"/>
                </a:moveTo>
                <a:lnTo>
                  <a:pt x="291" y="0"/>
                </a:lnTo>
                <a:lnTo>
                  <a:pt x="180" y="1199"/>
                </a:lnTo>
                <a:lnTo>
                  <a:pt x="81" y="1193"/>
                </a:lnTo>
                <a:lnTo>
                  <a:pt x="0" y="0"/>
                </a:lnTo>
                <a:close/>
              </a:path>
            </a:pathLst>
          </a:custGeom>
          <a:gradFill rotWithShape="1">
            <a:gsLst>
              <a:gs pos="0">
                <a:srgbClr val="506F8B"/>
              </a:gs>
              <a:gs pos="50000">
                <a:srgbClr val="6E99C0"/>
              </a:gs>
              <a:gs pos="100000">
                <a:srgbClr val="506F8B"/>
              </a:gs>
            </a:gsLst>
            <a:lin ang="0" scaled="1"/>
          </a:gradFill>
          <a:ln w="9525">
            <a:noFill/>
            <a:round/>
            <a:headEnd/>
            <a:tailEnd/>
          </a:ln>
        </p:spPr>
        <p:txBody>
          <a:bodyPr wrap="none" anchor="ctr"/>
          <a:lstStyle/>
          <a:p>
            <a:endParaRPr lang="zh-CN" altLang="en-US"/>
          </a:p>
        </p:txBody>
      </p:sp>
      <p:grpSp>
        <p:nvGrpSpPr>
          <p:cNvPr id="19" name="Group 40"/>
          <p:cNvGrpSpPr>
            <a:grpSpLocks/>
          </p:cNvGrpSpPr>
          <p:nvPr/>
        </p:nvGrpSpPr>
        <p:grpSpPr bwMode="auto">
          <a:xfrm>
            <a:off x="776288" y="3965575"/>
            <a:ext cx="2628900" cy="2092325"/>
            <a:chOff x="803" y="1519"/>
            <a:chExt cx="937" cy="692"/>
          </a:xfrm>
        </p:grpSpPr>
        <p:sp>
          <p:nvSpPr>
            <p:cNvPr id="20" name="AutoShape 41"/>
            <p:cNvSpPr>
              <a:spLocks noChangeArrowheads="1"/>
            </p:cNvSpPr>
            <p:nvPr/>
          </p:nvSpPr>
          <p:spPr bwMode="gray">
            <a:xfrm>
              <a:off x="803" y="1519"/>
              <a:ext cx="937" cy="6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600 w 21600"/>
                <a:gd name="T13" fmla="*/ 10800 h 21600"/>
                <a:gd name="T14" fmla="*/ 0 w 21600"/>
                <a:gd name="T15" fmla="*/ 21600 h 21600"/>
              </a:gdLst>
              <a:ahLst/>
              <a:cxnLst>
                <a:cxn ang="T8">
                  <a:pos x="T0" y="T1"/>
                </a:cxn>
                <a:cxn ang="T9">
                  <a:pos x="T2" y="T3"/>
                </a:cxn>
                <a:cxn ang="T10">
                  <a:pos x="T4" y="T5"/>
                </a:cxn>
                <a:cxn ang="T11">
                  <a:pos x="T6" y="T7"/>
                </a:cxn>
              </a:cxnLst>
              <a:rect l="T12" t="T13" r="T14" b="T15"/>
              <a:pathLst>
                <a:path w="21600" h="21600">
                  <a:moveTo>
                    <a:pt x="11434" y="10800"/>
                  </a:moveTo>
                  <a:cubicBezTo>
                    <a:pt x="11434" y="11150"/>
                    <a:pt x="11150" y="11434"/>
                    <a:pt x="10800" y="11434"/>
                  </a:cubicBezTo>
                  <a:cubicBezTo>
                    <a:pt x="10449" y="11434"/>
                    <a:pt x="10166" y="11150"/>
                    <a:pt x="10166" y="10800"/>
                  </a:cubicBezTo>
                  <a:lnTo>
                    <a:pt x="0" y="10800"/>
                  </a:lnTo>
                  <a:cubicBezTo>
                    <a:pt x="0" y="16764"/>
                    <a:pt x="4835" y="21600"/>
                    <a:pt x="10800" y="21600"/>
                  </a:cubicBezTo>
                  <a:cubicBezTo>
                    <a:pt x="16764" y="21600"/>
                    <a:pt x="21600" y="16764"/>
                    <a:pt x="21600" y="10800"/>
                  </a:cubicBezTo>
                  <a:close/>
                </a:path>
              </a:pathLst>
            </a:custGeom>
            <a:gradFill rotWithShape="1">
              <a:gsLst>
                <a:gs pos="0">
                  <a:srgbClr val="855ADA"/>
                </a:gs>
                <a:gs pos="50000">
                  <a:srgbClr val="3F2B67"/>
                </a:gs>
                <a:gs pos="100000">
                  <a:srgbClr val="855ADA"/>
                </a:gs>
              </a:gsLst>
              <a:lin ang="5400000" scaled="1"/>
            </a:gradFill>
            <a:ln w="9525" algn="ctr">
              <a:noFill/>
              <a:miter lim="800000"/>
              <a:headEnd/>
              <a:tailEnd/>
            </a:ln>
          </p:spPr>
          <p:txBody>
            <a:bodyPr wrap="none" anchor="ctr"/>
            <a:lstStyle/>
            <a:p>
              <a:endParaRPr lang="zh-CN" altLang="en-US"/>
            </a:p>
          </p:txBody>
        </p:sp>
        <p:sp>
          <p:nvSpPr>
            <p:cNvPr id="21" name="Oval 42"/>
            <p:cNvSpPr>
              <a:spLocks noChangeArrowheads="1"/>
            </p:cNvSpPr>
            <p:nvPr/>
          </p:nvSpPr>
          <p:spPr bwMode="gray">
            <a:xfrm>
              <a:off x="803" y="1798"/>
              <a:ext cx="937" cy="145"/>
            </a:xfrm>
            <a:prstGeom prst="ellipse">
              <a:avLst/>
            </a:prstGeom>
            <a:gradFill rotWithShape="1">
              <a:gsLst>
                <a:gs pos="0">
                  <a:srgbClr val="855ADA"/>
                </a:gs>
                <a:gs pos="100000">
                  <a:srgbClr val="BDA6EB"/>
                </a:gs>
              </a:gsLst>
              <a:lin ang="5400000" scaled="1"/>
            </a:gradFill>
            <a:ln w="9525" algn="ctr">
              <a:noFill/>
              <a:round/>
              <a:headEnd/>
              <a:tailEnd/>
            </a:ln>
          </p:spPr>
          <p:txBody>
            <a:bodyPr wrap="none" anchor="ctr"/>
            <a:lstStyle/>
            <a:p>
              <a:endParaRPr lang="zh-CN" altLang="en-US"/>
            </a:p>
          </p:txBody>
        </p:sp>
      </p:grpSp>
      <p:sp>
        <p:nvSpPr>
          <p:cNvPr id="22" name="Text Box 43"/>
          <p:cNvSpPr txBox="1">
            <a:spLocks noChangeArrowheads="1"/>
          </p:cNvSpPr>
          <p:nvPr/>
        </p:nvSpPr>
        <p:spPr bwMode="gray">
          <a:xfrm>
            <a:off x="1265238" y="5368925"/>
            <a:ext cx="1627187" cy="461665"/>
          </a:xfrm>
          <a:prstGeom prst="rect">
            <a:avLst/>
          </a:prstGeom>
          <a:noFill/>
          <a:ln w="9525" algn="ctr">
            <a:noFill/>
            <a:miter lim="800000"/>
            <a:headEnd/>
            <a:tailEnd/>
          </a:ln>
        </p:spPr>
        <p:txBody>
          <a:bodyPr>
            <a:spAutoFit/>
          </a:bodyPr>
          <a:lstStyle/>
          <a:p>
            <a:pPr algn="ctr">
              <a:spcBef>
                <a:spcPct val="50000"/>
              </a:spcBef>
            </a:pPr>
            <a:r>
              <a:rPr lang="zh-CN" altLang="en-US" sz="2400" b="1" dirty="0" smtClean="0">
                <a:solidFill>
                  <a:srgbClr val="FFFFFF"/>
                </a:solidFill>
              </a:rPr>
              <a:t>基本功能</a:t>
            </a:r>
            <a:endParaRPr lang="en-US" altLang="zh-CN" sz="2400" b="1" dirty="0">
              <a:solidFill>
                <a:srgbClr val="FFFFFF"/>
              </a:solidFill>
            </a:endParaRPr>
          </a:p>
        </p:txBody>
      </p:sp>
      <p:sp>
        <p:nvSpPr>
          <p:cNvPr id="23" name="AutoShape 44"/>
          <p:cNvSpPr>
            <a:spLocks noChangeArrowheads="1"/>
          </p:cNvSpPr>
          <p:nvPr/>
        </p:nvSpPr>
        <p:spPr bwMode="gray">
          <a:xfrm flipH="1">
            <a:off x="2374900" y="4140200"/>
            <a:ext cx="828675" cy="596900"/>
          </a:xfrm>
          <a:prstGeom prst="curvedRightArrow">
            <a:avLst>
              <a:gd name="adj1" fmla="val 19583"/>
              <a:gd name="adj2" fmla="val 44676"/>
              <a:gd name="adj3" fmla="val 39194"/>
            </a:avLst>
          </a:prstGeom>
          <a:gradFill rotWithShape="1">
            <a:gsLst>
              <a:gs pos="0">
                <a:srgbClr val="FFBE93"/>
              </a:gs>
              <a:gs pos="100000">
                <a:srgbClr val="FF6600"/>
              </a:gs>
            </a:gsLst>
            <a:lin ang="0" scaled="1"/>
          </a:gradFill>
          <a:ln w="9525">
            <a:noFill/>
            <a:miter lim="800000"/>
            <a:headEnd/>
            <a:tailEnd/>
          </a:ln>
        </p:spPr>
        <p:txBody>
          <a:bodyPr wrap="none" anchor="ctr"/>
          <a:lstStyle/>
          <a:p>
            <a:endParaRPr lang="zh-CN" altLang="en-US"/>
          </a:p>
        </p:txBody>
      </p:sp>
      <p:sp>
        <p:nvSpPr>
          <p:cNvPr id="24" name="Rectangle 46"/>
          <p:cNvSpPr>
            <a:spLocks noChangeArrowheads="1"/>
          </p:cNvSpPr>
          <p:nvPr/>
        </p:nvSpPr>
        <p:spPr bwMode="auto">
          <a:xfrm>
            <a:off x="6381750" y="2646363"/>
            <a:ext cx="2513013" cy="523220"/>
          </a:xfrm>
          <a:prstGeom prst="rect">
            <a:avLst/>
          </a:prstGeom>
          <a:noFill/>
          <a:ln w="9525" algn="ctr">
            <a:noFill/>
            <a:miter lim="800000"/>
            <a:headEnd/>
            <a:tailEnd/>
          </a:ln>
        </p:spPr>
        <p:txBody>
          <a:bodyPr>
            <a:spAutoFit/>
          </a:bodyPr>
          <a:lstStyle/>
          <a:p>
            <a:pPr>
              <a:buFontTx/>
              <a:buChar char="•"/>
            </a:pPr>
            <a:r>
              <a:rPr lang="zh-CN" altLang="en-US" sz="1400" dirty="0"/>
              <a:t> </a:t>
            </a:r>
            <a:r>
              <a:rPr lang="zh-CN" altLang="en-US" sz="1400" dirty="0" smtClean="0"/>
              <a:t>开发系统功能</a:t>
            </a:r>
            <a:endParaRPr lang="en-US" altLang="zh-CN" sz="1400" dirty="0"/>
          </a:p>
          <a:p>
            <a:pPr>
              <a:buFontTx/>
              <a:buChar char="•"/>
            </a:pPr>
            <a:r>
              <a:rPr lang="en-US" altLang="zh-CN" sz="1400" dirty="0"/>
              <a:t> </a:t>
            </a:r>
            <a:r>
              <a:rPr lang="zh-CN" altLang="en-US" sz="1400" dirty="0" smtClean="0"/>
              <a:t>测试后更新系统</a:t>
            </a:r>
            <a:endParaRPr lang="en-US" altLang="zh-CN" sz="1400" dirty="0"/>
          </a:p>
        </p:txBody>
      </p:sp>
      <p:sp>
        <p:nvSpPr>
          <p:cNvPr id="25" name="Line 47"/>
          <p:cNvSpPr>
            <a:spLocks noChangeShapeType="1"/>
          </p:cNvSpPr>
          <p:nvPr/>
        </p:nvSpPr>
        <p:spPr bwMode="gray">
          <a:xfrm flipH="1">
            <a:off x="6380962" y="2743201"/>
            <a:ext cx="2376" cy="357218"/>
          </a:xfrm>
          <a:prstGeom prst="line">
            <a:avLst/>
          </a:prstGeom>
          <a:noFill/>
          <a:ln w="28575">
            <a:solidFill>
              <a:srgbClr val="FF6600"/>
            </a:solidFill>
            <a:round/>
            <a:headEnd/>
            <a:tailEnd/>
          </a:ln>
        </p:spPr>
        <p:txBody>
          <a:bodyPr wrap="none" anchor="ctr"/>
          <a:lstStyle/>
          <a:p>
            <a:endParaRPr lang="zh-CN" altLang="en-US"/>
          </a:p>
        </p:txBody>
      </p:sp>
      <p:sp>
        <p:nvSpPr>
          <p:cNvPr id="26" name="Line 48"/>
          <p:cNvSpPr>
            <a:spLocks noChangeShapeType="1"/>
          </p:cNvSpPr>
          <p:nvPr/>
        </p:nvSpPr>
        <p:spPr bwMode="gray">
          <a:xfrm>
            <a:off x="899592" y="1860699"/>
            <a:ext cx="0" cy="906462"/>
          </a:xfrm>
          <a:prstGeom prst="line">
            <a:avLst/>
          </a:prstGeom>
          <a:noFill/>
          <a:ln w="28575">
            <a:solidFill>
              <a:srgbClr val="FF6600"/>
            </a:solidFill>
            <a:round/>
            <a:headEnd/>
            <a:tailEnd/>
          </a:ln>
        </p:spPr>
        <p:txBody>
          <a:bodyPr wrap="none" anchor="ctr"/>
          <a:lstStyle/>
          <a:p>
            <a:endParaRPr lang="zh-CN" altLang="en-US"/>
          </a:p>
        </p:txBody>
      </p:sp>
      <p:sp>
        <p:nvSpPr>
          <p:cNvPr id="27" name="Rectangle 49"/>
          <p:cNvSpPr>
            <a:spLocks noChangeArrowheads="1"/>
          </p:cNvSpPr>
          <p:nvPr/>
        </p:nvSpPr>
        <p:spPr bwMode="gray">
          <a:xfrm>
            <a:off x="1001192" y="1844824"/>
            <a:ext cx="2403996" cy="1077218"/>
          </a:xfrm>
          <a:prstGeom prst="rect">
            <a:avLst/>
          </a:prstGeom>
          <a:noFill/>
          <a:ln w="9525" algn="ctr">
            <a:noFill/>
            <a:miter lim="800000"/>
            <a:headEnd/>
            <a:tailEnd/>
          </a:ln>
        </p:spPr>
        <p:txBody>
          <a:bodyPr wrap="square">
            <a:spAutoFit/>
          </a:bodyPr>
          <a:lstStyle/>
          <a:p>
            <a:pPr>
              <a:buFontTx/>
              <a:buChar char="•"/>
            </a:pPr>
            <a:r>
              <a:rPr lang="zh-CN" altLang="en-US" sz="1600" dirty="0"/>
              <a:t>增加党群机关发放统计</a:t>
            </a:r>
            <a:endParaRPr lang="en-US" altLang="zh-CN" sz="1600" dirty="0"/>
          </a:p>
          <a:p>
            <a:pPr>
              <a:buFontTx/>
              <a:buChar char="•"/>
            </a:pPr>
            <a:r>
              <a:rPr lang="zh-CN" altLang="en-US" sz="1600" dirty="0"/>
              <a:t>统计机关各分类信息</a:t>
            </a:r>
            <a:endParaRPr lang="en-US" altLang="zh-CN" sz="1600" dirty="0"/>
          </a:p>
          <a:p>
            <a:pPr>
              <a:buFontTx/>
              <a:buChar char="•"/>
            </a:pPr>
            <a:r>
              <a:rPr lang="zh-CN" altLang="en-US" sz="1600" dirty="0"/>
              <a:t>收集登记管理机关统计分析功能需求</a:t>
            </a:r>
            <a:endParaRPr lang="en-US" altLang="zh-CN" sz="1600" dirty="0"/>
          </a:p>
        </p:txBody>
      </p:sp>
      <p:sp>
        <p:nvSpPr>
          <p:cNvPr id="28" name="Line 50"/>
          <p:cNvSpPr>
            <a:spLocks noChangeShapeType="1"/>
          </p:cNvSpPr>
          <p:nvPr/>
        </p:nvSpPr>
        <p:spPr bwMode="gray">
          <a:xfrm>
            <a:off x="3638550" y="5080000"/>
            <a:ext cx="0" cy="727075"/>
          </a:xfrm>
          <a:prstGeom prst="line">
            <a:avLst/>
          </a:prstGeom>
          <a:noFill/>
          <a:ln w="28575">
            <a:solidFill>
              <a:srgbClr val="FF6600"/>
            </a:solidFill>
            <a:round/>
            <a:headEnd/>
            <a:tailEnd/>
          </a:ln>
        </p:spPr>
        <p:txBody>
          <a:bodyPr wrap="none" anchor="ctr"/>
          <a:lstStyle/>
          <a:p>
            <a:endParaRPr lang="zh-CN" altLang="en-US"/>
          </a:p>
        </p:txBody>
      </p:sp>
      <p:sp>
        <p:nvSpPr>
          <p:cNvPr id="29" name="Rectangle 51"/>
          <p:cNvSpPr>
            <a:spLocks noChangeArrowheads="1"/>
          </p:cNvSpPr>
          <p:nvPr/>
        </p:nvSpPr>
        <p:spPr bwMode="gray">
          <a:xfrm>
            <a:off x="3624263" y="5043488"/>
            <a:ext cx="3332162" cy="769441"/>
          </a:xfrm>
          <a:prstGeom prst="rect">
            <a:avLst/>
          </a:prstGeom>
          <a:noFill/>
          <a:ln w="9525" algn="ctr">
            <a:noFill/>
            <a:miter lim="800000"/>
            <a:headEnd/>
            <a:tailEnd/>
          </a:ln>
        </p:spPr>
        <p:txBody>
          <a:bodyPr>
            <a:spAutoFit/>
          </a:bodyPr>
          <a:lstStyle/>
          <a:p>
            <a:pPr eaLnBrk="0" hangingPunct="0">
              <a:lnSpc>
                <a:spcPct val="110000"/>
              </a:lnSpc>
            </a:pPr>
            <a:r>
              <a:rPr lang="zh-CN" altLang="en-US" sz="2000" dirty="0" smtClean="0"/>
              <a:t>满足基本的统计分析，简单的分类统计</a:t>
            </a:r>
            <a:endParaRPr lang="en-US" altLang="zh-CN" sz="2000" dirty="0"/>
          </a:p>
        </p:txBody>
      </p:sp>
      <p:grpSp>
        <p:nvGrpSpPr>
          <p:cNvPr id="30" name="Group 52"/>
          <p:cNvGrpSpPr>
            <a:grpSpLocks/>
          </p:cNvGrpSpPr>
          <p:nvPr/>
        </p:nvGrpSpPr>
        <p:grpSpPr bwMode="auto">
          <a:xfrm rot="291726">
            <a:off x="1493838" y="3500438"/>
            <a:ext cx="1270000" cy="1571625"/>
            <a:chOff x="1971" y="2318"/>
            <a:chExt cx="482" cy="596"/>
          </a:xfrm>
        </p:grpSpPr>
        <p:sp>
          <p:nvSpPr>
            <p:cNvPr id="31" name="Oval 53"/>
            <p:cNvSpPr>
              <a:spLocks noChangeArrowheads="1"/>
            </p:cNvSpPr>
            <p:nvPr/>
          </p:nvSpPr>
          <p:spPr bwMode="gray">
            <a:xfrm>
              <a:off x="2149" y="2318"/>
              <a:ext cx="126" cy="123"/>
            </a:xfrm>
            <a:prstGeom prst="ellipse">
              <a:avLst/>
            </a:prstGeom>
            <a:solidFill>
              <a:srgbClr val="FEE3AC"/>
            </a:solidFill>
            <a:ln w="9525">
              <a:round/>
              <a:headEnd/>
              <a:tailEnd/>
            </a:ln>
            <a:scene3d>
              <a:camera prst="legacyPerspectiveFront">
                <a:rot lat="20099980" lon="1500000" rev="0"/>
              </a:camera>
              <a:lightRig rig="legacyFlat2" dir="t"/>
            </a:scene3d>
            <a:sp3d extrusionH="87300" prstMaterial="legacyMetal">
              <a:bevelT w="13500" h="13500" prst="angle"/>
              <a:bevelB w="13500" h="13500" prst="angle"/>
              <a:extrusionClr>
                <a:srgbClr val="FFB219"/>
              </a:extrusionClr>
            </a:sp3d>
          </p:spPr>
          <p:txBody>
            <a:bodyPr wrap="none" anchor="ctr">
              <a:flatTx/>
            </a:bodyPr>
            <a:lstStyle/>
            <a:p>
              <a:endParaRPr lang="zh-CN" altLang="en-US"/>
            </a:p>
          </p:txBody>
        </p:sp>
        <p:sp>
          <p:nvSpPr>
            <p:cNvPr id="32" name="Freeform 54"/>
            <p:cNvSpPr>
              <a:spLocks/>
            </p:cNvSpPr>
            <p:nvPr/>
          </p:nvSpPr>
          <p:spPr bwMode="gray">
            <a:xfrm>
              <a:off x="1971" y="2336"/>
              <a:ext cx="482" cy="578"/>
            </a:xfrm>
            <a:custGeom>
              <a:avLst/>
              <a:gdLst>
                <a:gd name="T0" fmla="*/ 0 w 3312"/>
                <a:gd name="T1" fmla="*/ 0 h 3962"/>
                <a:gd name="T2" fmla="*/ 0 w 3312"/>
                <a:gd name="T3" fmla="*/ 0 h 3962"/>
                <a:gd name="T4" fmla="*/ 0 w 3312"/>
                <a:gd name="T5" fmla="*/ 0 h 3962"/>
                <a:gd name="T6" fmla="*/ 0 w 3312"/>
                <a:gd name="T7" fmla="*/ 0 h 3962"/>
                <a:gd name="T8" fmla="*/ 0 w 3312"/>
                <a:gd name="T9" fmla="*/ 0 h 3962"/>
                <a:gd name="T10" fmla="*/ 0 w 3312"/>
                <a:gd name="T11" fmla="*/ 0 h 3962"/>
                <a:gd name="T12" fmla="*/ 0 w 3312"/>
                <a:gd name="T13" fmla="*/ 0 h 3962"/>
                <a:gd name="T14" fmla="*/ 0 w 3312"/>
                <a:gd name="T15" fmla="*/ 0 h 3962"/>
                <a:gd name="T16" fmla="*/ 0 w 3312"/>
                <a:gd name="T17" fmla="*/ 0 h 3962"/>
                <a:gd name="T18" fmla="*/ 0 w 3312"/>
                <a:gd name="T19" fmla="*/ 0 h 3962"/>
                <a:gd name="T20" fmla="*/ 0 w 3312"/>
                <a:gd name="T21" fmla="*/ 0 h 3962"/>
                <a:gd name="T22" fmla="*/ 0 w 3312"/>
                <a:gd name="T23" fmla="*/ 0 h 3962"/>
                <a:gd name="T24" fmla="*/ 0 w 3312"/>
                <a:gd name="T25" fmla="*/ 0 h 3962"/>
                <a:gd name="T26" fmla="*/ 0 w 3312"/>
                <a:gd name="T27" fmla="*/ 0 h 3962"/>
                <a:gd name="T28" fmla="*/ 0 w 3312"/>
                <a:gd name="T29" fmla="*/ 0 h 3962"/>
                <a:gd name="T30" fmla="*/ 0 w 3312"/>
                <a:gd name="T31" fmla="*/ 0 h 3962"/>
                <a:gd name="T32" fmla="*/ 0 w 3312"/>
                <a:gd name="T33" fmla="*/ 0 h 3962"/>
                <a:gd name="T34" fmla="*/ 0 w 3312"/>
                <a:gd name="T35" fmla="*/ 0 h 3962"/>
                <a:gd name="T36" fmla="*/ 0 w 3312"/>
                <a:gd name="T37" fmla="*/ 0 h 3962"/>
                <a:gd name="T38" fmla="*/ 0 w 3312"/>
                <a:gd name="T39" fmla="*/ 0 h 3962"/>
                <a:gd name="T40" fmla="*/ 0 w 3312"/>
                <a:gd name="T41" fmla="*/ 0 h 3962"/>
                <a:gd name="T42" fmla="*/ 0 w 3312"/>
                <a:gd name="T43" fmla="*/ 0 h 3962"/>
                <a:gd name="T44" fmla="*/ 0 w 3312"/>
                <a:gd name="T45" fmla="*/ 0 h 3962"/>
                <a:gd name="T46" fmla="*/ 0 w 3312"/>
                <a:gd name="T47" fmla="*/ 0 h 39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12"/>
                <a:gd name="T73" fmla="*/ 0 h 3962"/>
                <a:gd name="T74" fmla="*/ 3312 w 3312"/>
                <a:gd name="T75" fmla="*/ 3962 h 39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12" h="3962">
                  <a:moveTo>
                    <a:pt x="1376" y="696"/>
                  </a:moveTo>
                  <a:cubicBezTo>
                    <a:pt x="1401" y="795"/>
                    <a:pt x="1489" y="920"/>
                    <a:pt x="1639" y="920"/>
                  </a:cubicBezTo>
                  <a:cubicBezTo>
                    <a:pt x="1801" y="920"/>
                    <a:pt x="1876" y="795"/>
                    <a:pt x="1926" y="708"/>
                  </a:cubicBezTo>
                  <a:lnTo>
                    <a:pt x="2940" y="66"/>
                  </a:lnTo>
                  <a:cubicBezTo>
                    <a:pt x="3042" y="0"/>
                    <a:pt x="3142" y="16"/>
                    <a:pt x="3204" y="78"/>
                  </a:cubicBezTo>
                  <a:cubicBezTo>
                    <a:pt x="3267" y="140"/>
                    <a:pt x="3312" y="264"/>
                    <a:pt x="3072" y="444"/>
                  </a:cubicBezTo>
                  <a:lnTo>
                    <a:pt x="2139" y="1081"/>
                  </a:lnTo>
                  <a:lnTo>
                    <a:pt x="2476" y="2372"/>
                  </a:lnTo>
                  <a:lnTo>
                    <a:pt x="2251" y="2435"/>
                  </a:lnTo>
                  <a:lnTo>
                    <a:pt x="2614" y="3589"/>
                  </a:lnTo>
                  <a:cubicBezTo>
                    <a:pt x="2651" y="3751"/>
                    <a:pt x="2639" y="3863"/>
                    <a:pt x="2539" y="3925"/>
                  </a:cubicBezTo>
                  <a:cubicBezTo>
                    <a:pt x="2401" y="3962"/>
                    <a:pt x="2289" y="3863"/>
                    <a:pt x="2226" y="3689"/>
                  </a:cubicBezTo>
                  <a:cubicBezTo>
                    <a:pt x="2101" y="3453"/>
                    <a:pt x="1876" y="2720"/>
                    <a:pt x="1789" y="2534"/>
                  </a:cubicBezTo>
                  <a:lnTo>
                    <a:pt x="1414" y="2534"/>
                  </a:lnTo>
                  <a:cubicBezTo>
                    <a:pt x="1339" y="2770"/>
                    <a:pt x="1151" y="3465"/>
                    <a:pt x="1051" y="3689"/>
                  </a:cubicBezTo>
                  <a:cubicBezTo>
                    <a:pt x="1001" y="3838"/>
                    <a:pt x="914" y="3950"/>
                    <a:pt x="789" y="3925"/>
                  </a:cubicBezTo>
                  <a:cubicBezTo>
                    <a:pt x="714" y="3875"/>
                    <a:pt x="614" y="3838"/>
                    <a:pt x="676" y="3577"/>
                  </a:cubicBezTo>
                  <a:lnTo>
                    <a:pt x="1001" y="2459"/>
                  </a:lnTo>
                  <a:lnTo>
                    <a:pt x="751" y="2397"/>
                  </a:lnTo>
                  <a:lnTo>
                    <a:pt x="1126" y="1081"/>
                  </a:lnTo>
                  <a:lnTo>
                    <a:pt x="139" y="497"/>
                  </a:lnTo>
                  <a:cubicBezTo>
                    <a:pt x="54" y="402"/>
                    <a:pt x="0" y="342"/>
                    <a:pt x="60" y="180"/>
                  </a:cubicBezTo>
                  <a:cubicBezTo>
                    <a:pt x="186" y="102"/>
                    <a:pt x="214" y="112"/>
                    <a:pt x="389" y="162"/>
                  </a:cubicBezTo>
                  <a:lnTo>
                    <a:pt x="1376" y="696"/>
                  </a:lnTo>
                  <a:close/>
                </a:path>
              </a:pathLst>
            </a:custGeom>
            <a:solidFill>
              <a:srgbClr val="FEE3AC"/>
            </a:solidFill>
            <a:ln w="9525">
              <a:miter lim="800000"/>
              <a:headEnd/>
              <a:tailEnd/>
            </a:ln>
            <a:scene3d>
              <a:camera prst="legacyPerspectiveFront">
                <a:rot lat="20099980" lon="1500000" rev="0"/>
              </a:camera>
              <a:lightRig rig="legacyFlat2" dir="t"/>
            </a:scene3d>
            <a:sp3d extrusionH="87300" prstMaterial="legacyMetal">
              <a:bevelT w="13500" h="13500" prst="angle"/>
              <a:bevelB w="13500" h="13500" prst="angle"/>
              <a:extrusionClr>
                <a:srgbClr val="FFB219"/>
              </a:extrusionClr>
            </a:sp3d>
          </p:spPr>
          <p:txBody>
            <a:bodyPr>
              <a:flatTx/>
            </a:bodyPr>
            <a:lstStyle/>
            <a:p>
              <a:endParaRPr lang="zh-CN" altLang="en-US"/>
            </a:p>
          </p:txBody>
        </p:sp>
      </p:grpSp>
      <p:grpSp>
        <p:nvGrpSpPr>
          <p:cNvPr id="33" name="Group 55"/>
          <p:cNvGrpSpPr>
            <a:grpSpLocks/>
          </p:cNvGrpSpPr>
          <p:nvPr/>
        </p:nvGrpSpPr>
        <p:grpSpPr bwMode="auto">
          <a:xfrm rot="291726">
            <a:off x="3803650" y="1782763"/>
            <a:ext cx="714375" cy="882650"/>
            <a:chOff x="1971" y="2318"/>
            <a:chExt cx="482" cy="596"/>
          </a:xfrm>
        </p:grpSpPr>
        <p:sp>
          <p:nvSpPr>
            <p:cNvPr id="34" name="Oval 56"/>
            <p:cNvSpPr>
              <a:spLocks noChangeArrowheads="1"/>
            </p:cNvSpPr>
            <p:nvPr/>
          </p:nvSpPr>
          <p:spPr bwMode="gray">
            <a:xfrm>
              <a:off x="2149" y="2318"/>
              <a:ext cx="126" cy="123"/>
            </a:xfrm>
            <a:prstGeom prst="ellipse">
              <a:avLst/>
            </a:prstGeom>
            <a:solidFill>
              <a:srgbClr val="FFCC00"/>
            </a:solidFill>
            <a:ln w="9525">
              <a:round/>
              <a:headEnd/>
              <a:tailEnd/>
            </a:ln>
            <a:scene3d>
              <a:camera prst="legacyPerspectiveFront">
                <a:rot lat="20099980" lon="1500000" rev="0"/>
              </a:camera>
              <a:lightRig rig="legacyFlat2" dir="t"/>
            </a:scene3d>
            <a:sp3d extrusionH="36500" prstMaterial="legacyMatte">
              <a:bevelT w="13500" h="13500" prst="angle"/>
              <a:bevelB w="13500" h="13500" prst="angle"/>
              <a:extrusionClr>
                <a:srgbClr val="FFB219"/>
              </a:extrusionClr>
            </a:sp3d>
          </p:spPr>
          <p:txBody>
            <a:bodyPr wrap="none" anchor="ctr">
              <a:flatTx/>
            </a:bodyPr>
            <a:lstStyle/>
            <a:p>
              <a:endParaRPr lang="zh-CN" altLang="en-US"/>
            </a:p>
          </p:txBody>
        </p:sp>
        <p:sp>
          <p:nvSpPr>
            <p:cNvPr id="35" name="Freeform 57"/>
            <p:cNvSpPr>
              <a:spLocks/>
            </p:cNvSpPr>
            <p:nvPr/>
          </p:nvSpPr>
          <p:spPr bwMode="gray">
            <a:xfrm>
              <a:off x="1971" y="2336"/>
              <a:ext cx="482" cy="578"/>
            </a:xfrm>
            <a:custGeom>
              <a:avLst/>
              <a:gdLst>
                <a:gd name="T0" fmla="*/ 0 w 3312"/>
                <a:gd name="T1" fmla="*/ 0 h 3962"/>
                <a:gd name="T2" fmla="*/ 0 w 3312"/>
                <a:gd name="T3" fmla="*/ 0 h 3962"/>
                <a:gd name="T4" fmla="*/ 0 w 3312"/>
                <a:gd name="T5" fmla="*/ 0 h 3962"/>
                <a:gd name="T6" fmla="*/ 0 w 3312"/>
                <a:gd name="T7" fmla="*/ 0 h 3962"/>
                <a:gd name="T8" fmla="*/ 0 w 3312"/>
                <a:gd name="T9" fmla="*/ 0 h 3962"/>
                <a:gd name="T10" fmla="*/ 0 w 3312"/>
                <a:gd name="T11" fmla="*/ 0 h 3962"/>
                <a:gd name="T12" fmla="*/ 0 w 3312"/>
                <a:gd name="T13" fmla="*/ 0 h 3962"/>
                <a:gd name="T14" fmla="*/ 0 w 3312"/>
                <a:gd name="T15" fmla="*/ 0 h 3962"/>
                <a:gd name="T16" fmla="*/ 0 w 3312"/>
                <a:gd name="T17" fmla="*/ 0 h 3962"/>
                <a:gd name="T18" fmla="*/ 0 w 3312"/>
                <a:gd name="T19" fmla="*/ 0 h 3962"/>
                <a:gd name="T20" fmla="*/ 0 w 3312"/>
                <a:gd name="T21" fmla="*/ 0 h 3962"/>
                <a:gd name="T22" fmla="*/ 0 w 3312"/>
                <a:gd name="T23" fmla="*/ 0 h 3962"/>
                <a:gd name="T24" fmla="*/ 0 w 3312"/>
                <a:gd name="T25" fmla="*/ 0 h 3962"/>
                <a:gd name="T26" fmla="*/ 0 w 3312"/>
                <a:gd name="T27" fmla="*/ 0 h 3962"/>
                <a:gd name="T28" fmla="*/ 0 w 3312"/>
                <a:gd name="T29" fmla="*/ 0 h 3962"/>
                <a:gd name="T30" fmla="*/ 0 w 3312"/>
                <a:gd name="T31" fmla="*/ 0 h 3962"/>
                <a:gd name="T32" fmla="*/ 0 w 3312"/>
                <a:gd name="T33" fmla="*/ 0 h 3962"/>
                <a:gd name="T34" fmla="*/ 0 w 3312"/>
                <a:gd name="T35" fmla="*/ 0 h 3962"/>
                <a:gd name="T36" fmla="*/ 0 w 3312"/>
                <a:gd name="T37" fmla="*/ 0 h 3962"/>
                <a:gd name="T38" fmla="*/ 0 w 3312"/>
                <a:gd name="T39" fmla="*/ 0 h 3962"/>
                <a:gd name="T40" fmla="*/ 0 w 3312"/>
                <a:gd name="T41" fmla="*/ 0 h 3962"/>
                <a:gd name="T42" fmla="*/ 0 w 3312"/>
                <a:gd name="T43" fmla="*/ 0 h 3962"/>
                <a:gd name="T44" fmla="*/ 0 w 3312"/>
                <a:gd name="T45" fmla="*/ 0 h 3962"/>
                <a:gd name="T46" fmla="*/ 0 w 3312"/>
                <a:gd name="T47" fmla="*/ 0 h 39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12"/>
                <a:gd name="T73" fmla="*/ 0 h 3962"/>
                <a:gd name="T74" fmla="*/ 3312 w 3312"/>
                <a:gd name="T75" fmla="*/ 3962 h 39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12" h="3962">
                  <a:moveTo>
                    <a:pt x="1376" y="696"/>
                  </a:moveTo>
                  <a:cubicBezTo>
                    <a:pt x="1401" y="795"/>
                    <a:pt x="1489" y="920"/>
                    <a:pt x="1639" y="920"/>
                  </a:cubicBezTo>
                  <a:cubicBezTo>
                    <a:pt x="1801" y="920"/>
                    <a:pt x="1876" y="795"/>
                    <a:pt x="1926" y="708"/>
                  </a:cubicBezTo>
                  <a:lnTo>
                    <a:pt x="2940" y="66"/>
                  </a:lnTo>
                  <a:cubicBezTo>
                    <a:pt x="3042" y="0"/>
                    <a:pt x="3142" y="16"/>
                    <a:pt x="3204" y="78"/>
                  </a:cubicBezTo>
                  <a:cubicBezTo>
                    <a:pt x="3267" y="140"/>
                    <a:pt x="3312" y="264"/>
                    <a:pt x="3072" y="444"/>
                  </a:cubicBezTo>
                  <a:lnTo>
                    <a:pt x="2139" y="1081"/>
                  </a:lnTo>
                  <a:lnTo>
                    <a:pt x="2476" y="2372"/>
                  </a:lnTo>
                  <a:lnTo>
                    <a:pt x="2251" y="2435"/>
                  </a:lnTo>
                  <a:lnTo>
                    <a:pt x="2614" y="3589"/>
                  </a:lnTo>
                  <a:cubicBezTo>
                    <a:pt x="2651" y="3751"/>
                    <a:pt x="2639" y="3863"/>
                    <a:pt x="2539" y="3925"/>
                  </a:cubicBezTo>
                  <a:cubicBezTo>
                    <a:pt x="2401" y="3962"/>
                    <a:pt x="2289" y="3863"/>
                    <a:pt x="2226" y="3689"/>
                  </a:cubicBezTo>
                  <a:cubicBezTo>
                    <a:pt x="2101" y="3453"/>
                    <a:pt x="1876" y="2720"/>
                    <a:pt x="1789" y="2534"/>
                  </a:cubicBezTo>
                  <a:lnTo>
                    <a:pt x="1414" y="2534"/>
                  </a:lnTo>
                  <a:cubicBezTo>
                    <a:pt x="1339" y="2770"/>
                    <a:pt x="1151" y="3465"/>
                    <a:pt x="1051" y="3689"/>
                  </a:cubicBezTo>
                  <a:cubicBezTo>
                    <a:pt x="1001" y="3838"/>
                    <a:pt x="914" y="3950"/>
                    <a:pt x="789" y="3925"/>
                  </a:cubicBezTo>
                  <a:cubicBezTo>
                    <a:pt x="714" y="3875"/>
                    <a:pt x="614" y="3838"/>
                    <a:pt x="676" y="3577"/>
                  </a:cubicBezTo>
                  <a:lnTo>
                    <a:pt x="1001" y="2459"/>
                  </a:lnTo>
                  <a:lnTo>
                    <a:pt x="751" y="2397"/>
                  </a:lnTo>
                  <a:lnTo>
                    <a:pt x="1126" y="1081"/>
                  </a:lnTo>
                  <a:lnTo>
                    <a:pt x="139" y="497"/>
                  </a:lnTo>
                  <a:cubicBezTo>
                    <a:pt x="54" y="402"/>
                    <a:pt x="0" y="342"/>
                    <a:pt x="60" y="180"/>
                  </a:cubicBezTo>
                  <a:cubicBezTo>
                    <a:pt x="186" y="102"/>
                    <a:pt x="214" y="112"/>
                    <a:pt x="389" y="162"/>
                  </a:cubicBezTo>
                  <a:lnTo>
                    <a:pt x="1376" y="696"/>
                  </a:lnTo>
                  <a:close/>
                </a:path>
              </a:pathLst>
            </a:custGeom>
            <a:solidFill>
              <a:srgbClr val="FFCC00"/>
            </a:solidFill>
            <a:ln w="9525">
              <a:miter lim="800000"/>
              <a:headEnd/>
              <a:tailEnd/>
            </a:ln>
            <a:scene3d>
              <a:camera prst="legacyPerspectiveFront">
                <a:rot lat="20099980" lon="1500000" rev="0"/>
              </a:camera>
              <a:lightRig rig="legacyFlat2" dir="t"/>
            </a:scene3d>
            <a:sp3d extrusionH="36500" prstMaterial="legacyMatte">
              <a:bevelT w="13500" h="13500" prst="angle"/>
              <a:bevelB w="13500" h="13500" prst="angle"/>
              <a:extrusionClr>
                <a:srgbClr val="FFB219"/>
              </a:extrusionClr>
            </a:sp3d>
          </p:spPr>
          <p:txBody>
            <a:bodyPr>
              <a:flatTx/>
            </a:bodyPr>
            <a:lstStyle/>
            <a:p>
              <a:endParaRPr lang="zh-CN" altLang="en-US"/>
            </a:p>
          </p:txBody>
        </p:sp>
      </p:grpSp>
      <p:sp>
        <p:nvSpPr>
          <p:cNvPr id="36" name="AutoShape 58"/>
          <p:cNvSpPr>
            <a:spLocks noChangeArrowheads="1"/>
          </p:cNvSpPr>
          <p:nvPr/>
        </p:nvSpPr>
        <p:spPr bwMode="gray">
          <a:xfrm>
            <a:off x="996950" y="4154488"/>
            <a:ext cx="828675" cy="596900"/>
          </a:xfrm>
          <a:prstGeom prst="curvedRightArrow">
            <a:avLst>
              <a:gd name="adj1" fmla="val 16542"/>
              <a:gd name="adj2" fmla="val 38977"/>
              <a:gd name="adj3" fmla="val 39419"/>
            </a:avLst>
          </a:prstGeom>
          <a:gradFill rotWithShape="1">
            <a:gsLst>
              <a:gs pos="0">
                <a:srgbClr val="FFBE93"/>
              </a:gs>
              <a:gs pos="100000">
                <a:srgbClr val="FF6600"/>
              </a:gs>
            </a:gsLst>
            <a:lin ang="0" scaled="1"/>
          </a:gradFill>
          <a:ln w="9525">
            <a:noFill/>
            <a:miter lim="800000"/>
            <a:headEnd/>
            <a:tailEnd/>
          </a:ln>
        </p:spPr>
        <p:txBody>
          <a:bodyPr wrap="none" anchor="ctr"/>
          <a:lstStyle/>
          <a:p>
            <a:endParaRPr lang="zh-CN" altLang="en-US"/>
          </a:p>
        </p:txBody>
      </p:sp>
      <p:grpSp>
        <p:nvGrpSpPr>
          <p:cNvPr id="37" name="Group 59"/>
          <p:cNvGrpSpPr>
            <a:grpSpLocks/>
          </p:cNvGrpSpPr>
          <p:nvPr/>
        </p:nvGrpSpPr>
        <p:grpSpPr bwMode="auto">
          <a:xfrm rot="363836">
            <a:off x="6642100" y="1487488"/>
            <a:ext cx="368300" cy="454025"/>
            <a:chOff x="1971" y="2318"/>
            <a:chExt cx="482" cy="596"/>
          </a:xfrm>
        </p:grpSpPr>
        <p:sp>
          <p:nvSpPr>
            <p:cNvPr id="38" name="Oval 60"/>
            <p:cNvSpPr>
              <a:spLocks noChangeArrowheads="1"/>
            </p:cNvSpPr>
            <p:nvPr/>
          </p:nvSpPr>
          <p:spPr bwMode="gray">
            <a:xfrm>
              <a:off x="2149" y="2318"/>
              <a:ext cx="126" cy="123"/>
            </a:xfrm>
            <a:prstGeom prst="ellipse">
              <a:avLst/>
            </a:prstGeom>
            <a:solidFill>
              <a:srgbClr val="CC9900"/>
            </a:solidFill>
            <a:ln w="9525">
              <a:round/>
              <a:headEnd/>
              <a:tailEnd/>
            </a:ln>
            <a:scene3d>
              <a:camera prst="legacyPerspectiveFront">
                <a:rot lat="20099980" lon="1500000" rev="0"/>
              </a:camera>
              <a:lightRig rig="legacyNormal2" dir="t"/>
            </a:scene3d>
            <a:sp3d extrusionH="11100" prstMaterial="legacyMatte">
              <a:bevelT w="13500" h="13500" prst="angle"/>
              <a:bevelB w="13500" h="13500" prst="angle"/>
              <a:extrusionClr>
                <a:srgbClr val="FFB219"/>
              </a:extrusionClr>
            </a:sp3d>
          </p:spPr>
          <p:txBody>
            <a:bodyPr wrap="none" anchor="ctr">
              <a:flatTx/>
            </a:bodyPr>
            <a:lstStyle/>
            <a:p>
              <a:endParaRPr lang="zh-CN" altLang="en-US"/>
            </a:p>
          </p:txBody>
        </p:sp>
        <p:sp>
          <p:nvSpPr>
            <p:cNvPr id="39" name="Freeform 61"/>
            <p:cNvSpPr>
              <a:spLocks/>
            </p:cNvSpPr>
            <p:nvPr/>
          </p:nvSpPr>
          <p:spPr bwMode="gray">
            <a:xfrm>
              <a:off x="1971" y="2336"/>
              <a:ext cx="482" cy="578"/>
            </a:xfrm>
            <a:custGeom>
              <a:avLst/>
              <a:gdLst>
                <a:gd name="T0" fmla="*/ 0 w 3312"/>
                <a:gd name="T1" fmla="*/ 0 h 3962"/>
                <a:gd name="T2" fmla="*/ 0 w 3312"/>
                <a:gd name="T3" fmla="*/ 0 h 3962"/>
                <a:gd name="T4" fmla="*/ 0 w 3312"/>
                <a:gd name="T5" fmla="*/ 0 h 3962"/>
                <a:gd name="T6" fmla="*/ 0 w 3312"/>
                <a:gd name="T7" fmla="*/ 0 h 3962"/>
                <a:gd name="T8" fmla="*/ 0 w 3312"/>
                <a:gd name="T9" fmla="*/ 0 h 3962"/>
                <a:gd name="T10" fmla="*/ 0 w 3312"/>
                <a:gd name="T11" fmla="*/ 0 h 3962"/>
                <a:gd name="T12" fmla="*/ 0 w 3312"/>
                <a:gd name="T13" fmla="*/ 0 h 3962"/>
                <a:gd name="T14" fmla="*/ 0 w 3312"/>
                <a:gd name="T15" fmla="*/ 0 h 3962"/>
                <a:gd name="T16" fmla="*/ 0 w 3312"/>
                <a:gd name="T17" fmla="*/ 0 h 3962"/>
                <a:gd name="T18" fmla="*/ 0 w 3312"/>
                <a:gd name="T19" fmla="*/ 0 h 3962"/>
                <a:gd name="T20" fmla="*/ 0 w 3312"/>
                <a:gd name="T21" fmla="*/ 0 h 3962"/>
                <a:gd name="T22" fmla="*/ 0 w 3312"/>
                <a:gd name="T23" fmla="*/ 0 h 3962"/>
                <a:gd name="T24" fmla="*/ 0 w 3312"/>
                <a:gd name="T25" fmla="*/ 0 h 3962"/>
                <a:gd name="T26" fmla="*/ 0 w 3312"/>
                <a:gd name="T27" fmla="*/ 0 h 3962"/>
                <a:gd name="T28" fmla="*/ 0 w 3312"/>
                <a:gd name="T29" fmla="*/ 0 h 3962"/>
                <a:gd name="T30" fmla="*/ 0 w 3312"/>
                <a:gd name="T31" fmla="*/ 0 h 3962"/>
                <a:gd name="T32" fmla="*/ 0 w 3312"/>
                <a:gd name="T33" fmla="*/ 0 h 3962"/>
                <a:gd name="T34" fmla="*/ 0 w 3312"/>
                <a:gd name="T35" fmla="*/ 0 h 3962"/>
                <a:gd name="T36" fmla="*/ 0 w 3312"/>
                <a:gd name="T37" fmla="*/ 0 h 3962"/>
                <a:gd name="T38" fmla="*/ 0 w 3312"/>
                <a:gd name="T39" fmla="*/ 0 h 3962"/>
                <a:gd name="T40" fmla="*/ 0 w 3312"/>
                <a:gd name="T41" fmla="*/ 0 h 3962"/>
                <a:gd name="T42" fmla="*/ 0 w 3312"/>
                <a:gd name="T43" fmla="*/ 0 h 3962"/>
                <a:gd name="T44" fmla="*/ 0 w 3312"/>
                <a:gd name="T45" fmla="*/ 0 h 3962"/>
                <a:gd name="T46" fmla="*/ 0 w 3312"/>
                <a:gd name="T47" fmla="*/ 0 h 39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12"/>
                <a:gd name="T73" fmla="*/ 0 h 3962"/>
                <a:gd name="T74" fmla="*/ 3312 w 3312"/>
                <a:gd name="T75" fmla="*/ 3962 h 39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12" h="3962">
                  <a:moveTo>
                    <a:pt x="1376" y="696"/>
                  </a:moveTo>
                  <a:cubicBezTo>
                    <a:pt x="1401" y="795"/>
                    <a:pt x="1489" y="920"/>
                    <a:pt x="1639" y="920"/>
                  </a:cubicBezTo>
                  <a:cubicBezTo>
                    <a:pt x="1801" y="920"/>
                    <a:pt x="1876" y="795"/>
                    <a:pt x="1926" y="708"/>
                  </a:cubicBezTo>
                  <a:lnTo>
                    <a:pt x="2940" y="66"/>
                  </a:lnTo>
                  <a:cubicBezTo>
                    <a:pt x="3042" y="0"/>
                    <a:pt x="3142" y="16"/>
                    <a:pt x="3204" y="78"/>
                  </a:cubicBezTo>
                  <a:cubicBezTo>
                    <a:pt x="3267" y="140"/>
                    <a:pt x="3312" y="264"/>
                    <a:pt x="3072" y="444"/>
                  </a:cubicBezTo>
                  <a:lnTo>
                    <a:pt x="2139" y="1081"/>
                  </a:lnTo>
                  <a:lnTo>
                    <a:pt x="2476" y="2372"/>
                  </a:lnTo>
                  <a:lnTo>
                    <a:pt x="2251" y="2435"/>
                  </a:lnTo>
                  <a:lnTo>
                    <a:pt x="2614" y="3589"/>
                  </a:lnTo>
                  <a:cubicBezTo>
                    <a:pt x="2651" y="3751"/>
                    <a:pt x="2639" y="3863"/>
                    <a:pt x="2539" y="3925"/>
                  </a:cubicBezTo>
                  <a:cubicBezTo>
                    <a:pt x="2401" y="3962"/>
                    <a:pt x="2289" y="3863"/>
                    <a:pt x="2226" y="3689"/>
                  </a:cubicBezTo>
                  <a:cubicBezTo>
                    <a:pt x="2101" y="3453"/>
                    <a:pt x="1876" y="2720"/>
                    <a:pt x="1789" y="2534"/>
                  </a:cubicBezTo>
                  <a:lnTo>
                    <a:pt x="1414" y="2534"/>
                  </a:lnTo>
                  <a:cubicBezTo>
                    <a:pt x="1339" y="2770"/>
                    <a:pt x="1151" y="3465"/>
                    <a:pt x="1051" y="3689"/>
                  </a:cubicBezTo>
                  <a:cubicBezTo>
                    <a:pt x="1001" y="3838"/>
                    <a:pt x="914" y="3950"/>
                    <a:pt x="789" y="3925"/>
                  </a:cubicBezTo>
                  <a:cubicBezTo>
                    <a:pt x="714" y="3875"/>
                    <a:pt x="614" y="3838"/>
                    <a:pt x="676" y="3577"/>
                  </a:cubicBezTo>
                  <a:lnTo>
                    <a:pt x="1001" y="2459"/>
                  </a:lnTo>
                  <a:lnTo>
                    <a:pt x="751" y="2397"/>
                  </a:lnTo>
                  <a:lnTo>
                    <a:pt x="1126" y="1081"/>
                  </a:lnTo>
                  <a:lnTo>
                    <a:pt x="139" y="497"/>
                  </a:lnTo>
                  <a:cubicBezTo>
                    <a:pt x="54" y="402"/>
                    <a:pt x="0" y="342"/>
                    <a:pt x="60" y="180"/>
                  </a:cubicBezTo>
                  <a:cubicBezTo>
                    <a:pt x="186" y="102"/>
                    <a:pt x="214" y="112"/>
                    <a:pt x="389" y="162"/>
                  </a:cubicBezTo>
                  <a:lnTo>
                    <a:pt x="1376" y="696"/>
                  </a:lnTo>
                  <a:close/>
                </a:path>
              </a:pathLst>
            </a:custGeom>
            <a:solidFill>
              <a:srgbClr val="CC9900"/>
            </a:solidFill>
            <a:ln w="9525">
              <a:miter lim="800000"/>
              <a:headEnd/>
              <a:tailEnd/>
            </a:ln>
            <a:scene3d>
              <a:camera prst="legacyPerspectiveFront">
                <a:rot lat="20099980" lon="1500000" rev="0"/>
              </a:camera>
              <a:lightRig rig="legacyNormal2" dir="t"/>
            </a:scene3d>
            <a:sp3d extrusionH="11100" prstMaterial="legacyMatte">
              <a:bevelT w="13500" h="13500" prst="angle"/>
              <a:bevelB w="13500" h="13500" prst="angle"/>
              <a:extrusionClr>
                <a:srgbClr val="FFB219"/>
              </a:extrusionClr>
            </a:sp3d>
          </p:spPr>
          <p:txBody>
            <a:bodyPr>
              <a:flatTx/>
            </a:bodyPr>
            <a:lstStyle/>
            <a:p>
              <a:endParaRPr lang="zh-CN" altLang="en-US"/>
            </a:p>
          </p:txBody>
        </p:sp>
      </p:grpSp>
      <p:grpSp>
        <p:nvGrpSpPr>
          <p:cNvPr id="40" name="Group 62"/>
          <p:cNvGrpSpPr>
            <a:grpSpLocks/>
          </p:cNvGrpSpPr>
          <p:nvPr/>
        </p:nvGrpSpPr>
        <p:grpSpPr bwMode="auto">
          <a:xfrm>
            <a:off x="3436938" y="2097088"/>
            <a:ext cx="1463675" cy="379412"/>
            <a:chOff x="724" y="2704"/>
            <a:chExt cx="1390" cy="350"/>
          </a:xfrm>
        </p:grpSpPr>
        <p:sp>
          <p:nvSpPr>
            <p:cNvPr id="41" name="AutoShape 63"/>
            <p:cNvSpPr>
              <a:spLocks noChangeArrowheads="1"/>
            </p:cNvSpPr>
            <p:nvPr/>
          </p:nvSpPr>
          <p:spPr bwMode="gray">
            <a:xfrm flipH="1">
              <a:off x="1592" y="2704"/>
              <a:ext cx="522" cy="341"/>
            </a:xfrm>
            <a:prstGeom prst="curvedRightArrow">
              <a:avLst>
                <a:gd name="adj1" fmla="val 19583"/>
                <a:gd name="adj2" fmla="val 44676"/>
                <a:gd name="adj3" fmla="val 43217"/>
              </a:avLst>
            </a:prstGeom>
            <a:gradFill rotWithShape="1">
              <a:gsLst>
                <a:gs pos="0">
                  <a:srgbClr val="FFBE93"/>
                </a:gs>
                <a:gs pos="100000">
                  <a:srgbClr val="FF6600"/>
                </a:gs>
              </a:gsLst>
              <a:lin ang="0" scaled="1"/>
            </a:gradFill>
            <a:ln w="9525">
              <a:noFill/>
              <a:miter lim="800000"/>
              <a:headEnd/>
              <a:tailEnd/>
            </a:ln>
          </p:spPr>
          <p:txBody>
            <a:bodyPr wrap="none" anchor="ctr"/>
            <a:lstStyle/>
            <a:p>
              <a:endParaRPr lang="zh-CN" altLang="en-US"/>
            </a:p>
          </p:txBody>
        </p:sp>
        <p:sp>
          <p:nvSpPr>
            <p:cNvPr id="42" name="AutoShape 64"/>
            <p:cNvSpPr>
              <a:spLocks noChangeArrowheads="1"/>
            </p:cNvSpPr>
            <p:nvPr/>
          </p:nvSpPr>
          <p:spPr bwMode="gray">
            <a:xfrm>
              <a:off x="724" y="2713"/>
              <a:ext cx="522" cy="341"/>
            </a:xfrm>
            <a:prstGeom prst="curvedRightArrow">
              <a:avLst>
                <a:gd name="adj1" fmla="val 16542"/>
                <a:gd name="adj2" fmla="val 38977"/>
                <a:gd name="adj3" fmla="val 43465"/>
              </a:avLst>
            </a:prstGeom>
            <a:gradFill rotWithShape="1">
              <a:gsLst>
                <a:gs pos="0">
                  <a:srgbClr val="FFBE93"/>
                </a:gs>
                <a:gs pos="100000">
                  <a:srgbClr val="FF6600"/>
                </a:gs>
              </a:gsLst>
              <a:lin ang="0" scaled="1"/>
            </a:gradFill>
            <a:ln w="9525">
              <a:noFill/>
              <a:miter lim="800000"/>
              <a:headEnd/>
              <a:tailEnd/>
            </a:ln>
          </p:spPr>
          <p:txBody>
            <a:bodyPr wrap="none" anchor="ctr"/>
            <a:lstStyle/>
            <a:p>
              <a:endParaRPr lang="zh-CN" altLang="en-US"/>
            </a:p>
          </p:txBody>
        </p:sp>
      </p:grpSp>
      <p:grpSp>
        <p:nvGrpSpPr>
          <p:cNvPr id="43" name="Group 65"/>
          <p:cNvGrpSpPr>
            <a:grpSpLocks/>
          </p:cNvGrpSpPr>
          <p:nvPr/>
        </p:nvGrpSpPr>
        <p:grpSpPr bwMode="auto">
          <a:xfrm>
            <a:off x="6343650" y="1641475"/>
            <a:ext cx="979488" cy="204788"/>
            <a:chOff x="724" y="2704"/>
            <a:chExt cx="1390" cy="350"/>
          </a:xfrm>
        </p:grpSpPr>
        <p:sp>
          <p:nvSpPr>
            <p:cNvPr id="44" name="AutoShape 66"/>
            <p:cNvSpPr>
              <a:spLocks noChangeArrowheads="1"/>
            </p:cNvSpPr>
            <p:nvPr/>
          </p:nvSpPr>
          <p:spPr bwMode="gray">
            <a:xfrm flipH="1">
              <a:off x="1592" y="2704"/>
              <a:ext cx="522" cy="341"/>
            </a:xfrm>
            <a:prstGeom prst="curvedRightArrow">
              <a:avLst>
                <a:gd name="adj1" fmla="val 19583"/>
                <a:gd name="adj2" fmla="val 44676"/>
                <a:gd name="adj3" fmla="val 43217"/>
              </a:avLst>
            </a:prstGeom>
            <a:gradFill rotWithShape="1">
              <a:gsLst>
                <a:gs pos="0">
                  <a:srgbClr val="FFBE93"/>
                </a:gs>
                <a:gs pos="100000">
                  <a:srgbClr val="FF6600"/>
                </a:gs>
              </a:gsLst>
              <a:lin ang="0" scaled="1"/>
            </a:gradFill>
            <a:ln w="9525">
              <a:noFill/>
              <a:miter lim="800000"/>
              <a:headEnd/>
              <a:tailEnd/>
            </a:ln>
          </p:spPr>
          <p:txBody>
            <a:bodyPr wrap="none" anchor="ctr"/>
            <a:lstStyle/>
            <a:p>
              <a:endParaRPr lang="zh-CN" altLang="en-US"/>
            </a:p>
          </p:txBody>
        </p:sp>
        <p:sp>
          <p:nvSpPr>
            <p:cNvPr id="45" name="AutoShape 67"/>
            <p:cNvSpPr>
              <a:spLocks noChangeArrowheads="1"/>
            </p:cNvSpPr>
            <p:nvPr/>
          </p:nvSpPr>
          <p:spPr bwMode="gray">
            <a:xfrm>
              <a:off x="724" y="2713"/>
              <a:ext cx="522" cy="341"/>
            </a:xfrm>
            <a:prstGeom prst="curvedRightArrow">
              <a:avLst>
                <a:gd name="adj1" fmla="val 16542"/>
                <a:gd name="adj2" fmla="val 38977"/>
                <a:gd name="adj3" fmla="val 43465"/>
              </a:avLst>
            </a:prstGeom>
            <a:gradFill rotWithShape="1">
              <a:gsLst>
                <a:gs pos="0">
                  <a:srgbClr val="FFBE93"/>
                </a:gs>
                <a:gs pos="100000">
                  <a:srgbClr val="FF6600"/>
                </a:gs>
              </a:gsLst>
              <a:lin ang="0" scaled="1"/>
            </a:gradFill>
            <a:ln w="9525">
              <a:noFill/>
              <a:miter lim="800000"/>
              <a:headEnd/>
              <a:tailEnd/>
            </a:ln>
          </p:spPr>
          <p:txBody>
            <a:bodyPr wrap="none" anchor="ctr"/>
            <a:lstStyle/>
            <a:p>
              <a:endParaRPr lang="zh-CN" altLang="en-US"/>
            </a:p>
          </p:txBody>
        </p:sp>
      </p:grpSp>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63</a:t>
            </a:fld>
            <a:endParaRPr lang="en-US" altLang="zh-CN"/>
          </a:p>
        </p:txBody>
      </p:sp>
    </p:spTree>
    <p:extLst>
      <p:ext uri="{BB962C8B-B14F-4D97-AF65-F5344CB8AC3E}">
        <p14:creationId xmlns:p14="http://schemas.microsoft.com/office/powerpoint/2010/main" val="33677803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zh-CN" altLang="en-US" sz="2400" b="1" dirty="0" smtClean="0">
                <a:latin typeface="微软雅黑" pitchFamily="34" charset="-122"/>
                <a:ea typeface="微软雅黑" pitchFamily="34" charset="-122"/>
              </a:rPr>
              <a:t>统计分析</a:t>
            </a:r>
            <a:r>
              <a:rPr lang="en-US" altLang="zh-CN" sz="2400" b="1" dirty="0" smtClean="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结果</a:t>
            </a:r>
            <a:endParaRPr lang="en-US" altLang="zh-CN" sz="2400" b="1" dirty="0" smtClean="0">
              <a:latin typeface="微软雅黑" pitchFamily="34" charset="-122"/>
              <a:ea typeface="微软雅黑" pitchFamily="34" charset="-122"/>
            </a:endParaRPr>
          </a:p>
        </p:txBody>
      </p:sp>
      <p:pic>
        <p:nvPicPr>
          <p:cNvPr id="665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1305645"/>
            <a:ext cx="7660332" cy="5147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64</a:t>
            </a:fld>
            <a:endParaRPr lang="en-US" altLang="zh-CN"/>
          </a:p>
        </p:txBody>
      </p:sp>
    </p:spTree>
    <p:extLst>
      <p:ext uri="{BB962C8B-B14F-4D97-AF65-F5344CB8AC3E}">
        <p14:creationId xmlns:p14="http://schemas.microsoft.com/office/powerpoint/2010/main" val="149487170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zh-CN" altLang="en-US" sz="2400" b="1" dirty="0" smtClean="0">
                <a:latin typeface="微软雅黑" pitchFamily="34" charset="-122"/>
                <a:ea typeface="微软雅黑" pitchFamily="34" charset="-122"/>
              </a:rPr>
              <a:t>统计分析</a:t>
            </a:r>
            <a:r>
              <a:rPr lang="en-US" altLang="zh-CN" sz="2400" b="1" dirty="0" smtClean="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查看</a:t>
            </a:r>
            <a:endParaRPr lang="en-US" altLang="zh-CN" sz="2400" b="1" dirty="0" smtClean="0">
              <a:latin typeface="微软雅黑" pitchFamily="34" charset="-122"/>
              <a:ea typeface="微软雅黑" pitchFamily="34" charset="-122"/>
            </a:endParaRPr>
          </a:p>
        </p:txBody>
      </p:sp>
      <p:pic>
        <p:nvPicPr>
          <p:cNvPr id="665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06860"/>
            <a:ext cx="7620000" cy="5146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65</a:t>
            </a:fld>
            <a:endParaRPr lang="en-US" altLang="zh-CN"/>
          </a:p>
        </p:txBody>
      </p:sp>
    </p:spTree>
    <p:extLst>
      <p:ext uri="{BB962C8B-B14F-4D97-AF65-F5344CB8AC3E}">
        <p14:creationId xmlns:p14="http://schemas.microsoft.com/office/powerpoint/2010/main" val="149487170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zh-CN" altLang="en-US" sz="2400" b="1" dirty="0" smtClean="0">
                <a:latin typeface="微软雅黑" pitchFamily="34" charset="-122"/>
                <a:ea typeface="微软雅黑" pitchFamily="34" charset="-122"/>
              </a:rPr>
              <a:t>统计分析</a:t>
            </a:r>
            <a:r>
              <a:rPr lang="en-US" altLang="zh-CN" sz="2400" b="1" dirty="0" smtClean="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另存为</a:t>
            </a:r>
            <a:r>
              <a:rPr lang="en-US" altLang="zh-CN" sz="2400" b="1" dirty="0" smtClean="0">
                <a:latin typeface="微软雅黑" pitchFamily="34" charset="-122"/>
                <a:ea typeface="微软雅黑" pitchFamily="34" charset="-122"/>
              </a:rPr>
              <a:t>Excel</a:t>
            </a:r>
          </a:p>
        </p:txBody>
      </p:sp>
      <p:pic>
        <p:nvPicPr>
          <p:cNvPr id="675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860" y="1302668"/>
            <a:ext cx="7629525"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66</a:t>
            </a:fld>
            <a:endParaRPr lang="en-US" altLang="zh-CN"/>
          </a:p>
        </p:txBody>
      </p:sp>
    </p:spTree>
    <p:extLst>
      <p:ext uri="{BB962C8B-B14F-4D97-AF65-F5344CB8AC3E}">
        <p14:creationId xmlns:p14="http://schemas.microsoft.com/office/powerpoint/2010/main" val="284126394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zh-CN" altLang="en-US" sz="2400" b="1" dirty="0" smtClean="0">
                <a:latin typeface="微软雅黑" pitchFamily="34" charset="-122"/>
                <a:ea typeface="微软雅黑" pitchFamily="34" charset="-122"/>
              </a:rPr>
              <a:t>信息查询</a:t>
            </a:r>
            <a:endParaRPr lang="en-US" altLang="zh-CN" sz="2400" b="1" dirty="0" smtClean="0">
              <a:latin typeface="微软雅黑" pitchFamily="34" charset="-122"/>
              <a:ea typeface="微软雅黑" pitchFamily="34" charset="-122"/>
            </a:endParaRPr>
          </a:p>
        </p:txBody>
      </p:sp>
      <p:grpSp>
        <p:nvGrpSpPr>
          <p:cNvPr id="2" name="组合 1"/>
          <p:cNvGrpSpPr/>
          <p:nvPr/>
        </p:nvGrpSpPr>
        <p:grpSpPr>
          <a:xfrm>
            <a:off x="827584" y="1268760"/>
            <a:ext cx="7524328" cy="5112568"/>
            <a:chOff x="827584" y="1268760"/>
            <a:chExt cx="7524328" cy="5112568"/>
          </a:xfrm>
        </p:grpSpPr>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268760"/>
              <a:ext cx="7524328"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234" y="1283510"/>
              <a:ext cx="2073598" cy="1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7270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379" y="1997221"/>
            <a:ext cx="1408587" cy="292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灯片编号占位符 2"/>
          <p:cNvSpPr>
            <a:spLocks noGrp="1"/>
          </p:cNvSpPr>
          <p:nvPr>
            <p:ph type="sldNum" sz="quarter" idx="11"/>
          </p:nvPr>
        </p:nvSpPr>
        <p:spPr/>
        <p:txBody>
          <a:bodyPr/>
          <a:lstStyle/>
          <a:p>
            <a:pPr>
              <a:defRPr/>
            </a:pPr>
            <a:fld id="{CF6C28F8-2CCE-4FE1-A8EB-7B977C791678}" type="slidenum">
              <a:rPr lang="en-US" altLang="zh-CN" smtClean="0"/>
              <a:pPr>
                <a:defRPr/>
              </a:pPr>
              <a:t>67</a:t>
            </a:fld>
            <a:endParaRPr lang="en-US" altLang="zh-CN"/>
          </a:p>
        </p:txBody>
      </p:sp>
    </p:spTree>
    <p:extLst>
      <p:ext uri="{BB962C8B-B14F-4D97-AF65-F5344CB8AC3E}">
        <p14:creationId xmlns:p14="http://schemas.microsoft.com/office/powerpoint/2010/main" val="34714673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zh-CN" altLang="en-US" sz="2400" b="1" dirty="0" smtClean="0">
                <a:latin typeface="微软雅黑" pitchFamily="34" charset="-122"/>
                <a:ea typeface="微软雅黑" pitchFamily="34" charset="-122"/>
              </a:rPr>
              <a:t>信息查询</a:t>
            </a:r>
            <a:r>
              <a:rPr lang="en-US" altLang="zh-CN" sz="2400" b="1" dirty="0" smtClean="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结果</a:t>
            </a:r>
            <a:endParaRPr lang="en-US" altLang="zh-CN" sz="2400" b="1" dirty="0" smtClean="0">
              <a:latin typeface="微软雅黑" pitchFamily="34" charset="-122"/>
              <a:ea typeface="微软雅黑" pitchFamily="34" charset="-122"/>
            </a:endParaRPr>
          </a:p>
        </p:txBody>
      </p:sp>
      <p:grpSp>
        <p:nvGrpSpPr>
          <p:cNvPr id="2" name="组合 1"/>
          <p:cNvGrpSpPr/>
          <p:nvPr/>
        </p:nvGrpSpPr>
        <p:grpSpPr>
          <a:xfrm>
            <a:off x="720080" y="1268760"/>
            <a:ext cx="7668344" cy="5184576"/>
            <a:chOff x="720080" y="1268760"/>
            <a:chExt cx="7668344" cy="5184576"/>
          </a:xfrm>
        </p:grpSpPr>
        <p:pic>
          <p:nvPicPr>
            <p:cNvPr id="645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80" y="1268760"/>
              <a:ext cx="7668344"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327" y="1272877"/>
              <a:ext cx="2073598" cy="1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7373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952" y="1999473"/>
            <a:ext cx="1512168" cy="313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灯片编号占位符 2"/>
          <p:cNvSpPr>
            <a:spLocks noGrp="1"/>
          </p:cNvSpPr>
          <p:nvPr>
            <p:ph type="sldNum" sz="quarter" idx="11"/>
          </p:nvPr>
        </p:nvSpPr>
        <p:spPr/>
        <p:txBody>
          <a:bodyPr/>
          <a:lstStyle/>
          <a:p>
            <a:pPr>
              <a:defRPr/>
            </a:pPr>
            <a:fld id="{CF6C28F8-2CCE-4FE1-A8EB-7B977C791678}" type="slidenum">
              <a:rPr lang="en-US" altLang="zh-CN" smtClean="0"/>
              <a:pPr>
                <a:defRPr/>
              </a:pPr>
              <a:t>68</a:t>
            </a:fld>
            <a:endParaRPr lang="en-US" altLang="zh-CN"/>
          </a:p>
        </p:txBody>
      </p:sp>
    </p:spTree>
    <p:extLst>
      <p:ext uri="{BB962C8B-B14F-4D97-AF65-F5344CB8AC3E}">
        <p14:creationId xmlns:p14="http://schemas.microsoft.com/office/powerpoint/2010/main" val="144864311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zh-CN" altLang="en-US" sz="2400" b="1" dirty="0" smtClean="0">
                <a:latin typeface="微软雅黑" pitchFamily="34" charset="-122"/>
                <a:ea typeface="微软雅黑" pitchFamily="34" charset="-122"/>
              </a:rPr>
              <a:t>信息查询</a:t>
            </a:r>
            <a:r>
              <a:rPr lang="en-US" altLang="zh-CN" sz="2400" b="1" dirty="0" smtClean="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查看</a:t>
            </a:r>
            <a:endParaRPr lang="en-US" altLang="zh-CN" sz="2400" b="1" dirty="0" smtClean="0">
              <a:latin typeface="微软雅黑" pitchFamily="34" charset="-122"/>
              <a:ea typeface="微软雅黑" pitchFamily="34" charset="-122"/>
            </a:endParaRPr>
          </a:p>
        </p:txBody>
      </p:sp>
      <p:pic>
        <p:nvPicPr>
          <p:cNvPr id="56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02320"/>
            <a:ext cx="7620000" cy="519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69</a:t>
            </a:fld>
            <a:endParaRPr lang="en-US" altLang="zh-CN"/>
          </a:p>
        </p:txBody>
      </p:sp>
    </p:spTree>
    <p:extLst>
      <p:ext uri="{BB962C8B-B14F-4D97-AF65-F5344CB8AC3E}">
        <p14:creationId xmlns:p14="http://schemas.microsoft.com/office/powerpoint/2010/main" val="14486431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a:lstStyle/>
          <a:p>
            <a:pPr eaLnBrk="1" hangingPunct="1"/>
            <a:r>
              <a:rPr lang="zh-CN" altLang="en-US" dirty="0">
                <a:ea typeface="宋体" pitchFamily="2" charset="-122"/>
              </a:rPr>
              <a:t>通知</a:t>
            </a:r>
            <a:endParaRPr lang="zh-CN" altLang="en-US" dirty="0" smtClean="0">
              <a:ea typeface="宋体" pitchFamily="2" charset="-122"/>
            </a:endParaRPr>
          </a:p>
        </p:txBody>
      </p:sp>
      <p:sp>
        <p:nvSpPr>
          <p:cNvPr id="5" name="自选图形 3"/>
          <p:cNvSpPr>
            <a:spLocks noChangeArrowheads="1"/>
          </p:cNvSpPr>
          <p:nvPr/>
        </p:nvSpPr>
        <p:spPr bwMode="auto">
          <a:xfrm>
            <a:off x="5562600" y="3352800"/>
            <a:ext cx="2286000" cy="266700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en-US">
              <a:latin typeface="Verdana" pitchFamily="34" charset="0"/>
              <a:ea typeface="宋体" pitchFamily="2" charset="-122"/>
              <a:cs typeface="Arial" charset="0"/>
            </a:endParaRPr>
          </a:p>
        </p:txBody>
      </p:sp>
      <p:sp>
        <p:nvSpPr>
          <p:cNvPr id="6" name="自选图形 4"/>
          <p:cNvSpPr>
            <a:spLocks noChangeArrowheads="1"/>
          </p:cNvSpPr>
          <p:nvPr/>
        </p:nvSpPr>
        <p:spPr bwMode="auto">
          <a:xfrm>
            <a:off x="1143000" y="3352800"/>
            <a:ext cx="2286000" cy="266700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en-US">
              <a:latin typeface="Verdana" pitchFamily="34" charset="0"/>
              <a:ea typeface="宋体" pitchFamily="2" charset="-122"/>
              <a:cs typeface="Arial" charset="0"/>
            </a:endParaRPr>
          </a:p>
        </p:txBody>
      </p:sp>
      <p:sp>
        <p:nvSpPr>
          <p:cNvPr id="7" name="文本框 5"/>
          <p:cNvSpPr txBox="1">
            <a:spLocks noChangeArrowheads="1"/>
          </p:cNvSpPr>
          <p:nvPr/>
        </p:nvSpPr>
        <p:spPr bwMode="auto">
          <a:xfrm>
            <a:off x="1131143" y="3552825"/>
            <a:ext cx="2144713"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zh-CN" altLang="en-US" sz="1400" dirty="0" smtClean="0">
                <a:solidFill>
                  <a:srgbClr val="000000"/>
                </a:solidFill>
                <a:ea typeface="宋体" pitchFamily="2" charset="-122"/>
                <a:cs typeface="Arial" charset="0"/>
              </a:rPr>
              <a:t>各级编办要高度重视机关和群团统一社会信用代码各项工作，切实加强领导、落实工作责任、做好宣传工作指导及信息公开，要主动与有关单位衔接，提供高效优质服务，方便办事单位，确保在规定的时间内完成证书发放和数据回传等工作。</a:t>
            </a:r>
            <a:endParaRPr lang="en-US" altLang="zh-CN" sz="1400" dirty="0">
              <a:solidFill>
                <a:srgbClr val="000000"/>
              </a:solidFill>
              <a:ea typeface="宋体" pitchFamily="2" charset="-122"/>
              <a:cs typeface="Arial" charset="0"/>
            </a:endParaRPr>
          </a:p>
        </p:txBody>
      </p:sp>
      <p:sp>
        <p:nvSpPr>
          <p:cNvPr id="8" name="任意多边形 6"/>
          <p:cNvSpPr>
            <a:spLocks/>
          </p:cNvSpPr>
          <p:nvPr/>
        </p:nvSpPr>
        <p:spPr bwMode="gray">
          <a:xfrm>
            <a:off x="3222625" y="3255963"/>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zh-CN" altLang="en-US"/>
          </a:p>
        </p:txBody>
      </p:sp>
      <p:sp>
        <p:nvSpPr>
          <p:cNvPr id="9" name="自选图形 7"/>
          <p:cNvSpPr>
            <a:spLocks noChangeAspect="1" noChangeArrowheads="1" noTextEdit="1"/>
          </p:cNvSpPr>
          <p:nvPr/>
        </p:nvSpPr>
        <p:spPr bwMode="gray">
          <a:xfrm flipH="1">
            <a:off x="4868863" y="3252788"/>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 name="任意多边形 8"/>
          <p:cNvSpPr>
            <a:spLocks/>
          </p:cNvSpPr>
          <p:nvPr/>
        </p:nvSpPr>
        <p:spPr bwMode="gray">
          <a:xfrm flipH="1">
            <a:off x="4875213" y="3255963"/>
            <a:ext cx="903287"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zh-CN" altLang="en-US"/>
          </a:p>
        </p:txBody>
      </p:sp>
      <p:grpSp>
        <p:nvGrpSpPr>
          <p:cNvPr id="11" name="组合 9"/>
          <p:cNvGrpSpPr>
            <a:grpSpLocks/>
          </p:cNvGrpSpPr>
          <p:nvPr/>
        </p:nvGrpSpPr>
        <p:grpSpPr bwMode="auto">
          <a:xfrm>
            <a:off x="3048000" y="1628775"/>
            <a:ext cx="2998788" cy="1601788"/>
            <a:chOff x="1997" y="1314"/>
            <a:chExt cx="1889" cy="1009"/>
          </a:xfrm>
        </p:grpSpPr>
        <p:grpSp>
          <p:nvGrpSpPr>
            <p:cNvPr id="12" name="组合 10"/>
            <p:cNvGrpSpPr>
              <a:grpSpLocks/>
            </p:cNvGrpSpPr>
            <p:nvPr/>
          </p:nvGrpSpPr>
          <p:grpSpPr bwMode="auto">
            <a:xfrm>
              <a:off x="1997" y="1404"/>
              <a:ext cx="1889" cy="919"/>
              <a:chOff x="1973" y="1027"/>
              <a:chExt cx="1926" cy="937"/>
            </a:xfrm>
          </p:grpSpPr>
          <p:sp>
            <p:nvSpPr>
              <p:cNvPr id="17" name="椭圆 11"/>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 name="椭圆 12"/>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3" name="椭圆 13"/>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14" name="椭圆 14"/>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15" name="椭圆 15"/>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16" name="椭圆 16"/>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sp>
        <p:nvSpPr>
          <p:cNvPr id="19" name="文本框 17"/>
          <p:cNvSpPr txBox="1">
            <a:spLocks noChangeArrowheads="1"/>
          </p:cNvSpPr>
          <p:nvPr/>
        </p:nvSpPr>
        <p:spPr bwMode="auto">
          <a:xfrm>
            <a:off x="3892063" y="1876762"/>
            <a:ext cx="121700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CN" altLang="en-US" sz="2000" b="1" dirty="0">
                <a:solidFill>
                  <a:srgbClr val="000000"/>
                </a:solidFill>
                <a:cs typeface="Arial" charset="0"/>
              </a:rPr>
              <a:t>工作要求</a:t>
            </a:r>
            <a:endParaRPr lang="en-US" altLang="zh-CN" sz="2000" b="1" dirty="0">
              <a:solidFill>
                <a:srgbClr val="000000"/>
              </a:solidFill>
              <a:cs typeface="Arial" charset="0"/>
            </a:endParaRPr>
          </a:p>
        </p:txBody>
      </p:sp>
      <p:sp>
        <p:nvSpPr>
          <p:cNvPr id="20" name="文本框 18"/>
          <p:cNvSpPr txBox="1">
            <a:spLocks noChangeArrowheads="1"/>
          </p:cNvSpPr>
          <p:nvPr/>
        </p:nvSpPr>
        <p:spPr bwMode="auto">
          <a:xfrm>
            <a:off x="5791200" y="3581400"/>
            <a:ext cx="203835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000" b="1" dirty="0" smtClean="0">
                <a:solidFill>
                  <a:srgbClr val="000000"/>
                </a:solidFill>
                <a:cs typeface="Arial" charset="0"/>
              </a:rPr>
              <a:t>数据回传</a:t>
            </a:r>
            <a:endParaRPr lang="en-US" altLang="zh-CN" sz="2000" b="1" dirty="0" smtClean="0">
              <a:solidFill>
                <a:srgbClr val="000000"/>
              </a:solidFill>
              <a:cs typeface="Arial" charset="0"/>
            </a:endParaRPr>
          </a:p>
          <a:p>
            <a:r>
              <a:rPr lang="en-US" altLang="zh-CN" dirty="0" smtClean="0">
                <a:solidFill>
                  <a:srgbClr val="000000"/>
                </a:solidFill>
                <a:ea typeface="宋体" pitchFamily="2" charset="-122"/>
                <a:cs typeface="Arial" charset="0"/>
              </a:rPr>
              <a:t> </a:t>
            </a:r>
            <a:r>
              <a:rPr lang="zh-CN" altLang="en-US" dirty="0" smtClean="0">
                <a:solidFill>
                  <a:srgbClr val="000000"/>
                </a:solidFill>
                <a:ea typeface="宋体" pitchFamily="2" charset="-122"/>
                <a:cs typeface="Arial" charset="0"/>
              </a:rPr>
              <a:t>上海、广东、山东、陕西，自建系统省份，要按照要求做好数据回传工作。</a:t>
            </a:r>
            <a:endParaRPr lang="en-US" altLang="zh-CN" dirty="0">
              <a:ea typeface="宋体" pitchFamily="2" charset="-122"/>
              <a:cs typeface="Arial" charset="0"/>
            </a:endParaRPr>
          </a:p>
        </p:txBody>
      </p:sp>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7</a:t>
            </a:fld>
            <a:endParaRPr lang="en-US" altLang="zh-CN"/>
          </a:p>
        </p:txBody>
      </p:sp>
    </p:spTree>
    <p:extLst>
      <p:ext uri="{BB962C8B-B14F-4D97-AF65-F5344CB8AC3E}">
        <p14:creationId xmlns:p14="http://schemas.microsoft.com/office/powerpoint/2010/main" val="41863956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zh-CN" altLang="en-US" sz="2400" b="1" dirty="0" smtClean="0">
                <a:latin typeface="微软雅黑" pitchFamily="34" charset="-122"/>
                <a:ea typeface="微软雅黑" pitchFamily="34" charset="-122"/>
              </a:rPr>
              <a:t>信息查询</a:t>
            </a:r>
            <a:r>
              <a:rPr lang="en-US" altLang="zh-CN" sz="2400" b="1" dirty="0" smtClean="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另存为</a:t>
            </a:r>
            <a:r>
              <a:rPr lang="en-US" altLang="zh-CN" sz="2400" b="1" dirty="0" smtClean="0">
                <a:latin typeface="微软雅黑" pitchFamily="34" charset="-122"/>
                <a:ea typeface="微软雅黑" pitchFamily="34" charset="-122"/>
              </a:rPr>
              <a:t>Excel</a:t>
            </a:r>
          </a:p>
        </p:txBody>
      </p:sp>
      <p:pic>
        <p:nvPicPr>
          <p:cNvPr id="675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101" y="1268760"/>
            <a:ext cx="7260299"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1931" y="1272877"/>
            <a:ext cx="2073598" cy="1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8346" y="1999473"/>
            <a:ext cx="1512168" cy="313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70</a:t>
            </a:fld>
            <a:endParaRPr lang="en-US" altLang="zh-CN"/>
          </a:p>
        </p:txBody>
      </p:sp>
    </p:spTree>
    <p:extLst>
      <p:ext uri="{BB962C8B-B14F-4D97-AF65-F5344CB8AC3E}">
        <p14:creationId xmlns:p14="http://schemas.microsoft.com/office/powerpoint/2010/main" val="14486431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a:lstStyle/>
          <a:p>
            <a:pPr eaLnBrk="1" hangingPunct="1"/>
            <a:r>
              <a:rPr lang="zh-CN" altLang="en-US" dirty="0">
                <a:ea typeface="宋体" pitchFamily="2" charset="-122"/>
              </a:rPr>
              <a:t>目录</a:t>
            </a:r>
            <a:endParaRPr lang="zh-CN" altLang="en-US" dirty="0" smtClean="0">
              <a:ea typeface="宋体" pitchFamily="2" charset="-122"/>
            </a:endParaRPr>
          </a:p>
        </p:txBody>
      </p:sp>
      <p:grpSp>
        <p:nvGrpSpPr>
          <p:cNvPr id="73" name="组合 3"/>
          <p:cNvGrpSpPr>
            <a:grpSpLocks/>
          </p:cNvGrpSpPr>
          <p:nvPr/>
        </p:nvGrpSpPr>
        <p:grpSpPr bwMode="auto">
          <a:xfrm>
            <a:off x="2111896" y="4615408"/>
            <a:ext cx="4724400" cy="685800"/>
            <a:chOff x="1296" y="1824"/>
            <a:chExt cx="2976" cy="432"/>
          </a:xfrm>
        </p:grpSpPr>
        <p:sp>
          <p:nvSpPr>
            <p:cNvPr id="74" name="自选图形 4"/>
            <p:cNvSpPr>
              <a:spLocks noChangeArrowheads="1"/>
            </p:cNvSpPr>
            <p:nvPr/>
          </p:nvSpPr>
          <p:spPr bwMode="gray">
            <a:xfrm>
              <a:off x="1536" y="1899"/>
              <a:ext cx="2736" cy="288"/>
            </a:xfrm>
            <a:prstGeom prst="roundRect">
              <a:avLst>
                <a:gd name="adj" fmla="val 16667"/>
              </a:avLst>
            </a:prstGeom>
            <a:solidFill>
              <a:srgbClr val="3366CC"/>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75" name="自选图形 5"/>
            <p:cNvSpPr>
              <a:spLocks noChangeArrowheads="1"/>
            </p:cNvSpPr>
            <p:nvPr/>
          </p:nvSpPr>
          <p:spPr bwMode="gray">
            <a:xfrm>
              <a:off x="1296" y="1824"/>
              <a:ext cx="432" cy="432"/>
            </a:xfrm>
            <a:prstGeom prst="diamond">
              <a:avLst/>
            </a:prstGeom>
            <a:solidFill>
              <a:srgbClr val="3366CC"/>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76" name="文本框 6"/>
            <p:cNvSpPr txBox="1">
              <a:spLocks noChangeArrowheads="1"/>
            </p:cNvSpPr>
            <p:nvPr/>
          </p:nvSpPr>
          <p:spPr bwMode="gray">
            <a:xfrm>
              <a:off x="1746" y="1912"/>
              <a:ext cx="21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kern="0" dirty="0" smtClean="0">
                  <a:solidFill>
                    <a:srgbClr val="FFFFFF"/>
                  </a:solidFill>
                  <a:cs typeface="Arial" charset="0"/>
                </a:rPr>
                <a:t>要点提示</a:t>
              </a:r>
              <a:endParaRPr kumimoji="0" lang="en-US" altLang="zh-CN" sz="1800" b="1" i="0" u="none" strike="noStrike" kern="0" cap="none" spc="0" normalizeH="0" baseline="0" noProof="0" dirty="0" smtClean="0">
                <a:ln>
                  <a:noFill/>
                </a:ln>
                <a:solidFill>
                  <a:srgbClr val="FFFFFF"/>
                </a:solidFill>
                <a:effectLst/>
                <a:uLnTx/>
                <a:uFillTx/>
                <a:cs typeface="Arial" charset="0"/>
              </a:endParaRPr>
            </a:p>
          </p:txBody>
        </p:sp>
        <p:sp>
          <p:nvSpPr>
            <p:cNvPr id="77" name="文本框 7"/>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cs typeface="Arial" charset="0"/>
                </a:rPr>
                <a:t>5</a:t>
              </a:r>
            </a:p>
          </p:txBody>
        </p:sp>
      </p:grpSp>
      <p:grpSp>
        <p:nvGrpSpPr>
          <p:cNvPr id="78" name="组合 8"/>
          <p:cNvGrpSpPr>
            <a:grpSpLocks/>
          </p:cNvGrpSpPr>
          <p:nvPr/>
        </p:nvGrpSpPr>
        <p:grpSpPr bwMode="auto">
          <a:xfrm>
            <a:off x="2123728" y="2132856"/>
            <a:ext cx="4733925" cy="685800"/>
            <a:chOff x="1296" y="1824"/>
            <a:chExt cx="2982" cy="432"/>
          </a:xfrm>
        </p:grpSpPr>
        <p:sp>
          <p:nvSpPr>
            <p:cNvPr id="79"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80"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81" name="文本框 11"/>
            <p:cNvSpPr txBox="1">
              <a:spLocks noChangeArrowheads="1"/>
            </p:cNvSpPr>
            <p:nvPr/>
          </p:nvSpPr>
          <p:spPr bwMode="gray">
            <a:xfrm>
              <a:off x="1680" y="1934"/>
              <a:ext cx="259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rgbClr val="FFFFFF"/>
                  </a:solidFill>
                  <a:effectLst/>
                  <a:uLnTx/>
                  <a:uFillTx/>
                  <a:cs typeface="Arial" charset="0"/>
                </a:rPr>
                <a:t>组织机构代码存量码与增量码的使用</a:t>
              </a:r>
              <a:endParaRPr kumimoji="0" lang="en-US" altLang="zh-CN" sz="1800" b="1" i="0" u="none" strike="noStrike" kern="0" cap="none" spc="0" normalizeH="0" baseline="0" noProof="0" dirty="0" smtClean="0">
                <a:ln>
                  <a:noFill/>
                </a:ln>
                <a:solidFill>
                  <a:srgbClr val="FFFFFF"/>
                </a:solidFill>
                <a:effectLst/>
                <a:uLnTx/>
                <a:uFillTx/>
                <a:cs typeface="Arial" charset="0"/>
              </a:endParaRPr>
            </a:p>
          </p:txBody>
        </p:sp>
        <p:sp>
          <p:nvSpPr>
            <p:cNvPr id="82" name="文本框 12"/>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smtClean="0">
                  <a:ln>
                    <a:noFill/>
                  </a:ln>
                  <a:solidFill>
                    <a:srgbClr val="FFFFFF"/>
                  </a:solidFill>
                  <a:effectLst/>
                  <a:uLnTx/>
                  <a:uFillTx/>
                  <a:cs typeface="Arial" charset="0"/>
                </a:rPr>
                <a:t>2</a:t>
              </a:r>
            </a:p>
          </p:txBody>
        </p:sp>
      </p:grpSp>
      <p:grpSp>
        <p:nvGrpSpPr>
          <p:cNvPr id="93" name="组合 8"/>
          <p:cNvGrpSpPr>
            <a:grpSpLocks/>
          </p:cNvGrpSpPr>
          <p:nvPr/>
        </p:nvGrpSpPr>
        <p:grpSpPr bwMode="auto">
          <a:xfrm>
            <a:off x="2133600" y="2959224"/>
            <a:ext cx="4724400" cy="685800"/>
            <a:chOff x="1296" y="1824"/>
            <a:chExt cx="2976" cy="432"/>
          </a:xfrm>
        </p:grpSpPr>
        <p:sp>
          <p:nvSpPr>
            <p:cNvPr id="94"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95"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96" name="文本框 11"/>
            <p:cNvSpPr txBox="1">
              <a:spLocks noChangeArrowheads="1"/>
            </p:cNvSpPr>
            <p:nvPr/>
          </p:nvSpPr>
          <p:spPr bwMode="gray">
            <a:xfrm>
              <a:off x="1680" y="1934"/>
              <a:ext cx="21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kern="0" dirty="0">
                  <a:solidFill>
                    <a:srgbClr val="FFFFFF"/>
                  </a:solidFill>
                  <a:cs typeface="Arial" charset="0"/>
                </a:rPr>
                <a:t>党群申请表及填表说明</a:t>
              </a:r>
              <a:endParaRPr lang="en-US" altLang="zh-CN" b="1" kern="0" dirty="0">
                <a:solidFill>
                  <a:srgbClr val="FFFFFF"/>
                </a:solidFill>
                <a:cs typeface="Arial" charset="0"/>
              </a:endParaRPr>
            </a:p>
          </p:txBody>
        </p:sp>
        <p:sp>
          <p:nvSpPr>
            <p:cNvPr id="97" name="文本框 12"/>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cs typeface="Arial" charset="0"/>
                </a:rPr>
                <a:t>3</a:t>
              </a:r>
            </a:p>
          </p:txBody>
        </p:sp>
      </p:grpSp>
      <p:grpSp>
        <p:nvGrpSpPr>
          <p:cNvPr id="103" name="组合 8"/>
          <p:cNvGrpSpPr>
            <a:grpSpLocks/>
          </p:cNvGrpSpPr>
          <p:nvPr/>
        </p:nvGrpSpPr>
        <p:grpSpPr bwMode="auto">
          <a:xfrm>
            <a:off x="2123728" y="1310974"/>
            <a:ext cx="4724400" cy="820738"/>
            <a:chOff x="1296" y="1824"/>
            <a:chExt cx="2976" cy="517"/>
          </a:xfrm>
        </p:grpSpPr>
        <p:sp>
          <p:nvSpPr>
            <p:cNvPr id="104"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05"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06" name="文本框 11"/>
            <p:cNvSpPr txBox="1">
              <a:spLocks noChangeArrowheads="1"/>
            </p:cNvSpPr>
            <p:nvPr/>
          </p:nvSpPr>
          <p:spPr bwMode="gray">
            <a:xfrm>
              <a:off x="1680" y="1934"/>
              <a:ext cx="2160"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auto" hangingPunct="0">
                <a:spcBef>
                  <a:spcPts val="0"/>
                </a:spcBef>
                <a:spcAft>
                  <a:spcPts val="0"/>
                </a:spcAft>
                <a:defRPr/>
              </a:pPr>
              <a:r>
                <a:rPr lang="zh-CN" altLang="en-US" b="1" kern="0" dirty="0">
                  <a:solidFill>
                    <a:srgbClr val="FFFFFF"/>
                  </a:solidFill>
                  <a:cs typeface="Arial" charset="0"/>
                </a:rPr>
                <a:t>什么是统一社会信用代码</a:t>
              </a:r>
              <a:endParaRPr lang="en-US" altLang="zh-CN" b="1" kern="0" dirty="0">
                <a:solidFill>
                  <a:srgbClr val="FFFFFF"/>
                </a:solidFill>
                <a:cs typeface="Arial" charset="0"/>
              </a:endParaRPr>
            </a:p>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altLang="zh-CN" sz="1800" b="1" i="0" u="none" strike="noStrike" kern="0" cap="none" spc="0" normalizeH="0" baseline="0" noProof="0" dirty="0" smtClean="0">
                <a:ln>
                  <a:noFill/>
                </a:ln>
                <a:solidFill>
                  <a:srgbClr val="FFFFFF"/>
                </a:solidFill>
                <a:effectLst/>
                <a:uLnTx/>
                <a:uFillTx/>
                <a:cs typeface="Arial" charset="0"/>
              </a:endParaRPr>
            </a:p>
          </p:txBody>
        </p:sp>
        <p:sp>
          <p:nvSpPr>
            <p:cNvPr id="107" name="文本框 12"/>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cs typeface="Arial" charset="0"/>
                </a:rPr>
                <a:t>1</a:t>
              </a:r>
            </a:p>
          </p:txBody>
        </p:sp>
      </p:grpSp>
      <p:grpSp>
        <p:nvGrpSpPr>
          <p:cNvPr id="24" name="组合 8"/>
          <p:cNvGrpSpPr>
            <a:grpSpLocks/>
          </p:cNvGrpSpPr>
          <p:nvPr/>
        </p:nvGrpSpPr>
        <p:grpSpPr bwMode="auto">
          <a:xfrm>
            <a:off x="2133600" y="5445224"/>
            <a:ext cx="4724400" cy="685800"/>
            <a:chOff x="1296" y="1824"/>
            <a:chExt cx="2976" cy="432"/>
          </a:xfrm>
        </p:grpSpPr>
        <p:sp>
          <p:nvSpPr>
            <p:cNvPr id="25"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26"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27" name="文本框 11"/>
            <p:cNvSpPr txBox="1">
              <a:spLocks noChangeArrowheads="1"/>
            </p:cNvSpPr>
            <p:nvPr/>
          </p:nvSpPr>
          <p:spPr bwMode="gray">
            <a:xfrm>
              <a:off x="1680" y="1934"/>
              <a:ext cx="21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kern="0" dirty="0" smtClean="0">
                  <a:solidFill>
                    <a:srgbClr val="FFFFFF"/>
                  </a:solidFill>
                  <a:cs typeface="Arial" charset="0"/>
                </a:rPr>
                <a:t>本次培训操作指南</a:t>
              </a:r>
              <a:endParaRPr kumimoji="0" lang="en-US" altLang="zh-CN" sz="1800" b="1" i="0" u="none" strike="noStrike" kern="0" cap="none" spc="0" normalizeH="0" baseline="0" noProof="0" dirty="0" smtClean="0">
                <a:ln>
                  <a:noFill/>
                </a:ln>
                <a:solidFill>
                  <a:srgbClr val="FFFFFF"/>
                </a:solidFill>
                <a:effectLst/>
                <a:uLnTx/>
                <a:uFillTx/>
                <a:cs typeface="Arial" charset="0"/>
              </a:endParaRPr>
            </a:p>
          </p:txBody>
        </p:sp>
        <p:sp>
          <p:nvSpPr>
            <p:cNvPr id="28" name="文本框 12"/>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cs typeface="Arial" charset="0"/>
                </a:rPr>
                <a:t>6</a:t>
              </a:r>
            </a:p>
          </p:txBody>
        </p:sp>
      </p:grpSp>
      <p:grpSp>
        <p:nvGrpSpPr>
          <p:cNvPr id="29" name="组合 8"/>
          <p:cNvGrpSpPr>
            <a:grpSpLocks/>
          </p:cNvGrpSpPr>
          <p:nvPr/>
        </p:nvGrpSpPr>
        <p:grpSpPr bwMode="auto">
          <a:xfrm>
            <a:off x="2133253" y="3789040"/>
            <a:ext cx="4724400" cy="820738"/>
            <a:chOff x="1296" y="1824"/>
            <a:chExt cx="2976" cy="517"/>
          </a:xfrm>
        </p:grpSpPr>
        <p:sp>
          <p:nvSpPr>
            <p:cNvPr id="30"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1"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2" name="文本框 11"/>
            <p:cNvSpPr txBox="1">
              <a:spLocks noChangeArrowheads="1"/>
            </p:cNvSpPr>
            <p:nvPr/>
          </p:nvSpPr>
          <p:spPr bwMode="gray">
            <a:xfrm>
              <a:off x="1680" y="1934"/>
              <a:ext cx="2160"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kern="0" dirty="0">
                  <a:solidFill>
                    <a:srgbClr val="FFFFFF"/>
                  </a:solidFill>
                  <a:cs typeface="Arial" charset="0"/>
                </a:rPr>
                <a:t>系统详细业务介绍</a:t>
              </a:r>
              <a:endParaRPr lang="en-US" altLang="zh-CN" b="1" kern="0" dirty="0">
                <a:solidFill>
                  <a:srgbClr val="FFFFFF"/>
                </a:solidFill>
                <a:cs typeface="Arial" charset="0"/>
              </a:endParaRPr>
            </a:p>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altLang="zh-CN" sz="1800" b="1" i="0" u="none" strike="noStrike" kern="0" cap="none" spc="0" normalizeH="0" baseline="0" noProof="0" dirty="0" smtClean="0">
                <a:ln>
                  <a:noFill/>
                </a:ln>
                <a:solidFill>
                  <a:srgbClr val="FFFFFF"/>
                </a:solidFill>
                <a:effectLst/>
                <a:uLnTx/>
                <a:uFillTx/>
                <a:cs typeface="Arial" charset="0"/>
              </a:endParaRPr>
            </a:p>
          </p:txBody>
        </p:sp>
        <p:sp>
          <p:nvSpPr>
            <p:cNvPr id="33" name="文本框 12"/>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cs typeface="Arial" charset="0"/>
                </a:rPr>
                <a:t>4</a:t>
              </a:r>
            </a:p>
          </p:txBody>
        </p:sp>
      </p:grpSp>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71</a:t>
            </a:fld>
            <a:endParaRPr lang="en-US" altLang="zh-CN"/>
          </a:p>
        </p:txBody>
      </p:sp>
    </p:spTree>
    <p:extLst>
      <p:ext uri="{BB962C8B-B14F-4D97-AF65-F5344CB8AC3E}">
        <p14:creationId xmlns:p14="http://schemas.microsoft.com/office/powerpoint/2010/main" val="374926370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zh-CN" altLang="en-US" dirty="0" smtClean="0">
                <a:latin typeface="微软雅黑" pitchFamily="34" charset="-122"/>
                <a:ea typeface="微软雅黑" pitchFamily="34" charset="-122"/>
              </a:rPr>
              <a:t>中央要求的目标和重点工作</a:t>
            </a:r>
            <a:endParaRPr lang="en-US" altLang="zh-CN" dirty="0" smtClean="0">
              <a:solidFill>
                <a:schemeClr val="accent1"/>
              </a:solidFill>
              <a:latin typeface="微软雅黑" pitchFamily="34" charset="-122"/>
              <a:ea typeface="微软雅黑" pitchFamily="34" charset="-122"/>
            </a:endParaRPr>
          </a:p>
        </p:txBody>
      </p:sp>
      <p:sp>
        <p:nvSpPr>
          <p:cNvPr id="8196"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sp>
        <p:nvSpPr>
          <p:cNvPr id="13" name="Rectangle 2"/>
          <p:cNvSpPr txBox="1">
            <a:spLocks noChangeArrowheads="1"/>
          </p:cNvSpPr>
          <p:nvPr/>
        </p:nvSpPr>
        <p:spPr bwMode="gray">
          <a:xfrm>
            <a:off x="1619672" y="1412776"/>
            <a:ext cx="5500575" cy="63076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pitchFamily="34" charset="0"/>
              </a:defRPr>
            </a:lvl2pPr>
            <a:lvl3pPr algn="ctr" rtl="0" eaLnBrk="0" fontAlgn="base" hangingPunct="0">
              <a:spcBef>
                <a:spcPct val="0"/>
              </a:spcBef>
              <a:spcAft>
                <a:spcPct val="0"/>
              </a:spcAft>
              <a:defRPr sz="3200" b="1">
                <a:solidFill>
                  <a:schemeClr val="tx2"/>
                </a:solidFill>
                <a:latin typeface="Arial" pitchFamily="34" charset="0"/>
              </a:defRPr>
            </a:lvl3pPr>
            <a:lvl4pPr algn="ctr" rtl="0" eaLnBrk="0" fontAlgn="base" hangingPunct="0">
              <a:spcBef>
                <a:spcPct val="0"/>
              </a:spcBef>
              <a:spcAft>
                <a:spcPct val="0"/>
              </a:spcAft>
              <a:defRPr sz="3200" b="1">
                <a:solidFill>
                  <a:schemeClr val="tx2"/>
                </a:solidFill>
                <a:latin typeface="Arial" pitchFamily="34" charset="0"/>
              </a:defRPr>
            </a:lvl4pPr>
            <a:lvl5pPr algn="ctr" rtl="0" eaLnBrk="0" fontAlgn="base" hangingPunct="0">
              <a:spcBef>
                <a:spcPct val="0"/>
              </a:spcBef>
              <a:spcAft>
                <a:spcPct val="0"/>
              </a:spcAft>
              <a:defRPr sz="3200" b="1">
                <a:solidFill>
                  <a:schemeClr val="tx2"/>
                </a:solidFill>
                <a:latin typeface="Arial" pitchFamily="34" charset="0"/>
              </a:defRPr>
            </a:lvl5pPr>
            <a:lvl6pPr marL="457200" algn="ctr" rtl="0" fontAlgn="base">
              <a:spcBef>
                <a:spcPct val="0"/>
              </a:spcBef>
              <a:spcAft>
                <a:spcPct val="0"/>
              </a:spcAft>
              <a:defRPr sz="3200" b="1">
                <a:solidFill>
                  <a:schemeClr val="tx2"/>
                </a:solidFill>
                <a:latin typeface="Arial" pitchFamily="34" charset="0"/>
              </a:defRPr>
            </a:lvl6pPr>
            <a:lvl7pPr marL="914400" algn="ctr" rtl="0" fontAlgn="base">
              <a:spcBef>
                <a:spcPct val="0"/>
              </a:spcBef>
              <a:spcAft>
                <a:spcPct val="0"/>
              </a:spcAft>
              <a:defRPr sz="3200" b="1">
                <a:solidFill>
                  <a:schemeClr val="tx2"/>
                </a:solidFill>
                <a:latin typeface="Arial" pitchFamily="34" charset="0"/>
              </a:defRPr>
            </a:lvl7pPr>
            <a:lvl8pPr marL="1371600" algn="ctr" rtl="0" fontAlgn="base">
              <a:spcBef>
                <a:spcPct val="0"/>
              </a:spcBef>
              <a:spcAft>
                <a:spcPct val="0"/>
              </a:spcAft>
              <a:defRPr sz="3200" b="1">
                <a:solidFill>
                  <a:schemeClr val="tx2"/>
                </a:solidFill>
                <a:latin typeface="Arial" pitchFamily="34" charset="0"/>
              </a:defRPr>
            </a:lvl8pPr>
            <a:lvl9pPr marL="1828800" algn="ctr" rtl="0" fontAlgn="base">
              <a:spcBef>
                <a:spcPct val="0"/>
              </a:spcBef>
              <a:spcAft>
                <a:spcPct val="0"/>
              </a:spcAft>
              <a:defRPr sz="3200" b="1">
                <a:solidFill>
                  <a:schemeClr val="tx2"/>
                </a:solidFill>
                <a:latin typeface="Arial" pitchFamily="34" charset="0"/>
              </a:defRPr>
            </a:lvl9pPr>
          </a:lstStyle>
          <a:p>
            <a:pPr eaLnBrk="1" hangingPunct="1"/>
            <a:r>
              <a:rPr lang="zh-CN" altLang="en-US" kern="0" dirty="0" smtClean="0">
                <a:latin typeface="宋体" panose="02010600030101010101" pitchFamily="2" charset="-122"/>
                <a:ea typeface="宋体" panose="02010600030101010101" pitchFamily="2" charset="-122"/>
              </a:rPr>
              <a:t>自建系统</a:t>
            </a:r>
            <a:r>
              <a:rPr lang="zh-CN" altLang="en-US" kern="0" dirty="0">
                <a:latin typeface="宋体" panose="02010600030101010101" pitchFamily="2" charset="-122"/>
                <a:ea typeface="宋体" panose="02010600030101010101" pitchFamily="2" charset="-122"/>
              </a:rPr>
              <a:t>数据回传</a:t>
            </a:r>
            <a:endParaRPr lang="en-US" altLang="ko-KR" kern="0" dirty="0">
              <a:latin typeface="宋体" panose="02010600030101010101" pitchFamily="2" charset="-122"/>
              <a:ea typeface="宋体" panose="02010600030101010101" pitchFamily="2" charset="-122"/>
            </a:endParaRPr>
          </a:p>
        </p:txBody>
      </p:sp>
      <p:pic>
        <p:nvPicPr>
          <p:cNvPr id="14" name="Picture 3" descr="leave"/>
          <p:cNvPicPr>
            <a:picLocks noChangeAspect="1" noChangeArrowheads="1"/>
          </p:cNvPicPr>
          <p:nvPr/>
        </p:nvPicPr>
        <p:blipFill>
          <a:blip r:embed="rId3">
            <a:grayscl/>
          </a:blip>
          <a:srcRect/>
          <a:stretch>
            <a:fillRect/>
          </a:stretch>
        </p:blipFill>
        <p:spPr bwMode="gray">
          <a:xfrm>
            <a:off x="4221730" y="3762629"/>
            <a:ext cx="598187" cy="946153"/>
          </a:xfrm>
          <a:prstGeom prst="rect">
            <a:avLst/>
          </a:prstGeom>
          <a:noFill/>
          <a:ln w="9525">
            <a:noFill/>
            <a:miter lim="800000"/>
            <a:headEnd/>
            <a:tailEnd/>
          </a:ln>
        </p:spPr>
      </p:pic>
      <p:sp>
        <p:nvSpPr>
          <p:cNvPr id="15" name="AutoShape 4"/>
          <p:cNvSpPr>
            <a:spLocks noChangeArrowheads="1"/>
          </p:cNvSpPr>
          <p:nvPr/>
        </p:nvSpPr>
        <p:spPr bwMode="gray">
          <a:xfrm>
            <a:off x="1773975" y="2608609"/>
            <a:ext cx="5287427" cy="1542277"/>
          </a:xfrm>
          <a:prstGeom prst="roundRect">
            <a:avLst>
              <a:gd name="adj" fmla="val 16667"/>
            </a:avLst>
          </a:prstGeom>
          <a:gradFill rotWithShape="1">
            <a:gsLst>
              <a:gs pos="0">
                <a:srgbClr val="4EA7EA"/>
              </a:gs>
              <a:gs pos="100000">
                <a:srgbClr val="4EA7EA">
                  <a:gamma/>
                  <a:shade val="0"/>
                  <a:invGamma/>
                  <a:alpha val="0"/>
                </a:srgbClr>
              </a:gs>
            </a:gsLst>
            <a:lin ang="0" scaled="1"/>
          </a:gradFill>
          <a:ln w="25400" algn="ctr">
            <a:solidFill>
              <a:srgbClr val="4EA7EA"/>
            </a:solidFill>
            <a:round/>
            <a:headEnd/>
            <a:tailEnd/>
          </a:ln>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altLang="ko-KR" sz="1800" b="0" i="0" u="none" strike="noStrike" kern="0" cap="none" spc="0" normalizeH="0" baseline="0" noProof="0" dirty="0" smtClean="0">
              <a:ln>
                <a:noFill/>
              </a:ln>
              <a:solidFill>
                <a:srgbClr val="000000"/>
              </a:solidFill>
              <a:effectLst/>
              <a:uLnTx/>
              <a:uFillTx/>
              <a:latin typeface="宋体" panose="02010600030101010101" pitchFamily="2" charset="-122"/>
            </a:endParaRP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ko-KR" sz="1800" b="0" i="0" u="none" strike="noStrike" kern="0" cap="none" spc="0" normalizeH="0" baseline="0" noProof="0" dirty="0" smtClean="0">
                <a:ln>
                  <a:noFill/>
                </a:ln>
                <a:solidFill>
                  <a:srgbClr val="000000"/>
                </a:solidFill>
                <a:effectLst/>
                <a:uLnTx/>
                <a:uFillTx/>
                <a:latin typeface="宋体" panose="02010600030101010101" pitchFamily="2" charset="-122"/>
              </a:rPr>
              <a:t>2016</a:t>
            </a:r>
            <a:r>
              <a:rPr kumimoji="0" lang="zh-CN" altLang="en-US" sz="1800" b="0" i="0" u="none" strike="noStrike" kern="0" cap="none" spc="0" normalizeH="0" baseline="0" noProof="0" dirty="0" smtClean="0">
                <a:ln>
                  <a:noFill/>
                </a:ln>
                <a:solidFill>
                  <a:srgbClr val="000000"/>
                </a:solidFill>
                <a:effectLst/>
                <a:uLnTx/>
                <a:uFillTx/>
                <a:latin typeface="宋体" panose="02010600030101010101" pitchFamily="2" charset="-122"/>
              </a:rPr>
              <a:t>年</a:t>
            </a:r>
            <a:r>
              <a:rPr kumimoji="0" lang="en-US" altLang="zh-CN" sz="1800" b="0" i="0" u="none" strike="noStrike" kern="0" cap="none" spc="0" normalizeH="0" baseline="0" noProof="0" dirty="0" smtClean="0">
                <a:ln>
                  <a:noFill/>
                </a:ln>
                <a:solidFill>
                  <a:srgbClr val="000000"/>
                </a:solidFill>
                <a:effectLst/>
                <a:uLnTx/>
                <a:uFillTx/>
                <a:latin typeface="宋体" panose="02010600030101010101" pitchFamily="2" charset="-122"/>
              </a:rPr>
              <a:t>4</a:t>
            </a:r>
            <a:r>
              <a:rPr kumimoji="0" lang="zh-CN" altLang="en-US" sz="1800" b="0" i="0" u="none" strike="noStrike" kern="0" cap="none" spc="0" normalizeH="0" baseline="0" noProof="0" dirty="0" smtClean="0">
                <a:ln>
                  <a:noFill/>
                </a:ln>
                <a:solidFill>
                  <a:srgbClr val="000000"/>
                </a:solidFill>
                <a:effectLst/>
                <a:uLnTx/>
                <a:uFillTx/>
                <a:latin typeface="宋体" panose="02010600030101010101" pitchFamily="2" charset="-122"/>
              </a:rPr>
              <a:t>月底前，完成每日数据回传</a:t>
            </a:r>
            <a:endParaRPr kumimoji="0" lang="en-US" altLang="zh-CN" sz="1800" b="0" i="0" u="none" strike="noStrike" kern="0" cap="none" spc="0" normalizeH="0" baseline="0" noProof="0" dirty="0" smtClean="0">
              <a:ln>
                <a:noFill/>
              </a:ln>
              <a:solidFill>
                <a:srgbClr val="000000"/>
              </a:solidFill>
              <a:effectLst/>
              <a:uLnTx/>
              <a:uFillTx/>
              <a:latin typeface="宋体" panose="02010600030101010101" pitchFamily="2" charset="-122"/>
            </a:endParaRPr>
          </a:p>
          <a:p>
            <a:pPr marL="0" marR="0" lvl="0" indent="0" algn="ctr" defTabSz="914400" eaLnBrk="0" fontAlgn="auto" latinLnBrk="0" hangingPunct="0">
              <a:lnSpc>
                <a:spcPct val="100000"/>
              </a:lnSpc>
              <a:spcBef>
                <a:spcPts val="0"/>
              </a:spcBef>
              <a:spcAft>
                <a:spcPts val="0"/>
              </a:spcAft>
              <a:buClrTx/>
              <a:buSzTx/>
              <a:buFontTx/>
              <a:buNone/>
              <a:tabLst/>
              <a:defRPr/>
            </a:pPr>
            <a:endParaRPr lang="en-US" altLang="zh-CN" kern="0" dirty="0" smtClean="0">
              <a:solidFill>
                <a:srgbClr val="000000"/>
              </a:solidFill>
              <a:latin typeface="宋体" panose="02010600030101010101" pitchFamily="2" charset="-122"/>
            </a:endParaRPr>
          </a:p>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kern="0" dirty="0" smtClean="0">
                <a:solidFill>
                  <a:srgbClr val="000000"/>
                </a:solidFill>
                <a:latin typeface="宋体" panose="02010600030101010101" pitchFamily="2" charset="-122"/>
              </a:rPr>
              <a:t>上海、广东、山东、陕西</a:t>
            </a:r>
            <a:endParaRPr kumimoji="0" lang="en-US" altLang="ko-KR" sz="1800" b="0" i="0" u="none" strike="noStrike" kern="0" cap="none" spc="0" normalizeH="0" baseline="0" noProof="0" dirty="0">
              <a:ln>
                <a:noFill/>
              </a:ln>
              <a:solidFill>
                <a:srgbClr val="000000"/>
              </a:solidFill>
              <a:effectLst/>
              <a:uLnTx/>
              <a:uFillTx/>
              <a:latin typeface="宋体" panose="02010600030101010101" pitchFamily="2" charset="-122"/>
            </a:endParaRPr>
          </a:p>
        </p:txBody>
      </p:sp>
      <p:sp>
        <p:nvSpPr>
          <p:cNvPr id="16" name="AutoShape 5"/>
          <p:cNvSpPr>
            <a:spLocks noChangeArrowheads="1"/>
          </p:cNvSpPr>
          <p:nvPr/>
        </p:nvSpPr>
        <p:spPr bwMode="gray">
          <a:xfrm>
            <a:off x="1773975" y="4514056"/>
            <a:ext cx="5287427" cy="1543472"/>
          </a:xfrm>
          <a:prstGeom prst="roundRect">
            <a:avLst>
              <a:gd name="adj" fmla="val 16667"/>
            </a:avLst>
          </a:prstGeom>
          <a:gradFill rotWithShape="1">
            <a:gsLst>
              <a:gs pos="0">
                <a:srgbClr val="4EA7EA"/>
              </a:gs>
              <a:gs pos="100000">
                <a:srgbClr val="4EA7EA">
                  <a:gamma/>
                  <a:shade val="0"/>
                  <a:invGamma/>
                  <a:alpha val="0"/>
                </a:srgbClr>
              </a:gs>
            </a:gsLst>
            <a:lin ang="0" scaled="1"/>
          </a:gradFill>
          <a:ln w="25400" algn="ctr">
            <a:solidFill>
              <a:srgbClr val="4EA7EA"/>
            </a:solidFill>
            <a:round/>
            <a:headEnd/>
            <a:tailEnd/>
          </a:ln>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altLang="zh-CN" b="0" i="0" u="none" strike="noStrike" kern="0" cap="none" spc="0" normalizeH="0" baseline="0" noProof="0" dirty="0" smtClean="0">
              <a:ln>
                <a:noFill/>
              </a:ln>
              <a:solidFill>
                <a:srgbClr val="000000"/>
              </a:solidFill>
              <a:effectLst/>
              <a:uLnTx/>
              <a:uFillTx/>
              <a:latin typeface="宋体" panose="02010600030101010101" pitchFamily="2" charset="-122"/>
            </a:endParaRPr>
          </a:p>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b="0" i="0" u="none" strike="noStrike" kern="0" cap="none" spc="0" normalizeH="0" baseline="0" noProof="0" dirty="0" smtClean="0">
                <a:ln>
                  <a:noFill/>
                </a:ln>
                <a:solidFill>
                  <a:srgbClr val="000000"/>
                </a:solidFill>
                <a:effectLst/>
                <a:uLnTx/>
                <a:uFillTx/>
                <a:latin typeface="宋体" panose="02010600030101010101" pitchFamily="2" charset="-122"/>
              </a:rPr>
              <a:t>统一社会信用代码工作要求</a:t>
            </a:r>
            <a:endParaRPr kumimoji="0" lang="en-US" altLang="zh-CN" b="0" i="0" u="none" strike="noStrike" kern="0" cap="none" spc="0" normalizeH="0" baseline="0" noProof="0" dirty="0" smtClean="0">
              <a:ln>
                <a:noFill/>
              </a:ln>
              <a:solidFill>
                <a:srgbClr val="000000"/>
              </a:solidFill>
              <a:effectLst/>
              <a:uLnTx/>
              <a:uFillTx/>
              <a:latin typeface="宋体" panose="02010600030101010101" pitchFamily="2" charset="-122"/>
            </a:endParaRPr>
          </a:p>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altLang="zh-CN" b="0" i="0" u="none" strike="noStrike" kern="0" cap="none" spc="0" normalizeH="0" baseline="0" noProof="0" dirty="0" smtClean="0">
              <a:ln>
                <a:noFill/>
              </a:ln>
              <a:solidFill>
                <a:srgbClr val="000000"/>
              </a:solidFill>
              <a:effectLst/>
              <a:uLnTx/>
              <a:uFillTx/>
              <a:latin typeface="宋体" panose="02010600030101010101" pitchFamily="2" charset="-122"/>
            </a:endParaRPr>
          </a:p>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kern="0" dirty="0">
                <a:solidFill>
                  <a:srgbClr val="000000"/>
                </a:solidFill>
                <a:latin typeface="宋体" panose="02010600030101010101" pitchFamily="2" charset="-122"/>
              </a:rPr>
              <a:t>信用</a:t>
            </a:r>
            <a:r>
              <a:rPr kumimoji="0" lang="zh-CN" altLang="en-US" b="0" i="0" u="none" strike="noStrike" kern="0" cap="none" spc="0" normalizeH="0" baseline="0" noProof="0" dirty="0" smtClean="0">
                <a:ln>
                  <a:noFill/>
                </a:ln>
                <a:solidFill>
                  <a:srgbClr val="000000"/>
                </a:solidFill>
                <a:effectLst/>
                <a:uLnTx/>
                <a:uFillTx/>
                <a:latin typeface="宋体" panose="02010600030101010101" pitchFamily="2" charset="-122"/>
              </a:rPr>
              <a:t>信息共享工作需要</a:t>
            </a:r>
            <a:endParaRPr kumimoji="0" lang="en-US" altLang="ko-KR" b="0" i="0" u="none" strike="noStrike" kern="0" cap="none" spc="0" normalizeH="0" baseline="0" noProof="0" dirty="0">
              <a:ln>
                <a:noFill/>
              </a:ln>
              <a:solidFill>
                <a:srgbClr val="000000"/>
              </a:solidFill>
              <a:effectLst/>
              <a:uLnTx/>
              <a:uFillTx/>
              <a:latin typeface="宋体" panose="02010600030101010101" pitchFamily="2" charset="-122"/>
            </a:endParaRPr>
          </a:p>
        </p:txBody>
      </p:sp>
      <p:sp>
        <p:nvSpPr>
          <p:cNvPr id="17" name="AutoShape 6"/>
          <p:cNvSpPr>
            <a:spLocks noChangeArrowheads="1"/>
          </p:cNvSpPr>
          <p:nvPr/>
        </p:nvSpPr>
        <p:spPr bwMode="gray">
          <a:xfrm>
            <a:off x="1660525" y="2421050"/>
            <a:ext cx="1716638" cy="519351"/>
          </a:xfrm>
          <a:prstGeom prst="roundRect">
            <a:avLst>
              <a:gd name="adj" fmla="val 50000"/>
            </a:avLst>
          </a:prstGeom>
          <a:gradFill rotWithShape="1">
            <a:gsLst>
              <a:gs pos="0">
                <a:srgbClr val="855ADA">
                  <a:gamma/>
                  <a:shade val="46275"/>
                  <a:invGamma/>
                </a:srgbClr>
              </a:gs>
              <a:gs pos="50000">
                <a:srgbClr val="855ADA"/>
              </a:gs>
              <a:gs pos="100000">
                <a:srgbClr val="855ADA">
                  <a:gamma/>
                  <a:shade val="46275"/>
                  <a:invGamma/>
                </a:srgbClr>
              </a:gs>
            </a:gsLst>
            <a:lin ang="5400000" scaled="1"/>
          </a:gradFill>
          <a:ln w="25400" algn="ctr">
            <a:noFill/>
            <a:round/>
            <a:headEnd/>
            <a:tailEnd/>
          </a:ln>
          <a:effectLst>
            <a:outerShdw dist="17961" dir="2700000" algn="ctr" rotWithShape="0">
              <a:srgbClr val="C0C0C0"/>
            </a:outerShdw>
          </a:effectLst>
        </p:spPr>
        <p:txBody>
          <a:bodyPr>
            <a:spAutoFit/>
          </a:bodyPr>
          <a:lstStyle/>
          <a:p>
            <a:pPr algn="ctr" eaLnBrk="0" fontAlgn="auto" hangingPunct="0">
              <a:spcBef>
                <a:spcPts val="0"/>
              </a:spcBef>
              <a:spcAft>
                <a:spcPts val="0"/>
              </a:spcAft>
            </a:pPr>
            <a:r>
              <a:rPr lang="zh-CN" altLang="en-US" b="1" kern="0" dirty="0">
                <a:solidFill>
                  <a:srgbClr val="003366"/>
                </a:solidFill>
                <a:latin typeface="宋体" panose="02010600030101010101" pitchFamily="2" charset="-122"/>
              </a:rPr>
              <a:t>时间要求</a:t>
            </a:r>
            <a:endParaRPr lang="en-US" altLang="ko-KR" b="1" kern="0" dirty="0">
              <a:solidFill>
                <a:srgbClr val="003366"/>
              </a:solidFill>
              <a:latin typeface="宋体" panose="02010600030101010101" pitchFamily="2" charset="-122"/>
            </a:endParaRPr>
          </a:p>
        </p:txBody>
      </p:sp>
      <p:sp>
        <p:nvSpPr>
          <p:cNvPr id="18" name="AutoShape 7"/>
          <p:cNvSpPr>
            <a:spLocks noChangeArrowheads="1"/>
          </p:cNvSpPr>
          <p:nvPr/>
        </p:nvSpPr>
        <p:spPr bwMode="gray">
          <a:xfrm>
            <a:off x="1660525" y="4370699"/>
            <a:ext cx="1716638" cy="519351"/>
          </a:xfrm>
          <a:prstGeom prst="roundRect">
            <a:avLst>
              <a:gd name="adj" fmla="val 50000"/>
            </a:avLst>
          </a:prstGeom>
          <a:gradFill rotWithShape="1">
            <a:gsLst>
              <a:gs pos="0">
                <a:srgbClr val="855ADA">
                  <a:gamma/>
                  <a:shade val="46275"/>
                  <a:invGamma/>
                </a:srgbClr>
              </a:gs>
              <a:gs pos="50000">
                <a:srgbClr val="855ADA"/>
              </a:gs>
              <a:gs pos="100000">
                <a:srgbClr val="855ADA">
                  <a:gamma/>
                  <a:shade val="46275"/>
                  <a:invGamma/>
                </a:srgbClr>
              </a:gs>
            </a:gsLst>
            <a:lin ang="5400000" scaled="1"/>
          </a:gradFill>
          <a:ln w="25400" algn="ctr">
            <a:noFill/>
            <a:round/>
            <a:headEnd/>
            <a:tailEnd/>
          </a:ln>
          <a:effectLst>
            <a:outerShdw dist="17961" dir="2700000" algn="ctr" rotWithShape="0">
              <a:srgbClr val="C0C0C0"/>
            </a:outerShdw>
          </a:effec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rgbClr val="003366"/>
                </a:solidFill>
                <a:effectLst/>
                <a:uLnTx/>
                <a:uFillTx/>
                <a:latin typeface="宋体" panose="02010600030101010101" pitchFamily="2" charset="-122"/>
              </a:rPr>
              <a:t>工作依据</a:t>
            </a:r>
            <a:endParaRPr kumimoji="0" lang="en-US" altLang="ko-KR" sz="1800" b="1" i="0" u="none" strike="noStrike" kern="0" cap="none" spc="0" normalizeH="0" baseline="0" noProof="0" dirty="0">
              <a:ln>
                <a:noFill/>
              </a:ln>
              <a:solidFill>
                <a:srgbClr val="003366"/>
              </a:solidFill>
              <a:effectLst/>
              <a:uLnTx/>
              <a:uFillTx/>
              <a:latin typeface="宋体" panose="02010600030101010101" pitchFamily="2" charset="-122"/>
            </a:endParaRPr>
          </a:p>
        </p:txBody>
      </p:sp>
      <p:pic>
        <p:nvPicPr>
          <p:cNvPr id="19" name="Picture 8" descr="leave"/>
          <p:cNvPicPr>
            <a:picLocks noChangeAspect="1" noChangeArrowheads="1"/>
          </p:cNvPicPr>
          <p:nvPr/>
        </p:nvPicPr>
        <p:blipFill>
          <a:blip r:embed="rId4"/>
          <a:srcRect/>
          <a:stretch>
            <a:fillRect/>
          </a:stretch>
        </p:blipFill>
        <p:spPr bwMode="gray">
          <a:xfrm rot="18900000">
            <a:off x="1690320" y="2330258"/>
            <a:ext cx="135222" cy="213841"/>
          </a:xfrm>
          <a:prstGeom prst="rect">
            <a:avLst/>
          </a:prstGeom>
          <a:noFill/>
          <a:ln w="9525">
            <a:noFill/>
            <a:miter lim="800000"/>
            <a:headEnd/>
            <a:tailEnd/>
          </a:ln>
        </p:spPr>
      </p:pic>
      <p:pic>
        <p:nvPicPr>
          <p:cNvPr id="20" name="Picture 9" descr="leave"/>
          <p:cNvPicPr>
            <a:picLocks noChangeAspect="1" noChangeArrowheads="1"/>
          </p:cNvPicPr>
          <p:nvPr/>
        </p:nvPicPr>
        <p:blipFill>
          <a:blip r:embed="rId4"/>
          <a:srcRect/>
          <a:stretch>
            <a:fillRect/>
          </a:stretch>
        </p:blipFill>
        <p:spPr bwMode="gray">
          <a:xfrm rot="18900000">
            <a:off x="1690320" y="4279907"/>
            <a:ext cx="135222" cy="213841"/>
          </a:xfrm>
          <a:prstGeom prst="rect">
            <a:avLst/>
          </a:prstGeom>
          <a:noFill/>
          <a:ln w="9525">
            <a:noFill/>
            <a:miter lim="800000"/>
            <a:headEnd/>
            <a:tailEnd/>
          </a:ln>
        </p:spPr>
      </p:pic>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72</a:t>
            </a:fld>
            <a:endParaRPr lang="en-US" altLang="zh-CN"/>
          </a:p>
        </p:txBody>
      </p:sp>
    </p:spTree>
    <p:extLst>
      <p:ext uri="{BB962C8B-B14F-4D97-AF65-F5344CB8AC3E}">
        <p14:creationId xmlns:p14="http://schemas.microsoft.com/office/powerpoint/2010/main" val="211244482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zh-CN" altLang="en-US" dirty="0">
                <a:latin typeface="微软雅黑" pitchFamily="34" charset="-122"/>
                <a:ea typeface="微软雅黑" pitchFamily="34" charset="-122"/>
              </a:rPr>
              <a:t>中央要求的目标和重点</a:t>
            </a:r>
            <a:r>
              <a:rPr lang="zh-CN" altLang="en-US" dirty="0" smtClean="0">
                <a:latin typeface="微软雅黑" pitchFamily="34" charset="-122"/>
                <a:ea typeface="微软雅黑" pitchFamily="34" charset="-122"/>
              </a:rPr>
              <a:t>工作</a:t>
            </a:r>
            <a:endParaRPr lang="en-US" altLang="zh-CN" dirty="0" smtClean="0">
              <a:solidFill>
                <a:schemeClr val="accent1"/>
              </a:solidFill>
              <a:latin typeface="微软雅黑" pitchFamily="34" charset="-122"/>
              <a:ea typeface="微软雅黑" pitchFamily="34" charset="-122"/>
            </a:endParaRPr>
          </a:p>
        </p:txBody>
      </p:sp>
      <p:sp>
        <p:nvSpPr>
          <p:cNvPr id="8196"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sp>
        <p:nvSpPr>
          <p:cNvPr id="21" name="自选图形 3"/>
          <p:cNvSpPr>
            <a:spLocks noChangeArrowheads="1"/>
          </p:cNvSpPr>
          <p:nvPr/>
        </p:nvSpPr>
        <p:spPr bwMode="gray">
          <a:xfrm>
            <a:off x="1011956" y="2331316"/>
            <a:ext cx="7232452" cy="2198469"/>
          </a:xfrm>
          <a:prstGeom prst="roundRect">
            <a:avLst>
              <a:gd name="adj" fmla="val 11921"/>
            </a:avLst>
          </a:prstGeom>
          <a:gradFill rotWithShape="1">
            <a:gsLst>
              <a:gs pos="0">
                <a:srgbClr val="77B7E7"/>
              </a:gs>
              <a:gs pos="100000">
                <a:srgbClr val="77B7E7">
                  <a:gamma/>
                  <a:shade val="69804"/>
                  <a:invGamma/>
                </a:srgb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22" name="自选图形 4"/>
          <p:cNvSpPr>
            <a:spLocks noChangeArrowheads="1"/>
          </p:cNvSpPr>
          <p:nvPr/>
        </p:nvSpPr>
        <p:spPr bwMode="gray">
          <a:xfrm>
            <a:off x="1015131" y="5434161"/>
            <a:ext cx="7229277" cy="947167"/>
          </a:xfrm>
          <a:prstGeom prst="roundRect">
            <a:avLst>
              <a:gd name="adj" fmla="val 11921"/>
            </a:avLst>
          </a:prstGeom>
          <a:gradFill rotWithShape="1">
            <a:gsLst>
              <a:gs pos="0">
                <a:srgbClr val="45AB7D"/>
              </a:gs>
              <a:gs pos="100000">
                <a:srgbClr val="45AB7D">
                  <a:gamma/>
                  <a:shade val="69804"/>
                  <a:invGamma/>
                </a:srgb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23" name="自选图形 6"/>
          <p:cNvSpPr>
            <a:spLocks noChangeArrowheads="1"/>
          </p:cNvSpPr>
          <p:nvPr/>
        </p:nvSpPr>
        <p:spPr bwMode="gray">
          <a:xfrm flipV="1">
            <a:off x="1186581" y="4437110"/>
            <a:ext cx="7057827" cy="989111"/>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rgbClr val="45AB7D">
                  <a:alpha val="39999"/>
                </a:srgbClr>
              </a:gs>
              <a:gs pos="100000">
                <a:srgbClr val="45AB7D">
                  <a:gamma/>
                  <a:tint val="0"/>
                  <a:invGamma/>
                  <a:alpha val="0"/>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24" name="自选图形 7"/>
          <p:cNvSpPr>
            <a:spLocks noChangeArrowheads="1"/>
          </p:cNvSpPr>
          <p:nvPr/>
        </p:nvSpPr>
        <p:spPr bwMode="gray">
          <a:xfrm flipV="1">
            <a:off x="1089744" y="1659802"/>
            <a:ext cx="7010648" cy="665163"/>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rgbClr val="77B7E7">
                  <a:alpha val="39999"/>
                </a:srgbClr>
              </a:gs>
              <a:gs pos="100000">
                <a:srgbClr val="77B7E7">
                  <a:gamma/>
                  <a:tint val="0"/>
                  <a:invGamma/>
                  <a:alpha val="0"/>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pic>
        <p:nvPicPr>
          <p:cNvPr id="25" name="图片 9" descr="Picture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069106" y="2374178"/>
            <a:ext cx="674688" cy="574675"/>
          </a:xfrm>
          <a:prstGeom prst="rect">
            <a:avLst/>
          </a:prstGeom>
          <a:noFill/>
          <a:extLst>
            <a:ext uri="{909E8E84-426E-40DD-AFC4-6F175D3DCCD1}">
              <a14:hiddenFill xmlns:a14="http://schemas.microsoft.com/office/drawing/2010/main">
                <a:solidFill>
                  <a:srgbClr val="FFFFFF"/>
                </a:solidFill>
              </a14:hiddenFill>
            </a:ext>
          </a:extLst>
        </p:spPr>
      </p:pic>
      <p:pic>
        <p:nvPicPr>
          <p:cNvPr id="26" name="图片 10" descr="Picture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065931" y="5480198"/>
            <a:ext cx="676275" cy="573088"/>
          </a:xfrm>
          <a:prstGeom prst="rect">
            <a:avLst/>
          </a:prstGeom>
          <a:noFill/>
          <a:extLst>
            <a:ext uri="{909E8E84-426E-40DD-AFC4-6F175D3DCCD1}">
              <a14:hiddenFill xmlns:a14="http://schemas.microsoft.com/office/drawing/2010/main">
                <a:solidFill>
                  <a:srgbClr val="FFFFFF"/>
                </a:solidFill>
              </a14:hiddenFill>
            </a:ext>
          </a:extLst>
        </p:spPr>
      </p:pic>
      <p:sp>
        <p:nvSpPr>
          <p:cNvPr id="27" name="自选图形 12"/>
          <p:cNvSpPr>
            <a:spLocks noChangeArrowheads="1"/>
          </p:cNvSpPr>
          <p:nvPr/>
        </p:nvSpPr>
        <p:spPr bwMode="gray">
          <a:xfrm>
            <a:off x="2060699" y="1992384"/>
            <a:ext cx="5031581" cy="669131"/>
          </a:xfrm>
          <a:prstGeom prst="roundRect">
            <a:avLst>
              <a:gd name="adj" fmla="val 16667"/>
            </a:avLst>
          </a:prstGeom>
          <a:solidFill>
            <a:srgbClr val="FEFFFF"/>
          </a:solidFill>
          <a:ln w="28575">
            <a:solidFill>
              <a:srgbClr val="77B7E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28" name="自选图形 13"/>
          <p:cNvSpPr>
            <a:spLocks noChangeArrowheads="1"/>
          </p:cNvSpPr>
          <p:nvPr/>
        </p:nvSpPr>
        <p:spPr bwMode="gray">
          <a:xfrm>
            <a:off x="2132707" y="4941168"/>
            <a:ext cx="5031581" cy="742230"/>
          </a:xfrm>
          <a:prstGeom prst="roundRect">
            <a:avLst>
              <a:gd name="adj" fmla="val 16667"/>
            </a:avLst>
          </a:prstGeom>
          <a:solidFill>
            <a:srgbClr val="FEFFFF"/>
          </a:solidFill>
          <a:ln w="28575">
            <a:solidFill>
              <a:srgbClr val="45AB7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29" name="文本框 15"/>
          <p:cNvSpPr txBox="1">
            <a:spLocks noChangeArrowheads="1"/>
          </p:cNvSpPr>
          <p:nvPr/>
        </p:nvSpPr>
        <p:spPr bwMode="gray">
          <a:xfrm>
            <a:off x="1015131" y="2852936"/>
            <a:ext cx="730128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zh-CN" sz="1600" dirty="0" smtClean="0">
                <a:solidFill>
                  <a:schemeClr val="bg1"/>
                </a:solidFill>
                <a:latin typeface="Arial" pitchFamily="34" charset="0"/>
              </a:rPr>
              <a:t>1</a:t>
            </a:r>
            <a:r>
              <a:rPr lang="zh-CN" altLang="en-US" sz="1600" dirty="0">
                <a:solidFill>
                  <a:schemeClr val="bg1"/>
                </a:solidFill>
                <a:latin typeface="Arial" pitchFamily="34" charset="0"/>
              </a:rPr>
              <a:t>、由</a:t>
            </a:r>
            <a:r>
              <a:rPr lang="zh-CN" altLang="en-US" sz="1600" b="1" dirty="0">
                <a:solidFill>
                  <a:schemeClr val="bg1"/>
                </a:solidFill>
                <a:latin typeface="Arial" pitchFamily="34" charset="0"/>
              </a:rPr>
              <a:t>省级登记管理机关</a:t>
            </a:r>
            <a:r>
              <a:rPr lang="zh-CN" altLang="en-US" sz="1600" dirty="0" smtClean="0">
                <a:solidFill>
                  <a:schemeClr val="bg1"/>
                </a:solidFill>
                <a:latin typeface="Arial" pitchFamily="34" charset="0"/>
              </a:rPr>
              <a:t>统一收集省、市、县三级登记管理机关年度报告公示链接，收集完成后统一发送国家事业单位登记管理局。</a:t>
            </a:r>
            <a:endParaRPr lang="en-US" altLang="zh-CN" sz="1600" dirty="0" smtClean="0">
              <a:solidFill>
                <a:schemeClr val="bg1"/>
              </a:solidFill>
              <a:latin typeface="Arial" pitchFamily="34" charset="0"/>
            </a:endParaRPr>
          </a:p>
          <a:p>
            <a:pPr eaLnBrk="0" hangingPunct="0"/>
            <a:r>
              <a:rPr lang="en-US" altLang="zh-CN" sz="1600" dirty="0" smtClean="0">
                <a:solidFill>
                  <a:schemeClr val="bg1"/>
                </a:solidFill>
                <a:latin typeface="Arial" pitchFamily="34" charset="0"/>
              </a:rPr>
              <a:t>2</a:t>
            </a:r>
            <a:r>
              <a:rPr lang="zh-CN" altLang="en-US" sz="1600" dirty="0" smtClean="0">
                <a:solidFill>
                  <a:schemeClr val="bg1"/>
                </a:solidFill>
                <a:latin typeface="Arial" pitchFamily="34" charset="0"/>
              </a:rPr>
              <a:t>、对于部分登记管理机关未使用事业单位在线网站群的，按上述要求进行处理</a:t>
            </a:r>
            <a:endParaRPr lang="en-US" altLang="zh-CN" sz="1600" dirty="0" smtClean="0">
              <a:solidFill>
                <a:schemeClr val="bg1"/>
              </a:solidFill>
              <a:latin typeface="Arial" pitchFamily="34" charset="0"/>
            </a:endParaRPr>
          </a:p>
          <a:p>
            <a:pPr eaLnBrk="0" hangingPunct="0"/>
            <a:r>
              <a:rPr lang="en-US" altLang="zh-CN" sz="1600" dirty="0" smtClean="0">
                <a:solidFill>
                  <a:schemeClr val="bg1"/>
                </a:solidFill>
                <a:latin typeface="Arial" pitchFamily="34" charset="0"/>
              </a:rPr>
              <a:t>3</a:t>
            </a:r>
            <a:r>
              <a:rPr lang="zh-CN" altLang="en-US" sz="1600" dirty="0" smtClean="0">
                <a:solidFill>
                  <a:schemeClr val="bg1"/>
                </a:solidFill>
                <a:latin typeface="Arial" pitchFamily="34" charset="0"/>
              </a:rPr>
              <a:t>、按国家事业单位登记管理局的通知时限要求，各省级登记管理机关将年度报告公示链接文件发送国家事业单位登记管理局，接收邮件：</a:t>
            </a:r>
            <a:r>
              <a:rPr lang="en-US" altLang="zh-CN" sz="1600" dirty="0" smtClean="0">
                <a:solidFill>
                  <a:schemeClr val="bg1"/>
                </a:solidFill>
                <a:latin typeface="Arial" pitchFamily="34" charset="0"/>
              </a:rPr>
              <a:t>zhaochen@conac.cn</a:t>
            </a:r>
            <a:r>
              <a:rPr lang="zh-CN" altLang="en-US" sz="1600" dirty="0" smtClean="0">
                <a:solidFill>
                  <a:schemeClr val="bg1"/>
                </a:solidFill>
                <a:latin typeface="Arial" pitchFamily="34" charset="0"/>
              </a:rPr>
              <a:t>，联系电话：</a:t>
            </a:r>
            <a:r>
              <a:rPr lang="en-US" altLang="zh-CN" sz="1600" dirty="0" smtClean="0">
                <a:solidFill>
                  <a:schemeClr val="bg1"/>
                </a:solidFill>
                <a:latin typeface="Arial" pitchFamily="34" charset="0"/>
              </a:rPr>
              <a:t>010-69001555</a:t>
            </a:r>
            <a:endParaRPr lang="en-US" altLang="zh-CN" sz="1600" dirty="0">
              <a:solidFill>
                <a:schemeClr val="bg1"/>
              </a:solidFill>
              <a:cs typeface="Arial" charset="0"/>
            </a:endParaRPr>
          </a:p>
        </p:txBody>
      </p:sp>
      <p:sp>
        <p:nvSpPr>
          <p:cNvPr id="30" name="文本框 16"/>
          <p:cNvSpPr txBox="1">
            <a:spLocks noChangeArrowheads="1"/>
          </p:cNvSpPr>
          <p:nvPr/>
        </p:nvSpPr>
        <p:spPr bwMode="gray">
          <a:xfrm>
            <a:off x="1069106" y="5762773"/>
            <a:ext cx="717530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zh-CN" altLang="en-US" sz="1600" dirty="0" smtClean="0">
                <a:solidFill>
                  <a:srgbClr val="FEFFFF"/>
                </a:solidFill>
                <a:cs typeface="Arial" charset="0"/>
              </a:rPr>
              <a:t>统一处理，无需操作</a:t>
            </a:r>
            <a:endParaRPr lang="en-US" altLang="zh-CN" sz="1600" dirty="0">
              <a:solidFill>
                <a:srgbClr val="FEFFFF"/>
              </a:solidFill>
              <a:cs typeface="Arial" charset="0"/>
            </a:endParaRPr>
          </a:p>
        </p:txBody>
      </p:sp>
      <p:sp>
        <p:nvSpPr>
          <p:cNvPr id="31" name="矩形 18"/>
          <p:cNvSpPr>
            <a:spLocks noChangeArrowheads="1"/>
          </p:cNvSpPr>
          <p:nvPr/>
        </p:nvSpPr>
        <p:spPr bwMode="gray">
          <a:xfrm>
            <a:off x="1537419" y="1951788"/>
            <a:ext cx="5753100"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80808">
                      <a:alpha val="50000"/>
                    </a:srgbClr>
                  </a:outerShdw>
                </a:effectLst>
              </a14:hiddenEffects>
            </a:ext>
          </a:extLst>
        </p:spPr>
        <p:txBody>
          <a:bodyPr wrap="square">
            <a:spAutoFit/>
          </a:bodyPr>
          <a:lstStyle/>
          <a:p>
            <a:pPr algn="ctr">
              <a:lnSpc>
                <a:spcPct val="120000"/>
              </a:lnSpc>
            </a:pPr>
            <a:r>
              <a:rPr lang="zh-CN" altLang="en-US" b="1" dirty="0" smtClean="0">
                <a:solidFill>
                  <a:schemeClr val="tx1">
                    <a:lumMod val="60000"/>
                    <a:lumOff val="40000"/>
                  </a:schemeClr>
                </a:solidFill>
                <a:cs typeface="Arial" charset="0"/>
              </a:rPr>
              <a:t>未使用事业单位在线网站群</a:t>
            </a:r>
            <a:endParaRPr lang="en-US" altLang="zh-CN" b="1" dirty="0" smtClean="0">
              <a:solidFill>
                <a:schemeClr val="tx1">
                  <a:lumMod val="60000"/>
                  <a:lumOff val="40000"/>
                </a:schemeClr>
              </a:solidFill>
              <a:cs typeface="Arial" charset="0"/>
            </a:endParaRPr>
          </a:p>
          <a:p>
            <a:pPr algn="ctr">
              <a:lnSpc>
                <a:spcPct val="120000"/>
              </a:lnSpc>
            </a:pPr>
            <a:r>
              <a:rPr lang="zh-CN" altLang="en-US" b="1" dirty="0" smtClean="0">
                <a:solidFill>
                  <a:schemeClr val="tx1">
                    <a:lumMod val="60000"/>
                    <a:lumOff val="40000"/>
                  </a:schemeClr>
                </a:solidFill>
                <a:cs typeface="Arial" charset="0"/>
              </a:rPr>
              <a:t>公示事业单位年度报告</a:t>
            </a:r>
            <a:endParaRPr lang="en-US" altLang="zh-CN" b="1" dirty="0">
              <a:solidFill>
                <a:schemeClr val="tx1">
                  <a:lumMod val="60000"/>
                  <a:lumOff val="40000"/>
                </a:schemeClr>
              </a:solidFill>
              <a:cs typeface="Arial" charset="0"/>
            </a:endParaRPr>
          </a:p>
        </p:txBody>
      </p:sp>
      <p:sp>
        <p:nvSpPr>
          <p:cNvPr id="32" name="矩形 19"/>
          <p:cNvSpPr>
            <a:spLocks noChangeArrowheads="1"/>
          </p:cNvSpPr>
          <p:nvPr/>
        </p:nvSpPr>
        <p:spPr bwMode="gray">
          <a:xfrm>
            <a:off x="2132707" y="4963757"/>
            <a:ext cx="5031581" cy="108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80808">
                      <a:alpha val="50000"/>
                    </a:srgbClr>
                  </a:outerShdw>
                </a:effectLst>
              </a14:hiddenEffects>
            </a:ext>
          </a:extLst>
        </p:spPr>
        <p:txBody>
          <a:bodyPr wrap="square">
            <a:spAutoFit/>
          </a:bodyPr>
          <a:lstStyle/>
          <a:p>
            <a:pPr algn="ctr">
              <a:lnSpc>
                <a:spcPct val="120000"/>
              </a:lnSpc>
            </a:pPr>
            <a:r>
              <a:rPr lang="zh-CN" altLang="en-US" b="1" dirty="0">
                <a:solidFill>
                  <a:schemeClr val="tx1">
                    <a:lumMod val="60000"/>
                    <a:lumOff val="40000"/>
                  </a:schemeClr>
                </a:solidFill>
                <a:cs typeface="Arial" charset="0"/>
              </a:rPr>
              <a:t>使用事业单位在线网站</a:t>
            </a:r>
            <a:r>
              <a:rPr lang="zh-CN" altLang="en-US" b="1" dirty="0" smtClean="0">
                <a:solidFill>
                  <a:schemeClr val="tx1">
                    <a:lumMod val="60000"/>
                    <a:lumOff val="40000"/>
                  </a:schemeClr>
                </a:solidFill>
                <a:cs typeface="Arial" charset="0"/>
              </a:rPr>
              <a:t>群</a:t>
            </a:r>
            <a:endParaRPr lang="en-US" altLang="zh-CN" b="1" dirty="0" smtClean="0">
              <a:solidFill>
                <a:schemeClr val="tx1">
                  <a:lumMod val="60000"/>
                  <a:lumOff val="40000"/>
                </a:schemeClr>
              </a:solidFill>
              <a:cs typeface="Arial" charset="0"/>
            </a:endParaRPr>
          </a:p>
          <a:p>
            <a:pPr algn="ctr">
              <a:lnSpc>
                <a:spcPct val="120000"/>
              </a:lnSpc>
            </a:pPr>
            <a:r>
              <a:rPr lang="zh-CN" altLang="en-US" b="1" dirty="0">
                <a:solidFill>
                  <a:schemeClr val="tx1">
                    <a:lumMod val="60000"/>
                    <a:lumOff val="40000"/>
                  </a:schemeClr>
                </a:solidFill>
                <a:cs typeface="Arial" charset="0"/>
              </a:rPr>
              <a:t>公示事业单位年度</a:t>
            </a:r>
            <a:r>
              <a:rPr lang="zh-CN" altLang="en-US" b="1" dirty="0" smtClean="0">
                <a:solidFill>
                  <a:schemeClr val="tx1">
                    <a:lumMod val="60000"/>
                    <a:lumOff val="40000"/>
                  </a:schemeClr>
                </a:solidFill>
                <a:cs typeface="Arial" charset="0"/>
              </a:rPr>
              <a:t>报告</a:t>
            </a:r>
            <a:endParaRPr lang="en-US" altLang="zh-CN" b="1" dirty="0">
              <a:solidFill>
                <a:schemeClr val="tx1">
                  <a:lumMod val="60000"/>
                  <a:lumOff val="40000"/>
                </a:schemeClr>
              </a:solidFill>
              <a:cs typeface="Arial" charset="0"/>
            </a:endParaRPr>
          </a:p>
          <a:p>
            <a:pPr algn="ctr">
              <a:lnSpc>
                <a:spcPct val="120000"/>
              </a:lnSpc>
            </a:pPr>
            <a:endParaRPr lang="en-US" altLang="zh-CN" b="1" dirty="0">
              <a:solidFill>
                <a:schemeClr val="tx1">
                  <a:lumMod val="60000"/>
                  <a:lumOff val="40000"/>
                </a:schemeClr>
              </a:solidFill>
              <a:cs typeface="Arial" charset="0"/>
            </a:endParaRPr>
          </a:p>
        </p:txBody>
      </p:sp>
      <p:sp>
        <p:nvSpPr>
          <p:cNvPr id="2" name="矩形 1"/>
          <p:cNvSpPr/>
          <p:nvPr/>
        </p:nvSpPr>
        <p:spPr>
          <a:xfrm>
            <a:off x="3275856" y="1331476"/>
            <a:ext cx="2646878" cy="461665"/>
          </a:xfrm>
          <a:prstGeom prst="rect">
            <a:avLst/>
          </a:prstGeom>
        </p:spPr>
        <p:txBody>
          <a:bodyPr wrap="none">
            <a:spAutoFit/>
          </a:bodyPr>
          <a:lstStyle/>
          <a:p>
            <a:r>
              <a:rPr lang="zh-CN" altLang="en-US" sz="2400" dirty="0">
                <a:latin typeface="微软雅黑" pitchFamily="34" charset="-122"/>
                <a:ea typeface="微软雅黑" pitchFamily="34" charset="-122"/>
              </a:rPr>
              <a:t>年度报告公示链接</a:t>
            </a:r>
            <a:endParaRPr lang="zh-CN" altLang="en-US" sz="2400" dirty="0"/>
          </a:p>
        </p:txBody>
      </p:sp>
      <p:sp>
        <p:nvSpPr>
          <p:cNvPr id="3" name="灯片编号占位符 2"/>
          <p:cNvSpPr>
            <a:spLocks noGrp="1"/>
          </p:cNvSpPr>
          <p:nvPr>
            <p:ph type="sldNum" sz="quarter" idx="11"/>
          </p:nvPr>
        </p:nvSpPr>
        <p:spPr/>
        <p:txBody>
          <a:bodyPr/>
          <a:lstStyle/>
          <a:p>
            <a:pPr>
              <a:defRPr/>
            </a:pPr>
            <a:fld id="{CF6C28F8-2CCE-4FE1-A8EB-7B977C791678}" type="slidenum">
              <a:rPr lang="en-US" altLang="zh-CN" smtClean="0"/>
              <a:pPr>
                <a:defRPr/>
              </a:pPr>
              <a:t>73</a:t>
            </a:fld>
            <a:endParaRPr lang="en-US" altLang="zh-CN"/>
          </a:p>
        </p:txBody>
      </p:sp>
    </p:spTree>
    <p:extLst>
      <p:ext uri="{BB962C8B-B14F-4D97-AF65-F5344CB8AC3E}">
        <p14:creationId xmlns:p14="http://schemas.microsoft.com/office/powerpoint/2010/main" val="222215078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zh-CN" altLang="en-US" dirty="0" smtClean="0">
                <a:latin typeface="微软雅黑" pitchFamily="34" charset="-122"/>
                <a:ea typeface="微软雅黑" pitchFamily="34" charset="-122"/>
              </a:rPr>
              <a:t>党群机关图片码</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强制失效</a:t>
            </a:r>
            <a:endParaRPr lang="en-US" altLang="zh-CN" dirty="0" smtClean="0">
              <a:solidFill>
                <a:schemeClr val="accent1"/>
              </a:solidFill>
              <a:latin typeface="微软雅黑" pitchFamily="34" charset="-122"/>
              <a:ea typeface="微软雅黑" pitchFamily="34" charset="-122"/>
            </a:endParaRPr>
          </a:p>
        </p:txBody>
      </p:sp>
      <p:sp>
        <p:nvSpPr>
          <p:cNvPr id="12292"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sp>
        <p:nvSpPr>
          <p:cNvPr id="1229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en-US" sz="1800">
              <a:latin typeface="Arial" charset="0"/>
            </a:endParaRPr>
          </a:p>
        </p:txBody>
      </p:sp>
      <p:sp>
        <p:nvSpPr>
          <p:cNvPr id="8" name="AutoShape 2"/>
          <p:cNvSpPr>
            <a:spLocks noChangeArrowheads="1"/>
          </p:cNvSpPr>
          <p:nvPr/>
        </p:nvSpPr>
        <p:spPr bwMode="auto">
          <a:xfrm>
            <a:off x="990600" y="1628800"/>
            <a:ext cx="7239000" cy="1524000"/>
          </a:xfrm>
          <a:prstGeom prst="roundRect">
            <a:avLst>
              <a:gd name="adj" fmla="val 50000"/>
            </a:avLst>
          </a:prstGeom>
          <a:gradFill rotWithShape="0">
            <a:gsLst>
              <a:gs pos="0">
                <a:srgbClr val="FF0000"/>
              </a:gs>
              <a:gs pos="100000">
                <a:srgbClr val="660000"/>
              </a:gs>
            </a:gsLst>
            <a:lin ang="2700000" scaled="1"/>
          </a:gradFill>
          <a:ln w="9525">
            <a:noFill/>
            <a:round/>
            <a:headEnd/>
            <a:tailEnd/>
          </a:ln>
        </p:spPr>
        <p:txBody>
          <a:bodyPr wrap="none" anchor="ctr"/>
          <a:lstStyle/>
          <a:p>
            <a:endParaRPr lang="zh-CN" altLang="en-US"/>
          </a:p>
        </p:txBody>
      </p:sp>
      <p:sp>
        <p:nvSpPr>
          <p:cNvPr id="10" name="AutoShape 3"/>
          <p:cNvSpPr>
            <a:spLocks noChangeArrowheads="1"/>
          </p:cNvSpPr>
          <p:nvPr/>
        </p:nvSpPr>
        <p:spPr bwMode="blackWhite">
          <a:xfrm>
            <a:off x="1143000" y="1781200"/>
            <a:ext cx="6934200" cy="1219200"/>
          </a:xfrm>
          <a:prstGeom prst="roundRect">
            <a:avLst>
              <a:gd name="adj" fmla="val 50000"/>
            </a:avLst>
          </a:prstGeom>
          <a:gradFill rotWithShape="0">
            <a:gsLst>
              <a:gs pos="0">
                <a:srgbClr val="800000"/>
              </a:gs>
              <a:gs pos="100000">
                <a:srgbClr val="FF0000"/>
              </a:gs>
            </a:gsLst>
            <a:lin ang="2700000" scaled="1"/>
          </a:gradFill>
          <a:ln w="9525">
            <a:noFill/>
            <a:round/>
            <a:headEnd/>
            <a:tailEnd/>
          </a:ln>
        </p:spPr>
        <p:txBody>
          <a:bodyPr lIns="36000" rIns="36000" anchor="ctr" anchorCtr="1"/>
          <a:lstStyle/>
          <a:p>
            <a:pPr algn="ctr"/>
            <a:r>
              <a:rPr lang="zh-CN" altLang="en-US" sz="3600" b="1" dirty="0">
                <a:solidFill>
                  <a:schemeClr val="bg1"/>
                </a:solidFill>
              </a:rPr>
              <a:t>证书</a:t>
            </a:r>
            <a:r>
              <a:rPr lang="zh-CN" altLang="en-US" sz="3600" b="1" dirty="0" smtClean="0">
                <a:solidFill>
                  <a:schemeClr val="bg1"/>
                </a:solidFill>
              </a:rPr>
              <a:t>图片二维码：强制失效</a:t>
            </a:r>
            <a:endParaRPr lang="en-GB" altLang="zh-CN" sz="3600" b="1" dirty="0">
              <a:solidFill>
                <a:schemeClr val="bg1"/>
              </a:solidFill>
            </a:endParaRPr>
          </a:p>
        </p:txBody>
      </p:sp>
      <p:sp>
        <p:nvSpPr>
          <p:cNvPr id="11" name="Rectangle 4"/>
          <p:cNvSpPr>
            <a:spLocks noChangeArrowheads="1"/>
          </p:cNvSpPr>
          <p:nvPr/>
        </p:nvSpPr>
        <p:spPr bwMode="auto">
          <a:xfrm>
            <a:off x="1371600" y="3298204"/>
            <a:ext cx="6400800" cy="1930996"/>
          </a:xfrm>
          <a:prstGeom prst="rect">
            <a:avLst/>
          </a:prstGeom>
          <a:noFill/>
          <a:ln w="9525">
            <a:noFill/>
            <a:miter lim="800000"/>
            <a:headEnd/>
            <a:tailEnd/>
          </a:ln>
        </p:spPr>
        <p:txBody>
          <a:bodyPr anchorCtr="1"/>
          <a:lstStyle/>
          <a:p>
            <a:pPr marL="342900" indent="-342900" algn="ctr">
              <a:spcBef>
                <a:spcPct val="20000"/>
              </a:spcBef>
              <a:buClr>
                <a:schemeClr val="tx2"/>
              </a:buClr>
              <a:buFont typeface="Wingdings" pitchFamily="2" charset="2"/>
              <a:buNone/>
            </a:pPr>
            <a:r>
              <a:rPr lang="zh-CN" altLang="en-US" sz="2400" dirty="0" smtClean="0"/>
              <a:t>当赋码机关确认机构信息变更而机构未及时进行统一社会信用代码证书刊载项信息变更时，使用强制失效功能，使用后，扫描该单位证书上的二维码，会显示失效信息提醒，促使机构</a:t>
            </a:r>
            <a:r>
              <a:rPr lang="zh-CN" altLang="en-US" sz="2400" dirty="0"/>
              <a:t>及时进行信息变更。</a:t>
            </a:r>
            <a:endParaRPr lang="en-GB" altLang="zh-CN" sz="2400" dirty="0"/>
          </a:p>
        </p:txBody>
      </p:sp>
      <p:sp>
        <p:nvSpPr>
          <p:cNvPr id="12" name="AutoShape 6"/>
          <p:cNvSpPr>
            <a:spLocks noChangeArrowheads="1"/>
          </p:cNvSpPr>
          <p:nvPr/>
        </p:nvSpPr>
        <p:spPr bwMode="auto">
          <a:xfrm>
            <a:off x="3340100" y="5373216"/>
            <a:ext cx="2438400" cy="723900"/>
          </a:xfrm>
          <a:prstGeom prst="roundRect">
            <a:avLst>
              <a:gd name="adj" fmla="val 50000"/>
            </a:avLst>
          </a:prstGeom>
          <a:gradFill rotWithShape="0">
            <a:gsLst>
              <a:gs pos="0">
                <a:srgbClr val="6699FF"/>
              </a:gs>
              <a:gs pos="100000">
                <a:srgbClr val="293D66"/>
              </a:gs>
            </a:gsLst>
            <a:lin ang="2700000" scaled="1"/>
          </a:gradFill>
          <a:ln w="9525">
            <a:noFill/>
            <a:round/>
            <a:headEnd/>
            <a:tailEnd/>
          </a:ln>
        </p:spPr>
        <p:txBody>
          <a:bodyPr wrap="none" anchor="ctr"/>
          <a:lstStyle/>
          <a:p>
            <a:endParaRPr lang="zh-CN" altLang="en-US"/>
          </a:p>
        </p:txBody>
      </p:sp>
      <p:sp>
        <p:nvSpPr>
          <p:cNvPr id="13" name="AutoShape 7"/>
          <p:cNvSpPr>
            <a:spLocks noChangeArrowheads="1"/>
          </p:cNvSpPr>
          <p:nvPr/>
        </p:nvSpPr>
        <p:spPr bwMode="blackWhite">
          <a:xfrm>
            <a:off x="3479800" y="5474816"/>
            <a:ext cx="2184400" cy="495300"/>
          </a:xfrm>
          <a:prstGeom prst="roundRect">
            <a:avLst>
              <a:gd name="adj" fmla="val 50000"/>
            </a:avLst>
          </a:prstGeom>
          <a:gradFill rotWithShape="0">
            <a:gsLst>
              <a:gs pos="0">
                <a:srgbClr val="334D80"/>
              </a:gs>
              <a:gs pos="100000">
                <a:srgbClr val="6699FF"/>
              </a:gs>
            </a:gsLst>
            <a:lin ang="2700000" scaled="1"/>
          </a:gradFill>
          <a:ln w="9525">
            <a:noFill/>
            <a:round/>
            <a:headEnd/>
            <a:tailEnd/>
          </a:ln>
        </p:spPr>
        <p:txBody>
          <a:bodyPr lIns="36000" rIns="36000" anchor="ctr" anchorCtr="1"/>
          <a:lstStyle/>
          <a:p>
            <a:pPr algn="ctr"/>
            <a:r>
              <a:rPr lang="zh-CN" altLang="en-US" sz="1600" b="1" dirty="0" smtClean="0">
                <a:solidFill>
                  <a:schemeClr val="bg1"/>
                </a:solidFill>
              </a:rPr>
              <a:t>敬 请 等 待</a:t>
            </a:r>
            <a:endParaRPr lang="en-GB" altLang="zh-CN" sz="1600" b="1" dirty="0">
              <a:solidFill>
                <a:schemeClr val="bg1"/>
              </a:solidFill>
            </a:endParaRPr>
          </a:p>
        </p:txBody>
      </p:sp>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74</a:t>
            </a:fld>
            <a:endParaRPr lang="en-US" altLang="zh-CN"/>
          </a:p>
        </p:txBody>
      </p:sp>
    </p:spTree>
    <p:extLst>
      <p:ext uri="{BB962C8B-B14F-4D97-AF65-F5344CB8AC3E}">
        <p14:creationId xmlns:p14="http://schemas.microsoft.com/office/powerpoint/2010/main" val="96842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500"/>
                                        <p:tgtEl>
                                          <p:spTgt spid="8"/>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ox(in)">
                                      <p:cBhvr>
                                        <p:cTn id="11" dur="5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wipe(left)">
                                      <p:cBhvr>
                                        <p:cTn id="15" dur="500"/>
                                        <p:tgtEl>
                                          <p:spTgt spid="11">
                                            <p:txEl>
                                              <p:pRg st="0" end="0"/>
                                            </p:txEl>
                                          </p:spTgt>
                                        </p:tgtEl>
                                      </p:cBhvr>
                                    </p:animEffect>
                                  </p:childTnLst>
                                </p:cTn>
                              </p:par>
                            </p:childTnLst>
                          </p:cTn>
                        </p:par>
                        <p:par>
                          <p:cTn id="16" fill="hold">
                            <p:stCondLst>
                              <p:cond delay="1500"/>
                            </p:stCondLst>
                            <p:childTnLst>
                              <p:par>
                                <p:cTn id="17" presetID="4" presetClass="entr" presetSubtype="32"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ox(out)">
                                      <p:cBhvr>
                                        <p:cTn id="19" dur="500"/>
                                        <p:tgtEl>
                                          <p:spTgt spid="12"/>
                                        </p:tgtEl>
                                      </p:cBhvr>
                                    </p:animEffec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ox(in)">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autoUpdateAnimBg="0"/>
      <p:bldP spid="11" grpId="0" build="p" autoUpdateAnimBg="0" advAuto="0"/>
      <p:bldP spid="12" grpId="0" animBg="1"/>
      <p:bldP spid="13" grpId="0" animBg="1"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zh-CN" altLang="en-US" dirty="0" smtClean="0">
                <a:latin typeface="微软雅黑" pitchFamily="34" charset="-122"/>
                <a:ea typeface="微软雅黑" pitchFamily="34" charset="-122"/>
              </a:rPr>
              <a:t>年度报告公示</a:t>
            </a:r>
            <a:endParaRPr lang="en-US" altLang="zh-CN" dirty="0" smtClean="0">
              <a:solidFill>
                <a:schemeClr val="accent1"/>
              </a:solidFill>
              <a:latin typeface="微软雅黑" pitchFamily="34" charset="-122"/>
              <a:ea typeface="微软雅黑" pitchFamily="34" charset="-122"/>
            </a:endParaRPr>
          </a:p>
        </p:txBody>
      </p:sp>
      <p:sp>
        <p:nvSpPr>
          <p:cNvPr id="8196"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sp>
        <p:nvSpPr>
          <p:cNvPr id="147" name="自选图形 3"/>
          <p:cNvSpPr>
            <a:spLocks noChangeArrowheads="1"/>
          </p:cNvSpPr>
          <p:nvPr/>
        </p:nvSpPr>
        <p:spPr bwMode="auto">
          <a:xfrm>
            <a:off x="5562600" y="3352800"/>
            <a:ext cx="2286000" cy="266700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en-US">
              <a:latin typeface="Verdana" pitchFamily="34" charset="0"/>
              <a:ea typeface="宋体" pitchFamily="2" charset="-122"/>
              <a:cs typeface="Arial" charset="0"/>
            </a:endParaRPr>
          </a:p>
        </p:txBody>
      </p:sp>
      <p:sp>
        <p:nvSpPr>
          <p:cNvPr id="148" name="自选图形 4"/>
          <p:cNvSpPr>
            <a:spLocks noChangeArrowheads="1"/>
          </p:cNvSpPr>
          <p:nvPr/>
        </p:nvSpPr>
        <p:spPr bwMode="auto">
          <a:xfrm>
            <a:off x="1143000" y="3352800"/>
            <a:ext cx="2286000" cy="266700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en-US">
              <a:latin typeface="Verdana" pitchFamily="34" charset="0"/>
              <a:ea typeface="宋体" pitchFamily="2" charset="-122"/>
              <a:cs typeface="Arial" charset="0"/>
            </a:endParaRPr>
          </a:p>
        </p:txBody>
      </p:sp>
      <p:sp>
        <p:nvSpPr>
          <p:cNvPr id="149" name="文本框 5"/>
          <p:cNvSpPr txBox="1">
            <a:spLocks noChangeArrowheads="1"/>
          </p:cNvSpPr>
          <p:nvPr/>
        </p:nvSpPr>
        <p:spPr bwMode="auto">
          <a:xfrm>
            <a:off x="1238250" y="3552825"/>
            <a:ext cx="2038350"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sz="2000" b="1" dirty="0" smtClean="0">
                <a:solidFill>
                  <a:srgbClr val="000000"/>
                </a:solidFill>
                <a:cs typeface="Arial" charset="0"/>
              </a:rPr>
              <a:t>试点省</a:t>
            </a:r>
            <a:endParaRPr lang="en-US" altLang="zh-CN" sz="2000" b="1" dirty="0" smtClean="0">
              <a:solidFill>
                <a:srgbClr val="000000"/>
              </a:solidFill>
              <a:cs typeface="Arial" charset="0"/>
            </a:endParaRPr>
          </a:p>
          <a:p>
            <a:pPr eaLnBrk="0" hangingPunct="0"/>
            <a:endParaRPr lang="en-US" altLang="zh-CN" sz="2000" b="1" dirty="0" smtClean="0">
              <a:solidFill>
                <a:srgbClr val="000000"/>
              </a:solidFill>
              <a:cs typeface="Arial" charset="0"/>
            </a:endParaRPr>
          </a:p>
          <a:p>
            <a:pPr eaLnBrk="0" hangingPunct="0"/>
            <a:r>
              <a:rPr lang="zh-CN" altLang="en-US" dirty="0"/>
              <a:t>国家</a:t>
            </a:r>
            <a:r>
              <a:rPr lang="zh-CN" altLang="en-US" dirty="0" smtClean="0"/>
              <a:t>局、广西</a:t>
            </a:r>
            <a:endParaRPr lang="en-US" altLang="zh-CN" dirty="0">
              <a:solidFill>
                <a:srgbClr val="000000"/>
              </a:solidFill>
              <a:cs typeface="Arial" charset="0"/>
            </a:endParaRPr>
          </a:p>
        </p:txBody>
      </p:sp>
      <p:sp>
        <p:nvSpPr>
          <p:cNvPr id="150" name="任意多边形 6"/>
          <p:cNvSpPr>
            <a:spLocks/>
          </p:cNvSpPr>
          <p:nvPr/>
        </p:nvSpPr>
        <p:spPr bwMode="gray">
          <a:xfrm>
            <a:off x="3222625" y="3255963"/>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zh-CN" altLang="en-US"/>
          </a:p>
        </p:txBody>
      </p:sp>
      <p:sp>
        <p:nvSpPr>
          <p:cNvPr id="151" name="自选图形 7"/>
          <p:cNvSpPr>
            <a:spLocks noChangeAspect="1" noChangeArrowheads="1" noTextEdit="1"/>
          </p:cNvSpPr>
          <p:nvPr/>
        </p:nvSpPr>
        <p:spPr bwMode="gray">
          <a:xfrm flipH="1">
            <a:off x="4868863" y="3252788"/>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2" name="任意多边形 8"/>
          <p:cNvSpPr>
            <a:spLocks/>
          </p:cNvSpPr>
          <p:nvPr/>
        </p:nvSpPr>
        <p:spPr bwMode="gray">
          <a:xfrm flipH="1">
            <a:off x="4875213" y="3255963"/>
            <a:ext cx="903287"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zh-CN" altLang="en-US"/>
          </a:p>
        </p:txBody>
      </p:sp>
      <p:grpSp>
        <p:nvGrpSpPr>
          <p:cNvPr id="153" name="组合 9"/>
          <p:cNvGrpSpPr>
            <a:grpSpLocks/>
          </p:cNvGrpSpPr>
          <p:nvPr/>
        </p:nvGrpSpPr>
        <p:grpSpPr bwMode="auto">
          <a:xfrm>
            <a:off x="3048000" y="1628775"/>
            <a:ext cx="2998788" cy="1601788"/>
            <a:chOff x="1997" y="1314"/>
            <a:chExt cx="1889" cy="1009"/>
          </a:xfrm>
        </p:grpSpPr>
        <p:grpSp>
          <p:nvGrpSpPr>
            <p:cNvPr id="154" name="组合 10"/>
            <p:cNvGrpSpPr>
              <a:grpSpLocks/>
            </p:cNvGrpSpPr>
            <p:nvPr/>
          </p:nvGrpSpPr>
          <p:grpSpPr bwMode="auto">
            <a:xfrm>
              <a:off x="1997" y="1404"/>
              <a:ext cx="1889" cy="919"/>
              <a:chOff x="1973" y="1027"/>
              <a:chExt cx="1926" cy="937"/>
            </a:xfrm>
          </p:grpSpPr>
          <p:sp>
            <p:nvSpPr>
              <p:cNvPr id="159" name="椭圆 11"/>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0" name="椭圆 12"/>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55" name="椭圆 13"/>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156" name="椭圆 14"/>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157" name="椭圆 15"/>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158" name="椭圆 16"/>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sp>
        <p:nvSpPr>
          <p:cNvPr id="161" name="文本框 17"/>
          <p:cNvSpPr txBox="1">
            <a:spLocks noChangeArrowheads="1"/>
          </p:cNvSpPr>
          <p:nvPr/>
        </p:nvSpPr>
        <p:spPr bwMode="auto">
          <a:xfrm>
            <a:off x="3789467" y="1828800"/>
            <a:ext cx="14221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CN" altLang="en-US" sz="2400" b="1" dirty="0" smtClean="0">
                <a:solidFill>
                  <a:srgbClr val="000000"/>
                </a:solidFill>
                <a:ea typeface="宋体" pitchFamily="2" charset="-122"/>
                <a:cs typeface="Arial" charset="0"/>
              </a:rPr>
              <a:t>一键公示</a:t>
            </a:r>
            <a:endParaRPr lang="en-US" altLang="zh-CN" sz="1400" dirty="0">
              <a:solidFill>
                <a:srgbClr val="000000"/>
              </a:solidFill>
              <a:ea typeface="宋体" pitchFamily="2" charset="-122"/>
              <a:cs typeface="Arial" charset="0"/>
            </a:endParaRPr>
          </a:p>
        </p:txBody>
      </p:sp>
      <p:sp>
        <p:nvSpPr>
          <p:cNvPr id="162" name="文本框 18"/>
          <p:cNvSpPr txBox="1">
            <a:spLocks noChangeArrowheads="1"/>
          </p:cNvSpPr>
          <p:nvPr/>
        </p:nvSpPr>
        <p:spPr bwMode="auto">
          <a:xfrm>
            <a:off x="5791200" y="3581400"/>
            <a:ext cx="2038350"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000" b="1" dirty="0" smtClean="0">
                <a:solidFill>
                  <a:srgbClr val="000000"/>
                </a:solidFill>
                <a:cs typeface="Arial" charset="0"/>
              </a:rPr>
              <a:t>非试点省</a:t>
            </a:r>
            <a:endParaRPr lang="en-US" altLang="zh-CN" sz="2000" b="1" dirty="0" smtClean="0">
              <a:solidFill>
                <a:srgbClr val="000000"/>
              </a:solidFill>
              <a:cs typeface="Arial" charset="0"/>
            </a:endParaRPr>
          </a:p>
          <a:p>
            <a:endParaRPr lang="en-US" altLang="zh-CN" sz="2000" b="1" dirty="0">
              <a:solidFill>
                <a:srgbClr val="000000"/>
              </a:solidFill>
              <a:cs typeface="Arial" charset="0"/>
            </a:endParaRPr>
          </a:p>
          <a:p>
            <a:r>
              <a:rPr lang="zh-CN" altLang="en-US" dirty="0"/>
              <a:t>安徽、吉林、辽宁、贵州、天津、湖北、甘肃、宁夏、</a:t>
            </a:r>
            <a:r>
              <a:rPr lang="zh-CN" altLang="en-US" dirty="0" smtClean="0"/>
              <a:t>四川</a:t>
            </a:r>
            <a:endParaRPr lang="en-US" altLang="zh-CN" dirty="0">
              <a:cs typeface="Arial" charset="0"/>
            </a:endParaRPr>
          </a:p>
        </p:txBody>
      </p:sp>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75</a:t>
            </a:fld>
            <a:endParaRPr lang="en-US" altLang="zh-CN"/>
          </a:p>
        </p:txBody>
      </p:sp>
    </p:spTree>
    <p:extLst>
      <p:ext uri="{BB962C8B-B14F-4D97-AF65-F5344CB8AC3E}">
        <p14:creationId xmlns:p14="http://schemas.microsoft.com/office/powerpoint/2010/main" val="305639833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zh-CN" altLang="en-US" dirty="0" smtClean="0">
                <a:latin typeface="微软雅黑" pitchFamily="34" charset="-122"/>
                <a:ea typeface="微软雅黑" pitchFamily="34" charset="-122"/>
              </a:rPr>
              <a:t>年度报告公示常见</a:t>
            </a:r>
            <a:r>
              <a:rPr lang="zh-CN" altLang="en-US" dirty="0">
                <a:latin typeface="微软雅黑" pitchFamily="34" charset="-122"/>
                <a:ea typeface="微软雅黑" pitchFamily="34" charset="-122"/>
              </a:rPr>
              <a:t>问题</a:t>
            </a:r>
            <a:endParaRPr lang="en-US" altLang="zh-CN" dirty="0" smtClean="0">
              <a:solidFill>
                <a:schemeClr val="accent1"/>
              </a:solidFill>
              <a:latin typeface="微软雅黑" pitchFamily="34" charset="-122"/>
              <a:ea typeface="微软雅黑" pitchFamily="34" charset="-122"/>
            </a:endParaRPr>
          </a:p>
        </p:txBody>
      </p:sp>
      <p:sp>
        <p:nvSpPr>
          <p:cNvPr id="8196"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sp>
        <p:nvSpPr>
          <p:cNvPr id="288" name="自选图形 3"/>
          <p:cNvSpPr>
            <a:spLocks noChangeArrowheads="1"/>
          </p:cNvSpPr>
          <p:nvPr/>
        </p:nvSpPr>
        <p:spPr bwMode="gray">
          <a:xfrm>
            <a:off x="2349302" y="1919313"/>
            <a:ext cx="4041775" cy="3690937"/>
          </a:xfrm>
          <a:prstGeom prst="diamond">
            <a:avLst/>
          </a:prstGeom>
          <a:noFill/>
          <a:ln w="57150" algn="ctr">
            <a:solidFill>
              <a:srgbClr val="808080"/>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nvGrpSpPr>
          <p:cNvPr id="289" name="组合 4"/>
          <p:cNvGrpSpPr>
            <a:grpSpLocks/>
          </p:cNvGrpSpPr>
          <p:nvPr/>
        </p:nvGrpSpPr>
        <p:grpSpPr bwMode="auto">
          <a:xfrm>
            <a:off x="3606602" y="1628800"/>
            <a:ext cx="1771650" cy="1352550"/>
            <a:chOff x="2180" y="1267"/>
            <a:chExt cx="1350" cy="1030"/>
          </a:xfrm>
        </p:grpSpPr>
        <p:sp>
          <p:nvSpPr>
            <p:cNvPr id="290" name="椭圆 5"/>
            <p:cNvSpPr>
              <a:spLocks noChangeArrowheads="1"/>
            </p:cNvSpPr>
            <p:nvPr/>
          </p:nvSpPr>
          <p:spPr bwMode="ltGray">
            <a:xfrm>
              <a:off x="2301" y="1267"/>
              <a:ext cx="1021" cy="1030"/>
            </a:xfrm>
            <a:prstGeom prst="ellipse">
              <a:avLst/>
            </a:prstGeom>
            <a:gradFill rotWithShape="0">
              <a:gsLst>
                <a:gs pos="0">
                  <a:srgbClr val="9999FF">
                    <a:gamma/>
                    <a:shade val="66275"/>
                    <a:invGamma/>
                  </a:srgbClr>
                </a:gs>
                <a:gs pos="50000">
                  <a:srgbClr val="9999FF"/>
                </a:gs>
                <a:gs pos="100000">
                  <a:srgbClr val="9999FF">
                    <a:gamma/>
                    <a:shade val="66275"/>
                    <a:invGamma/>
                  </a:srgbClr>
                </a:gs>
              </a:gsLst>
              <a:lin ang="2700000" scaled="1"/>
            </a:gradFill>
            <a:ln w="57150">
              <a:solidFill>
                <a:srgbClr val="EAEAEA"/>
              </a:solidFill>
              <a:round/>
              <a:headEnd/>
              <a:tailEnd/>
            </a:ln>
            <a:effectLst/>
            <a:extLst>
              <a:ext uri="{AF507438-7753-43E0-B8FC-AC1667EBCBE1}">
                <a14:hiddenEffects xmlns:a14="http://schemas.microsoft.com/office/drawing/2010/main">
                  <a:effectLst>
                    <a:outerShdw dist="107763" dir="2700000" algn="ctr" rotWithShape="0">
                      <a:schemeClr val="tx2">
                        <a:alpha val="19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nvGrpSpPr>
            <p:cNvPr id="291" name="组合 6"/>
            <p:cNvGrpSpPr>
              <a:grpSpLocks/>
            </p:cNvGrpSpPr>
            <p:nvPr/>
          </p:nvGrpSpPr>
          <p:grpSpPr bwMode="auto">
            <a:xfrm rot="10082854">
              <a:off x="2180" y="2013"/>
              <a:ext cx="926" cy="237"/>
              <a:chOff x="2598" y="1026"/>
              <a:chExt cx="957" cy="242"/>
            </a:xfrm>
          </p:grpSpPr>
          <p:grpSp>
            <p:nvGrpSpPr>
              <p:cNvPr id="315" name="组合 7"/>
              <p:cNvGrpSpPr>
                <a:grpSpLocks/>
              </p:cNvGrpSpPr>
              <p:nvPr/>
            </p:nvGrpSpPr>
            <p:grpSpPr bwMode="auto">
              <a:xfrm rot="-9970459" flipH="1" flipV="1">
                <a:off x="2598" y="1026"/>
                <a:ext cx="957" cy="242"/>
                <a:chOff x="2532" y="1051"/>
                <a:chExt cx="893" cy="246"/>
              </a:xfrm>
            </p:grpSpPr>
            <p:grpSp>
              <p:nvGrpSpPr>
                <p:cNvPr id="327" name="组合 8"/>
                <p:cNvGrpSpPr>
                  <a:grpSpLocks/>
                </p:cNvGrpSpPr>
                <p:nvPr/>
              </p:nvGrpSpPr>
              <p:grpSpPr bwMode="auto">
                <a:xfrm>
                  <a:off x="2532" y="1051"/>
                  <a:ext cx="743" cy="185"/>
                  <a:chOff x="1565" y="2568"/>
                  <a:chExt cx="1118" cy="279"/>
                </a:xfrm>
              </p:grpSpPr>
              <p:sp>
                <p:nvSpPr>
                  <p:cNvPr id="333" name="自选图形 9"/>
                  <p:cNvSpPr>
                    <a:spLocks noChangeArrowheads="1"/>
                  </p:cNvSpPr>
                  <p:nvPr/>
                </p:nvSpPr>
                <p:spPr bwMode="lt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34" name="自选图形 10"/>
                  <p:cNvSpPr>
                    <a:spLocks noChangeArrowheads="1"/>
                  </p:cNvSpPr>
                  <p:nvPr/>
                </p:nvSpPr>
                <p:spPr bwMode="lt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35" name="自选图形 11"/>
                  <p:cNvSpPr>
                    <a:spLocks noChangeArrowheads="1"/>
                  </p:cNvSpPr>
                  <p:nvPr/>
                </p:nvSpPr>
                <p:spPr bwMode="lt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36" name="自选图形 12"/>
                  <p:cNvSpPr>
                    <a:spLocks noChangeArrowheads="1"/>
                  </p:cNvSpPr>
                  <p:nvPr/>
                </p:nvSpPr>
                <p:spPr bwMode="lt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nvGrpSpPr>
                <p:cNvPr id="328" name="组合 13"/>
                <p:cNvGrpSpPr>
                  <a:grpSpLocks/>
                </p:cNvGrpSpPr>
                <p:nvPr/>
              </p:nvGrpSpPr>
              <p:grpSpPr bwMode="auto">
                <a:xfrm rot="1353540">
                  <a:off x="2682" y="1111"/>
                  <a:ext cx="743" cy="186"/>
                  <a:chOff x="1565" y="2568"/>
                  <a:chExt cx="1118" cy="279"/>
                </a:xfrm>
              </p:grpSpPr>
              <p:sp>
                <p:nvSpPr>
                  <p:cNvPr id="329" name="自选图形 14"/>
                  <p:cNvSpPr>
                    <a:spLocks noChangeArrowheads="1"/>
                  </p:cNvSpPr>
                  <p:nvPr/>
                </p:nvSpPr>
                <p:spPr bwMode="lt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30" name="自选图形 15"/>
                  <p:cNvSpPr>
                    <a:spLocks noChangeArrowheads="1"/>
                  </p:cNvSpPr>
                  <p:nvPr/>
                </p:nvSpPr>
                <p:spPr bwMode="lt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31" name="自选图形 16"/>
                  <p:cNvSpPr>
                    <a:spLocks noChangeArrowheads="1"/>
                  </p:cNvSpPr>
                  <p:nvPr/>
                </p:nvSpPr>
                <p:spPr bwMode="lt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32" name="自选图形 17"/>
                  <p:cNvSpPr>
                    <a:spLocks noChangeArrowheads="1"/>
                  </p:cNvSpPr>
                  <p:nvPr/>
                </p:nvSpPr>
                <p:spPr bwMode="lt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grpSp>
            <p:nvGrpSpPr>
              <p:cNvPr id="316" name="组合 18"/>
              <p:cNvGrpSpPr>
                <a:grpSpLocks/>
              </p:cNvGrpSpPr>
              <p:nvPr/>
            </p:nvGrpSpPr>
            <p:grpSpPr bwMode="auto">
              <a:xfrm rot="-9970459" flipH="1" flipV="1">
                <a:off x="2688" y="1056"/>
                <a:ext cx="784" cy="198"/>
                <a:chOff x="2532" y="1051"/>
                <a:chExt cx="893" cy="246"/>
              </a:xfrm>
            </p:grpSpPr>
            <p:grpSp>
              <p:nvGrpSpPr>
                <p:cNvPr id="317" name="组合 19"/>
                <p:cNvGrpSpPr>
                  <a:grpSpLocks/>
                </p:cNvGrpSpPr>
                <p:nvPr/>
              </p:nvGrpSpPr>
              <p:grpSpPr bwMode="auto">
                <a:xfrm>
                  <a:off x="2532" y="1051"/>
                  <a:ext cx="743" cy="185"/>
                  <a:chOff x="1565" y="2568"/>
                  <a:chExt cx="1118" cy="279"/>
                </a:xfrm>
              </p:grpSpPr>
              <p:sp>
                <p:nvSpPr>
                  <p:cNvPr id="323" name="自选图形 20"/>
                  <p:cNvSpPr>
                    <a:spLocks noChangeArrowheads="1"/>
                  </p:cNvSpPr>
                  <p:nvPr/>
                </p:nvSpPr>
                <p:spPr bwMode="lt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24" name="自选图形 21"/>
                  <p:cNvSpPr>
                    <a:spLocks noChangeArrowheads="1"/>
                  </p:cNvSpPr>
                  <p:nvPr/>
                </p:nvSpPr>
                <p:spPr bwMode="lt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25" name="自选图形 22"/>
                  <p:cNvSpPr>
                    <a:spLocks noChangeArrowheads="1"/>
                  </p:cNvSpPr>
                  <p:nvPr/>
                </p:nvSpPr>
                <p:spPr bwMode="lt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26" name="自选图形 23"/>
                  <p:cNvSpPr>
                    <a:spLocks noChangeArrowheads="1"/>
                  </p:cNvSpPr>
                  <p:nvPr/>
                </p:nvSpPr>
                <p:spPr bwMode="lt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nvGrpSpPr>
                <p:cNvPr id="318" name="组合 24"/>
                <p:cNvGrpSpPr>
                  <a:grpSpLocks/>
                </p:cNvGrpSpPr>
                <p:nvPr/>
              </p:nvGrpSpPr>
              <p:grpSpPr bwMode="auto">
                <a:xfrm rot="1353540">
                  <a:off x="2682" y="1111"/>
                  <a:ext cx="743" cy="186"/>
                  <a:chOff x="1565" y="2568"/>
                  <a:chExt cx="1118" cy="279"/>
                </a:xfrm>
              </p:grpSpPr>
              <p:sp>
                <p:nvSpPr>
                  <p:cNvPr id="319" name="自选图形 25"/>
                  <p:cNvSpPr>
                    <a:spLocks noChangeArrowheads="1"/>
                  </p:cNvSpPr>
                  <p:nvPr/>
                </p:nvSpPr>
                <p:spPr bwMode="lt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20" name="自选图形 26"/>
                  <p:cNvSpPr>
                    <a:spLocks noChangeArrowheads="1"/>
                  </p:cNvSpPr>
                  <p:nvPr/>
                </p:nvSpPr>
                <p:spPr bwMode="lt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21" name="自选图形 27"/>
                  <p:cNvSpPr>
                    <a:spLocks noChangeArrowheads="1"/>
                  </p:cNvSpPr>
                  <p:nvPr/>
                </p:nvSpPr>
                <p:spPr bwMode="lt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22" name="自选图形 28"/>
                  <p:cNvSpPr>
                    <a:spLocks noChangeArrowheads="1"/>
                  </p:cNvSpPr>
                  <p:nvPr/>
                </p:nvSpPr>
                <p:spPr bwMode="lt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grpSp>
        <p:grpSp>
          <p:nvGrpSpPr>
            <p:cNvPr id="292" name="组合 29"/>
            <p:cNvGrpSpPr>
              <a:grpSpLocks/>
            </p:cNvGrpSpPr>
            <p:nvPr/>
          </p:nvGrpSpPr>
          <p:grpSpPr bwMode="auto">
            <a:xfrm>
              <a:off x="2604" y="1361"/>
              <a:ext cx="926" cy="237"/>
              <a:chOff x="2598" y="1026"/>
              <a:chExt cx="957" cy="242"/>
            </a:xfrm>
          </p:grpSpPr>
          <p:grpSp>
            <p:nvGrpSpPr>
              <p:cNvPr id="293" name="组合 30"/>
              <p:cNvGrpSpPr>
                <a:grpSpLocks/>
              </p:cNvGrpSpPr>
              <p:nvPr/>
            </p:nvGrpSpPr>
            <p:grpSpPr bwMode="auto">
              <a:xfrm rot="-9970459" flipH="1" flipV="1">
                <a:off x="2598" y="1026"/>
                <a:ext cx="957" cy="242"/>
                <a:chOff x="2532" y="1051"/>
                <a:chExt cx="893" cy="246"/>
              </a:xfrm>
            </p:grpSpPr>
            <p:grpSp>
              <p:nvGrpSpPr>
                <p:cNvPr id="305" name="组合 31"/>
                <p:cNvGrpSpPr>
                  <a:grpSpLocks/>
                </p:cNvGrpSpPr>
                <p:nvPr/>
              </p:nvGrpSpPr>
              <p:grpSpPr bwMode="auto">
                <a:xfrm>
                  <a:off x="2532" y="1051"/>
                  <a:ext cx="743" cy="185"/>
                  <a:chOff x="1565" y="2568"/>
                  <a:chExt cx="1118" cy="279"/>
                </a:xfrm>
              </p:grpSpPr>
              <p:sp>
                <p:nvSpPr>
                  <p:cNvPr id="311" name="自选图形 32"/>
                  <p:cNvSpPr>
                    <a:spLocks noChangeArrowheads="1"/>
                  </p:cNvSpPr>
                  <p:nvPr/>
                </p:nvSpPr>
                <p:spPr bwMode="lt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12" name="自选图形 33"/>
                  <p:cNvSpPr>
                    <a:spLocks noChangeArrowheads="1"/>
                  </p:cNvSpPr>
                  <p:nvPr/>
                </p:nvSpPr>
                <p:spPr bwMode="lt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13" name="自选图形 34"/>
                  <p:cNvSpPr>
                    <a:spLocks noChangeArrowheads="1"/>
                  </p:cNvSpPr>
                  <p:nvPr/>
                </p:nvSpPr>
                <p:spPr bwMode="lt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14" name="自选图形 35"/>
                  <p:cNvSpPr>
                    <a:spLocks noChangeArrowheads="1"/>
                  </p:cNvSpPr>
                  <p:nvPr/>
                </p:nvSpPr>
                <p:spPr bwMode="lt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nvGrpSpPr>
                <p:cNvPr id="306" name="组合 36"/>
                <p:cNvGrpSpPr>
                  <a:grpSpLocks/>
                </p:cNvGrpSpPr>
                <p:nvPr/>
              </p:nvGrpSpPr>
              <p:grpSpPr bwMode="auto">
                <a:xfrm rot="1353540">
                  <a:off x="2682" y="1111"/>
                  <a:ext cx="743" cy="186"/>
                  <a:chOff x="1565" y="2568"/>
                  <a:chExt cx="1118" cy="279"/>
                </a:xfrm>
              </p:grpSpPr>
              <p:sp>
                <p:nvSpPr>
                  <p:cNvPr id="307" name="自选图形 37"/>
                  <p:cNvSpPr>
                    <a:spLocks noChangeArrowheads="1"/>
                  </p:cNvSpPr>
                  <p:nvPr/>
                </p:nvSpPr>
                <p:spPr bwMode="lt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08" name="自选图形 38"/>
                  <p:cNvSpPr>
                    <a:spLocks noChangeArrowheads="1"/>
                  </p:cNvSpPr>
                  <p:nvPr/>
                </p:nvSpPr>
                <p:spPr bwMode="lt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09" name="自选图形 39"/>
                  <p:cNvSpPr>
                    <a:spLocks noChangeArrowheads="1"/>
                  </p:cNvSpPr>
                  <p:nvPr/>
                </p:nvSpPr>
                <p:spPr bwMode="lt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10" name="自选图形 40"/>
                  <p:cNvSpPr>
                    <a:spLocks noChangeArrowheads="1"/>
                  </p:cNvSpPr>
                  <p:nvPr/>
                </p:nvSpPr>
                <p:spPr bwMode="lt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grpSp>
            <p:nvGrpSpPr>
              <p:cNvPr id="294" name="组合 41"/>
              <p:cNvGrpSpPr>
                <a:grpSpLocks/>
              </p:cNvGrpSpPr>
              <p:nvPr/>
            </p:nvGrpSpPr>
            <p:grpSpPr bwMode="auto">
              <a:xfrm rot="-9970459" flipH="1" flipV="1">
                <a:off x="2688" y="1056"/>
                <a:ext cx="784" cy="198"/>
                <a:chOff x="2532" y="1051"/>
                <a:chExt cx="893" cy="246"/>
              </a:xfrm>
            </p:grpSpPr>
            <p:grpSp>
              <p:nvGrpSpPr>
                <p:cNvPr id="295" name="组合 42"/>
                <p:cNvGrpSpPr>
                  <a:grpSpLocks/>
                </p:cNvGrpSpPr>
                <p:nvPr/>
              </p:nvGrpSpPr>
              <p:grpSpPr bwMode="auto">
                <a:xfrm>
                  <a:off x="2532" y="1051"/>
                  <a:ext cx="743" cy="185"/>
                  <a:chOff x="1565" y="2568"/>
                  <a:chExt cx="1118" cy="279"/>
                </a:xfrm>
              </p:grpSpPr>
              <p:sp>
                <p:nvSpPr>
                  <p:cNvPr id="301" name="自选图形 43"/>
                  <p:cNvSpPr>
                    <a:spLocks noChangeArrowheads="1"/>
                  </p:cNvSpPr>
                  <p:nvPr/>
                </p:nvSpPr>
                <p:spPr bwMode="lt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02" name="自选图形 44"/>
                  <p:cNvSpPr>
                    <a:spLocks noChangeArrowheads="1"/>
                  </p:cNvSpPr>
                  <p:nvPr/>
                </p:nvSpPr>
                <p:spPr bwMode="lt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03" name="自选图形 45"/>
                  <p:cNvSpPr>
                    <a:spLocks noChangeArrowheads="1"/>
                  </p:cNvSpPr>
                  <p:nvPr/>
                </p:nvSpPr>
                <p:spPr bwMode="lt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04" name="自选图形 46"/>
                  <p:cNvSpPr>
                    <a:spLocks noChangeArrowheads="1"/>
                  </p:cNvSpPr>
                  <p:nvPr/>
                </p:nvSpPr>
                <p:spPr bwMode="lt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nvGrpSpPr>
                <p:cNvPr id="296" name="组合 47"/>
                <p:cNvGrpSpPr>
                  <a:grpSpLocks/>
                </p:cNvGrpSpPr>
                <p:nvPr/>
              </p:nvGrpSpPr>
              <p:grpSpPr bwMode="auto">
                <a:xfrm rot="1353540">
                  <a:off x="2682" y="1111"/>
                  <a:ext cx="743" cy="186"/>
                  <a:chOff x="1565" y="2568"/>
                  <a:chExt cx="1118" cy="279"/>
                </a:xfrm>
              </p:grpSpPr>
              <p:sp>
                <p:nvSpPr>
                  <p:cNvPr id="297" name="自选图形 48"/>
                  <p:cNvSpPr>
                    <a:spLocks noChangeArrowheads="1"/>
                  </p:cNvSpPr>
                  <p:nvPr/>
                </p:nvSpPr>
                <p:spPr bwMode="lt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298" name="自选图形 49"/>
                  <p:cNvSpPr>
                    <a:spLocks noChangeArrowheads="1"/>
                  </p:cNvSpPr>
                  <p:nvPr/>
                </p:nvSpPr>
                <p:spPr bwMode="lt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299" name="自选图形 50"/>
                  <p:cNvSpPr>
                    <a:spLocks noChangeArrowheads="1"/>
                  </p:cNvSpPr>
                  <p:nvPr/>
                </p:nvSpPr>
                <p:spPr bwMode="lt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00" name="自选图形 51"/>
                  <p:cNvSpPr>
                    <a:spLocks noChangeArrowheads="1"/>
                  </p:cNvSpPr>
                  <p:nvPr/>
                </p:nvSpPr>
                <p:spPr bwMode="lt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grpSp>
      </p:grpSp>
      <p:grpSp>
        <p:nvGrpSpPr>
          <p:cNvPr id="337" name="组合 52"/>
          <p:cNvGrpSpPr>
            <a:grpSpLocks/>
          </p:cNvGrpSpPr>
          <p:nvPr/>
        </p:nvGrpSpPr>
        <p:grpSpPr bwMode="auto">
          <a:xfrm>
            <a:off x="5163940" y="3054375"/>
            <a:ext cx="1778000" cy="1352550"/>
            <a:chOff x="3322" y="2165"/>
            <a:chExt cx="1354" cy="1031"/>
          </a:xfrm>
        </p:grpSpPr>
        <p:sp>
          <p:nvSpPr>
            <p:cNvPr id="338" name="椭圆 53"/>
            <p:cNvSpPr>
              <a:spLocks noChangeArrowheads="1"/>
            </p:cNvSpPr>
            <p:nvPr/>
          </p:nvSpPr>
          <p:spPr bwMode="ltGray">
            <a:xfrm>
              <a:off x="3426" y="2165"/>
              <a:ext cx="1023" cy="1031"/>
            </a:xfrm>
            <a:prstGeom prst="ellipse">
              <a:avLst/>
            </a:prstGeom>
            <a:gradFill rotWithShape="0">
              <a:gsLst>
                <a:gs pos="0">
                  <a:srgbClr val="77B7E7">
                    <a:gamma/>
                    <a:shade val="69804"/>
                    <a:invGamma/>
                  </a:srgbClr>
                </a:gs>
                <a:gs pos="50000">
                  <a:srgbClr val="77B7E7"/>
                </a:gs>
                <a:gs pos="100000">
                  <a:srgbClr val="77B7E7">
                    <a:gamma/>
                    <a:shade val="69804"/>
                    <a:invGamma/>
                  </a:srgbClr>
                </a:gs>
              </a:gsLst>
              <a:lin ang="2700000" scaled="1"/>
            </a:gradFill>
            <a:ln w="57150">
              <a:solidFill>
                <a:srgbClr val="EAEAE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nvGrpSpPr>
            <p:cNvPr id="339" name="组合 54"/>
            <p:cNvGrpSpPr>
              <a:grpSpLocks/>
            </p:cNvGrpSpPr>
            <p:nvPr/>
          </p:nvGrpSpPr>
          <p:grpSpPr bwMode="auto">
            <a:xfrm rot="10082854">
              <a:off x="3322" y="2916"/>
              <a:ext cx="926" cy="237"/>
              <a:chOff x="2598" y="1026"/>
              <a:chExt cx="957" cy="242"/>
            </a:xfrm>
          </p:grpSpPr>
          <p:grpSp>
            <p:nvGrpSpPr>
              <p:cNvPr id="363" name="组合 55"/>
              <p:cNvGrpSpPr>
                <a:grpSpLocks/>
              </p:cNvGrpSpPr>
              <p:nvPr/>
            </p:nvGrpSpPr>
            <p:grpSpPr bwMode="auto">
              <a:xfrm rot="-9970459" flipH="1" flipV="1">
                <a:off x="2598" y="1026"/>
                <a:ext cx="957" cy="242"/>
                <a:chOff x="2532" y="1051"/>
                <a:chExt cx="893" cy="246"/>
              </a:xfrm>
            </p:grpSpPr>
            <p:grpSp>
              <p:nvGrpSpPr>
                <p:cNvPr id="375" name="组合 56"/>
                <p:cNvGrpSpPr>
                  <a:grpSpLocks/>
                </p:cNvGrpSpPr>
                <p:nvPr/>
              </p:nvGrpSpPr>
              <p:grpSpPr bwMode="auto">
                <a:xfrm>
                  <a:off x="2532" y="1051"/>
                  <a:ext cx="743" cy="185"/>
                  <a:chOff x="1565" y="2568"/>
                  <a:chExt cx="1118" cy="279"/>
                </a:xfrm>
              </p:grpSpPr>
              <p:sp>
                <p:nvSpPr>
                  <p:cNvPr id="381" name="自选图形 57"/>
                  <p:cNvSpPr>
                    <a:spLocks noChangeArrowheads="1"/>
                  </p:cNvSpPr>
                  <p:nvPr/>
                </p:nvSpPr>
                <p:spPr bwMode="lt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82" name="自选图形 58"/>
                  <p:cNvSpPr>
                    <a:spLocks noChangeArrowheads="1"/>
                  </p:cNvSpPr>
                  <p:nvPr/>
                </p:nvSpPr>
                <p:spPr bwMode="lt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83" name="自选图形 59"/>
                  <p:cNvSpPr>
                    <a:spLocks noChangeArrowheads="1"/>
                  </p:cNvSpPr>
                  <p:nvPr/>
                </p:nvSpPr>
                <p:spPr bwMode="lt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84" name="自选图形 60"/>
                  <p:cNvSpPr>
                    <a:spLocks noChangeArrowheads="1"/>
                  </p:cNvSpPr>
                  <p:nvPr/>
                </p:nvSpPr>
                <p:spPr bwMode="lt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nvGrpSpPr>
                <p:cNvPr id="376" name="组合 61"/>
                <p:cNvGrpSpPr>
                  <a:grpSpLocks/>
                </p:cNvGrpSpPr>
                <p:nvPr/>
              </p:nvGrpSpPr>
              <p:grpSpPr bwMode="auto">
                <a:xfrm rot="1353540">
                  <a:off x="2682" y="1111"/>
                  <a:ext cx="743" cy="186"/>
                  <a:chOff x="1565" y="2568"/>
                  <a:chExt cx="1118" cy="279"/>
                </a:xfrm>
              </p:grpSpPr>
              <p:sp>
                <p:nvSpPr>
                  <p:cNvPr id="377" name="自选图形 62"/>
                  <p:cNvSpPr>
                    <a:spLocks noChangeArrowheads="1"/>
                  </p:cNvSpPr>
                  <p:nvPr/>
                </p:nvSpPr>
                <p:spPr bwMode="lt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78" name="自选图形 63"/>
                  <p:cNvSpPr>
                    <a:spLocks noChangeArrowheads="1"/>
                  </p:cNvSpPr>
                  <p:nvPr/>
                </p:nvSpPr>
                <p:spPr bwMode="lt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79" name="自选图形 64"/>
                  <p:cNvSpPr>
                    <a:spLocks noChangeArrowheads="1"/>
                  </p:cNvSpPr>
                  <p:nvPr/>
                </p:nvSpPr>
                <p:spPr bwMode="lt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80" name="自选图形 65"/>
                  <p:cNvSpPr>
                    <a:spLocks noChangeArrowheads="1"/>
                  </p:cNvSpPr>
                  <p:nvPr/>
                </p:nvSpPr>
                <p:spPr bwMode="lt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grpSp>
            <p:nvGrpSpPr>
              <p:cNvPr id="364" name="组合 66"/>
              <p:cNvGrpSpPr>
                <a:grpSpLocks/>
              </p:cNvGrpSpPr>
              <p:nvPr/>
            </p:nvGrpSpPr>
            <p:grpSpPr bwMode="auto">
              <a:xfrm rot="-9970459" flipH="1" flipV="1">
                <a:off x="2688" y="1056"/>
                <a:ext cx="784" cy="198"/>
                <a:chOff x="2532" y="1051"/>
                <a:chExt cx="893" cy="246"/>
              </a:xfrm>
            </p:grpSpPr>
            <p:grpSp>
              <p:nvGrpSpPr>
                <p:cNvPr id="365" name="组合 67"/>
                <p:cNvGrpSpPr>
                  <a:grpSpLocks/>
                </p:cNvGrpSpPr>
                <p:nvPr/>
              </p:nvGrpSpPr>
              <p:grpSpPr bwMode="auto">
                <a:xfrm>
                  <a:off x="2532" y="1051"/>
                  <a:ext cx="743" cy="185"/>
                  <a:chOff x="1565" y="2568"/>
                  <a:chExt cx="1118" cy="279"/>
                </a:xfrm>
              </p:grpSpPr>
              <p:sp>
                <p:nvSpPr>
                  <p:cNvPr id="371" name="自选图形 68"/>
                  <p:cNvSpPr>
                    <a:spLocks noChangeArrowheads="1"/>
                  </p:cNvSpPr>
                  <p:nvPr/>
                </p:nvSpPr>
                <p:spPr bwMode="lt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72" name="自选图形 69"/>
                  <p:cNvSpPr>
                    <a:spLocks noChangeArrowheads="1"/>
                  </p:cNvSpPr>
                  <p:nvPr/>
                </p:nvSpPr>
                <p:spPr bwMode="lt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73" name="自选图形 70"/>
                  <p:cNvSpPr>
                    <a:spLocks noChangeArrowheads="1"/>
                  </p:cNvSpPr>
                  <p:nvPr/>
                </p:nvSpPr>
                <p:spPr bwMode="lt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74" name="自选图形 71"/>
                  <p:cNvSpPr>
                    <a:spLocks noChangeArrowheads="1"/>
                  </p:cNvSpPr>
                  <p:nvPr/>
                </p:nvSpPr>
                <p:spPr bwMode="lt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nvGrpSpPr>
                <p:cNvPr id="366" name="组合 72"/>
                <p:cNvGrpSpPr>
                  <a:grpSpLocks/>
                </p:cNvGrpSpPr>
                <p:nvPr/>
              </p:nvGrpSpPr>
              <p:grpSpPr bwMode="auto">
                <a:xfrm rot="1353540">
                  <a:off x="2682" y="1111"/>
                  <a:ext cx="743" cy="186"/>
                  <a:chOff x="1565" y="2568"/>
                  <a:chExt cx="1118" cy="279"/>
                </a:xfrm>
              </p:grpSpPr>
              <p:sp>
                <p:nvSpPr>
                  <p:cNvPr id="367" name="自选图形 73"/>
                  <p:cNvSpPr>
                    <a:spLocks noChangeArrowheads="1"/>
                  </p:cNvSpPr>
                  <p:nvPr/>
                </p:nvSpPr>
                <p:spPr bwMode="lt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68" name="自选图形 74"/>
                  <p:cNvSpPr>
                    <a:spLocks noChangeArrowheads="1"/>
                  </p:cNvSpPr>
                  <p:nvPr/>
                </p:nvSpPr>
                <p:spPr bwMode="lt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69" name="自选图形 75"/>
                  <p:cNvSpPr>
                    <a:spLocks noChangeArrowheads="1"/>
                  </p:cNvSpPr>
                  <p:nvPr/>
                </p:nvSpPr>
                <p:spPr bwMode="lt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70" name="自选图形 76"/>
                  <p:cNvSpPr>
                    <a:spLocks noChangeArrowheads="1"/>
                  </p:cNvSpPr>
                  <p:nvPr/>
                </p:nvSpPr>
                <p:spPr bwMode="lt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grpSp>
        <p:grpSp>
          <p:nvGrpSpPr>
            <p:cNvPr id="340" name="组合 77"/>
            <p:cNvGrpSpPr>
              <a:grpSpLocks/>
            </p:cNvGrpSpPr>
            <p:nvPr/>
          </p:nvGrpSpPr>
          <p:grpSpPr bwMode="auto">
            <a:xfrm rot="344040">
              <a:off x="3748" y="2277"/>
              <a:ext cx="928" cy="237"/>
              <a:chOff x="2598" y="1026"/>
              <a:chExt cx="957" cy="242"/>
            </a:xfrm>
          </p:grpSpPr>
          <p:grpSp>
            <p:nvGrpSpPr>
              <p:cNvPr id="341" name="组合 78"/>
              <p:cNvGrpSpPr>
                <a:grpSpLocks/>
              </p:cNvGrpSpPr>
              <p:nvPr/>
            </p:nvGrpSpPr>
            <p:grpSpPr bwMode="auto">
              <a:xfrm rot="-9970459" flipH="1" flipV="1">
                <a:off x="2598" y="1026"/>
                <a:ext cx="957" cy="242"/>
                <a:chOff x="2532" y="1051"/>
                <a:chExt cx="893" cy="246"/>
              </a:xfrm>
            </p:grpSpPr>
            <p:grpSp>
              <p:nvGrpSpPr>
                <p:cNvPr id="353" name="组合 79"/>
                <p:cNvGrpSpPr>
                  <a:grpSpLocks/>
                </p:cNvGrpSpPr>
                <p:nvPr/>
              </p:nvGrpSpPr>
              <p:grpSpPr bwMode="auto">
                <a:xfrm>
                  <a:off x="2532" y="1051"/>
                  <a:ext cx="743" cy="185"/>
                  <a:chOff x="1565" y="2568"/>
                  <a:chExt cx="1118" cy="279"/>
                </a:xfrm>
              </p:grpSpPr>
              <p:sp>
                <p:nvSpPr>
                  <p:cNvPr id="359" name="自选图形 80"/>
                  <p:cNvSpPr>
                    <a:spLocks noChangeArrowheads="1"/>
                  </p:cNvSpPr>
                  <p:nvPr/>
                </p:nvSpPr>
                <p:spPr bwMode="lt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60" name="自选图形 81"/>
                  <p:cNvSpPr>
                    <a:spLocks noChangeArrowheads="1"/>
                  </p:cNvSpPr>
                  <p:nvPr/>
                </p:nvSpPr>
                <p:spPr bwMode="lt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61" name="自选图形 82"/>
                  <p:cNvSpPr>
                    <a:spLocks noChangeArrowheads="1"/>
                  </p:cNvSpPr>
                  <p:nvPr/>
                </p:nvSpPr>
                <p:spPr bwMode="lt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62" name="自选图形 83"/>
                  <p:cNvSpPr>
                    <a:spLocks noChangeArrowheads="1"/>
                  </p:cNvSpPr>
                  <p:nvPr/>
                </p:nvSpPr>
                <p:spPr bwMode="lt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nvGrpSpPr>
                <p:cNvPr id="354" name="组合 84"/>
                <p:cNvGrpSpPr>
                  <a:grpSpLocks/>
                </p:cNvGrpSpPr>
                <p:nvPr/>
              </p:nvGrpSpPr>
              <p:grpSpPr bwMode="auto">
                <a:xfrm rot="1353540">
                  <a:off x="2682" y="1111"/>
                  <a:ext cx="743" cy="186"/>
                  <a:chOff x="1565" y="2568"/>
                  <a:chExt cx="1118" cy="279"/>
                </a:xfrm>
              </p:grpSpPr>
              <p:sp>
                <p:nvSpPr>
                  <p:cNvPr id="355" name="自选图形 85"/>
                  <p:cNvSpPr>
                    <a:spLocks noChangeArrowheads="1"/>
                  </p:cNvSpPr>
                  <p:nvPr/>
                </p:nvSpPr>
                <p:spPr bwMode="lt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56" name="自选图形 86"/>
                  <p:cNvSpPr>
                    <a:spLocks noChangeArrowheads="1"/>
                  </p:cNvSpPr>
                  <p:nvPr/>
                </p:nvSpPr>
                <p:spPr bwMode="lt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57" name="自选图形 87"/>
                  <p:cNvSpPr>
                    <a:spLocks noChangeArrowheads="1"/>
                  </p:cNvSpPr>
                  <p:nvPr/>
                </p:nvSpPr>
                <p:spPr bwMode="lt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58" name="自选图形 88"/>
                  <p:cNvSpPr>
                    <a:spLocks noChangeArrowheads="1"/>
                  </p:cNvSpPr>
                  <p:nvPr/>
                </p:nvSpPr>
                <p:spPr bwMode="lt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grpSp>
            <p:nvGrpSpPr>
              <p:cNvPr id="342" name="组合 89"/>
              <p:cNvGrpSpPr>
                <a:grpSpLocks/>
              </p:cNvGrpSpPr>
              <p:nvPr/>
            </p:nvGrpSpPr>
            <p:grpSpPr bwMode="auto">
              <a:xfrm rot="-9970459" flipH="1" flipV="1">
                <a:off x="2688" y="1056"/>
                <a:ext cx="784" cy="198"/>
                <a:chOff x="2532" y="1051"/>
                <a:chExt cx="893" cy="246"/>
              </a:xfrm>
            </p:grpSpPr>
            <p:grpSp>
              <p:nvGrpSpPr>
                <p:cNvPr id="343" name="组合 90"/>
                <p:cNvGrpSpPr>
                  <a:grpSpLocks/>
                </p:cNvGrpSpPr>
                <p:nvPr/>
              </p:nvGrpSpPr>
              <p:grpSpPr bwMode="auto">
                <a:xfrm>
                  <a:off x="2532" y="1051"/>
                  <a:ext cx="743" cy="185"/>
                  <a:chOff x="1565" y="2568"/>
                  <a:chExt cx="1118" cy="279"/>
                </a:xfrm>
              </p:grpSpPr>
              <p:sp>
                <p:nvSpPr>
                  <p:cNvPr id="349" name="自选图形 91"/>
                  <p:cNvSpPr>
                    <a:spLocks noChangeArrowheads="1"/>
                  </p:cNvSpPr>
                  <p:nvPr/>
                </p:nvSpPr>
                <p:spPr bwMode="lt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50" name="自选图形 92"/>
                  <p:cNvSpPr>
                    <a:spLocks noChangeArrowheads="1"/>
                  </p:cNvSpPr>
                  <p:nvPr/>
                </p:nvSpPr>
                <p:spPr bwMode="lt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51" name="自选图形 93"/>
                  <p:cNvSpPr>
                    <a:spLocks noChangeArrowheads="1"/>
                  </p:cNvSpPr>
                  <p:nvPr/>
                </p:nvSpPr>
                <p:spPr bwMode="lt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52" name="自选图形 94"/>
                  <p:cNvSpPr>
                    <a:spLocks noChangeArrowheads="1"/>
                  </p:cNvSpPr>
                  <p:nvPr/>
                </p:nvSpPr>
                <p:spPr bwMode="lt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nvGrpSpPr>
                <p:cNvPr id="344" name="组合 95"/>
                <p:cNvGrpSpPr>
                  <a:grpSpLocks/>
                </p:cNvGrpSpPr>
                <p:nvPr/>
              </p:nvGrpSpPr>
              <p:grpSpPr bwMode="auto">
                <a:xfrm rot="1353540">
                  <a:off x="2682" y="1111"/>
                  <a:ext cx="743" cy="186"/>
                  <a:chOff x="1565" y="2568"/>
                  <a:chExt cx="1118" cy="279"/>
                </a:xfrm>
              </p:grpSpPr>
              <p:sp>
                <p:nvSpPr>
                  <p:cNvPr id="345" name="自选图形 96"/>
                  <p:cNvSpPr>
                    <a:spLocks noChangeArrowheads="1"/>
                  </p:cNvSpPr>
                  <p:nvPr/>
                </p:nvSpPr>
                <p:spPr bwMode="lt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46" name="自选图形 97"/>
                  <p:cNvSpPr>
                    <a:spLocks noChangeArrowheads="1"/>
                  </p:cNvSpPr>
                  <p:nvPr/>
                </p:nvSpPr>
                <p:spPr bwMode="lt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47" name="自选图形 98"/>
                  <p:cNvSpPr>
                    <a:spLocks noChangeArrowheads="1"/>
                  </p:cNvSpPr>
                  <p:nvPr/>
                </p:nvSpPr>
                <p:spPr bwMode="lt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48" name="自选图形 99"/>
                  <p:cNvSpPr>
                    <a:spLocks noChangeArrowheads="1"/>
                  </p:cNvSpPr>
                  <p:nvPr/>
                </p:nvSpPr>
                <p:spPr bwMode="ltGray">
                  <a:xfrm rot="6906312">
                    <a:off x="2161" y="2326"/>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grpSp>
      </p:grpSp>
      <p:grpSp>
        <p:nvGrpSpPr>
          <p:cNvPr id="385" name="组合 100"/>
          <p:cNvGrpSpPr>
            <a:grpSpLocks/>
          </p:cNvGrpSpPr>
          <p:nvPr/>
        </p:nvGrpSpPr>
        <p:grpSpPr bwMode="auto">
          <a:xfrm>
            <a:off x="2000052" y="3043263"/>
            <a:ext cx="1784350" cy="1352550"/>
            <a:chOff x="990" y="2158"/>
            <a:chExt cx="1358" cy="1030"/>
          </a:xfrm>
        </p:grpSpPr>
        <p:sp>
          <p:nvSpPr>
            <p:cNvPr id="386" name="椭圆 101"/>
            <p:cNvSpPr>
              <a:spLocks noChangeArrowheads="1"/>
            </p:cNvSpPr>
            <p:nvPr/>
          </p:nvSpPr>
          <p:spPr bwMode="gray">
            <a:xfrm>
              <a:off x="1107" y="2158"/>
              <a:ext cx="1022" cy="1030"/>
            </a:xfrm>
            <a:prstGeom prst="ellipse">
              <a:avLst/>
            </a:prstGeom>
            <a:gradFill rotWithShape="1">
              <a:gsLst>
                <a:gs pos="0">
                  <a:srgbClr val="969696">
                    <a:gamma/>
                    <a:shade val="60392"/>
                    <a:invGamma/>
                  </a:srgbClr>
                </a:gs>
                <a:gs pos="50000">
                  <a:srgbClr val="969696"/>
                </a:gs>
                <a:gs pos="100000">
                  <a:srgbClr val="969696">
                    <a:gamma/>
                    <a:shade val="60392"/>
                    <a:invGamma/>
                  </a:srgbClr>
                </a:gs>
              </a:gsLst>
              <a:lin ang="2700000" scaled="1"/>
            </a:gradFill>
            <a:ln w="57150">
              <a:solidFill>
                <a:srgbClr val="EAEAE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nvGrpSpPr>
            <p:cNvPr id="387" name="组合 102"/>
            <p:cNvGrpSpPr>
              <a:grpSpLocks/>
            </p:cNvGrpSpPr>
            <p:nvPr/>
          </p:nvGrpSpPr>
          <p:grpSpPr bwMode="auto">
            <a:xfrm rot="10082854">
              <a:off x="990" y="2907"/>
              <a:ext cx="928" cy="236"/>
              <a:chOff x="2598" y="1026"/>
              <a:chExt cx="957" cy="242"/>
            </a:xfrm>
          </p:grpSpPr>
          <p:grpSp>
            <p:nvGrpSpPr>
              <p:cNvPr id="435" name="组合 103"/>
              <p:cNvGrpSpPr>
                <a:grpSpLocks/>
              </p:cNvGrpSpPr>
              <p:nvPr/>
            </p:nvGrpSpPr>
            <p:grpSpPr bwMode="auto">
              <a:xfrm rot="-9970459" flipH="1" flipV="1">
                <a:off x="2598" y="1026"/>
                <a:ext cx="957" cy="242"/>
                <a:chOff x="2532" y="1051"/>
                <a:chExt cx="893" cy="246"/>
              </a:xfrm>
            </p:grpSpPr>
            <p:grpSp>
              <p:nvGrpSpPr>
                <p:cNvPr id="447" name="组合 104"/>
                <p:cNvGrpSpPr>
                  <a:grpSpLocks/>
                </p:cNvGrpSpPr>
                <p:nvPr/>
              </p:nvGrpSpPr>
              <p:grpSpPr bwMode="auto">
                <a:xfrm>
                  <a:off x="2532" y="1051"/>
                  <a:ext cx="743" cy="185"/>
                  <a:chOff x="1565" y="2568"/>
                  <a:chExt cx="1118" cy="279"/>
                </a:xfrm>
              </p:grpSpPr>
              <p:sp>
                <p:nvSpPr>
                  <p:cNvPr id="453" name="自选图形 105"/>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54" name="自选图形 106"/>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55" name="自选图形 107"/>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56" name="自选图形 108"/>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nvGrpSpPr>
                <p:cNvPr id="448" name="组合 109"/>
                <p:cNvGrpSpPr>
                  <a:grpSpLocks/>
                </p:cNvGrpSpPr>
                <p:nvPr/>
              </p:nvGrpSpPr>
              <p:grpSpPr bwMode="auto">
                <a:xfrm rot="1353540">
                  <a:off x="2682" y="1111"/>
                  <a:ext cx="743" cy="186"/>
                  <a:chOff x="1565" y="2568"/>
                  <a:chExt cx="1118" cy="279"/>
                </a:xfrm>
              </p:grpSpPr>
              <p:sp>
                <p:nvSpPr>
                  <p:cNvPr id="449" name="自选图形 110"/>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50" name="自选图形 111"/>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51" name="自选图形 112"/>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52" name="自选图形 113"/>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grpSp>
            <p:nvGrpSpPr>
              <p:cNvPr id="436" name="组合 114"/>
              <p:cNvGrpSpPr>
                <a:grpSpLocks/>
              </p:cNvGrpSpPr>
              <p:nvPr/>
            </p:nvGrpSpPr>
            <p:grpSpPr bwMode="auto">
              <a:xfrm rot="-9970459" flipH="1" flipV="1">
                <a:off x="2688" y="1056"/>
                <a:ext cx="784" cy="198"/>
                <a:chOff x="2532" y="1051"/>
                <a:chExt cx="893" cy="246"/>
              </a:xfrm>
            </p:grpSpPr>
            <p:grpSp>
              <p:nvGrpSpPr>
                <p:cNvPr id="437" name="组合 115"/>
                <p:cNvGrpSpPr>
                  <a:grpSpLocks/>
                </p:cNvGrpSpPr>
                <p:nvPr/>
              </p:nvGrpSpPr>
              <p:grpSpPr bwMode="auto">
                <a:xfrm>
                  <a:off x="2532" y="1051"/>
                  <a:ext cx="743" cy="185"/>
                  <a:chOff x="1565" y="2568"/>
                  <a:chExt cx="1118" cy="279"/>
                </a:xfrm>
              </p:grpSpPr>
              <p:sp>
                <p:nvSpPr>
                  <p:cNvPr id="443" name="自选图形 116"/>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44" name="自选图形 117"/>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45" name="自选图形 118"/>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46" name="自选图形 119"/>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nvGrpSpPr>
                <p:cNvPr id="438" name="组合 120"/>
                <p:cNvGrpSpPr>
                  <a:grpSpLocks/>
                </p:cNvGrpSpPr>
                <p:nvPr/>
              </p:nvGrpSpPr>
              <p:grpSpPr bwMode="auto">
                <a:xfrm rot="1353540">
                  <a:off x="2682" y="1111"/>
                  <a:ext cx="743" cy="186"/>
                  <a:chOff x="1565" y="2568"/>
                  <a:chExt cx="1118" cy="279"/>
                </a:xfrm>
              </p:grpSpPr>
              <p:sp>
                <p:nvSpPr>
                  <p:cNvPr id="439" name="自选图形 121"/>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40" name="自选图形 122"/>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41" name="自选图形 123"/>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42" name="自选图形 124"/>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grpSp>
        <p:grpSp>
          <p:nvGrpSpPr>
            <p:cNvPr id="388" name="组合 125"/>
            <p:cNvGrpSpPr>
              <a:grpSpLocks/>
            </p:cNvGrpSpPr>
            <p:nvPr/>
          </p:nvGrpSpPr>
          <p:grpSpPr bwMode="auto">
            <a:xfrm rot="-232145">
              <a:off x="1392" y="2245"/>
              <a:ext cx="956" cy="259"/>
              <a:chOff x="1824" y="2448"/>
              <a:chExt cx="987" cy="266"/>
            </a:xfrm>
          </p:grpSpPr>
          <p:grpSp>
            <p:nvGrpSpPr>
              <p:cNvPr id="389" name="组合 126"/>
              <p:cNvGrpSpPr>
                <a:grpSpLocks/>
              </p:cNvGrpSpPr>
              <p:nvPr/>
            </p:nvGrpSpPr>
            <p:grpSpPr bwMode="auto">
              <a:xfrm rot="513316">
                <a:off x="1824" y="2448"/>
                <a:ext cx="957" cy="242"/>
                <a:chOff x="2598" y="1026"/>
                <a:chExt cx="957" cy="242"/>
              </a:xfrm>
            </p:grpSpPr>
            <p:grpSp>
              <p:nvGrpSpPr>
                <p:cNvPr id="413" name="组合 127"/>
                <p:cNvGrpSpPr>
                  <a:grpSpLocks/>
                </p:cNvGrpSpPr>
                <p:nvPr/>
              </p:nvGrpSpPr>
              <p:grpSpPr bwMode="auto">
                <a:xfrm rot="-9970459" flipH="1" flipV="1">
                  <a:off x="2598" y="1026"/>
                  <a:ext cx="957" cy="242"/>
                  <a:chOff x="2532" y="1051"/>
                  <a:chExt cx="893" cy="246"/>
                </a:xfrm>
              </p:grpSpPr>
              <p:grpSp>
                <p:nvGrpSpPr>
                  <p:cNvPr id="425" name="组合 128"/>
                  <p:cNvGrpSpPr>
                    <a:grpSpLocks/>
                  </p:cNvGrpSpPr>
                  <p:nvPr/>
                </p:nvGrpSpPr>
                <p:grpSpPr bwMode="auto">
                  <a:xfrm>
                    <a:off x="2532" y="1051"/>
                    <a:ext cx="743" cy="185"/>
                    <a:chOff x="1565" y="2568"/>
                    <a:chExt cx="1118" cy="279"/>
                  </a:xfrm>
                </p:grpSpPr>
                <p:sp>
                  <p:nvSpPr>
                    <p:cNvPr id="431" name="自选图形 129"/>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32" name="自选图形 130"/>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33" name="自选图形 131"/>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34" name="自选图形 132"/>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nvGrpSpPr>
                  <p:cNvPr id="426" name="组合 133"/>
                  <p:cNvGrpSpPr>
                    <a:grpSpLocks/>
                  </p:cNvGrpSpPr>
                  <p:nvPr/>
                </p:nvGrpSpPr>
                <p:grpSpPr bwMode="auto">
                  <a:xfrm rot="1353540">
                    <a:off x="2682" y="1111"/>
                    <a:ext cx="743" cy="186"/>
                    <a:chOff x="1565" y="2568"/>
                    <a:chExt cx="1118" cy="279"/>
                  </a:xfrm>
                </p:grpSpPr>
                <p:sp>
                  <p:nvSpPr>
                    <p:cNvPr id="427" name="自选图形 134"/>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28" name="自选图形 135"/>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29" name="自选图形 136"/>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30" name="自选图形 137"/>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grpSp>
              <p:nvGrpSpPr>
                <p:cNvPr id="414" name="组合 138"/>
                <p:cNvGrpSpPr>
                  <a:grpSpLocks/>
                </p:cNvGrpSpPr>
                <p:nvPr/>
              </p:nvGrpSpPr>
              <p:grpSpPr bwMode="auto">
                <a:xfrm rot="-9970459" flipH="1" flipV="1">
                  <a:off x="2688" y="1056"/>
                  <a:ext cx="784" cy="198"/>
                  <a:chOff x="2532" y="1051"/>
                  <a:chExt cx="893" cy="246"/>
                </a:xfrm>
              </p:grpSpPr>
              <p:grpSp>
                <p:nvGrpSpPr>
                  <p:cNvPr id="415" name="组合 139"/>
                  <p:cNvGrpSpPr>
                    <a:grpSpLocks/>
                  </p:cNvGrpSpPr>
                  <p:nvPr/>
                </p:nvGrpSpPr>
                <p:grpSpPr bwMode="auto">
                  <a:xfrm>
                    <a:off x="2532" y="1051"/>
                    <a:ext cx="743" cy="185"/>
                    <a:chOff x="1565" y="2568"/>
                    <a:chExt cx="1118" cy="279"/>
                  </a:xfrm>
                </p:grpSpPr>
                <p:sp>
                  <p:nvSpPr>
                    <p:cNvPr id="421" name="自选图形 140"/>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22" name="自选图形 141"/>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23" name="自选图形 142"/>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24" name="自选图形 143"/>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nvGrpSpPr>
                  <p:cNvPr id="416" name="组合 144"/>
                  <p:cNvGrpSpPr>
                    <a:grpSpLocks/>
                  </p:cNvGrpSpPr>
                  <p:nvPr/>
                </p:nvGrpSpPr>
                <p:grpSpPr bwMode="auto">
                  <a:xfrm rot="1353540">
                    <a:off x="2682" y="1111"/>
                    <a:ext cx="743" cy="186"/>
                    <a:chOff x="1565" y="2568"/>
                    <a:chExt cx="1118" cy="279"/>
                  </a:xfrm>
                </p:grpSpPr>
                <p:sp>
                  <p:nvSpPr>
                    <p:cNvPr id="417" name="自选图形 145"/>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18" name="自选图形 146"/>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19" name="自选图形 147"/>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20" name="自选图形 148"/>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grpSp>
          <p:grpSp>
            <p:nvGrpSpPr>
              <p:cNvPr id="390" name="组合 149"/>
              <p:cNvGrpSpPr>
                <a:grpSpLocks/>
              </p:cNvGrpSpPr>
              <p:nvPr/>
            </p:nvGrpSpPr>
            <p:grpSpPr bwMode="auto">
              <a:xfrm rot="513316">
                <a:off x="1854" y="2472"/>
                <a:ext cx="957" cy="242"/>
                <a:chOff x="2598" y="1026"/>
                <a:chExt cx="957" cy="242"/>
              </a:xfrm>
            </p:grpSpPr>
            <p:grpSp>
              <p:nvGrpSpPr>
                <p:cNvPr id="391" name="组合 150"/>
                <p:cNvGrpSpPr>
                  <a:grpSpLocks/>
                </p:cNvGrpSpPr>
                <p:nvPr/>
              </p:nvGrpSpPr>
              <p:grpSpPr bwMode="auto">
                <a:xfrm rot="-9970459" flipH="1" flipV="1">
                  <a:off x="2598" y="1026"/>
                  <a:ext cx="957" cy="242"/>
                  <a:chOff x="2532" y="1051"/>
                  <a:chExt cx="893" cy="246"/>
                </a:xfrm>
              </p:grpSpPr>
              <p:grpSp>
                <p:nvGrpSpPr>
                  <p:cNvPr id="403" name="组合 151"/>
                  <p:cNvGrpSpPr>
                    <a:grpSpLocks/>
                  </p:cNvGrpSpPr>
                  <p:nvPr/>
                </p:nvGrpSpPr>
                <p:grpSpPr bwMode="auto">
                  <a:xfrm>
                    <a:off x="2532" y="1051"/>
                    <a:ext cx="743" cy="185"/>
                    <a:chOff x="1565" y="2568"/>
                    <a:chExt cx="1118" cy="279"/>
                  </a:xfrm>
                </p:grpSpPr>
                <p:sp>
                  <p:nvSpPr>
                    <p:cNvPr id="409" name="自选图形 152"/>
                    <p:cNvSpPr>
                      <a:spLocks noChangeArrowheads="1"/>
                    </p:cNvSpPr>
                    <p:nvPr/>
                  </p:nvSpPr>
                  <p:spPr bwMode="gray">
                    <a:xfrm rot="5263130">
                      <a:off x="1859" y="2274"/>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10" name="自选图形 153"/>
                    <p:cNvSpPr>
                      <a:spLocks noChangeArrowheads="1"/>
                    </p:cNvSpPr>
                    <p:nvPr/>
                  </p:nvSpPr>
                  <p:spPr bwMode="gray">
                    <a:xfrm rot="6078281">
                      <a:off x="1995" y="2274"/>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11" name="自选图形 154"/>
                    <p:cNvSpPr>
                      <a:spLocks noChangeArrowheads="1"/>
                    </p:cNvSpPr>
                    <p:nvPr/>
                  </p:nvSpPr>
                  <p:spPr bwMode="gray">
                    <a:xfrm rot="6373927">
                      <a:off x="2071" y="2296"/>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12" name="自选图形 155"/>
                    <p:cNvSpPr>
                      <a:spLocks noChangeArrowheads="1"/>
                    </p:cNvSpPr>
                    <p:nvPr/>
                  </p:nvSpPr>
                  <p:spPr bwMode="gray">
                    <a:xfrm rot="6906312">
                      <a:off x="2161" y="2326"/>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nvGrpSpPr>
                  <p:cNvPr id="404" name="组合 156"/>
                  <p:cNvGrpSpPr>
                    <a:grpSpLocks/>
                  </p:cNvGrpSpPr>
                  <p:nvPr/>
                </p:nvGrpSpPr>
                <p:grpSpPr bwMode="auto">
                  <a:xfrm rot="1353540">
                    <a:off x="2682" y="1111"/>
                    <a:ext cx="743" cy="186"/>
                    <a:chOff x="1565" y="2568"/>
                    <a:chExt cx="1118" cy="279"/>
                  </a:xfrm>
                </p:grpSpPr>
                <p:sp>
                  <p:nvSpPr>
                    <p:cNvPr id="405" name="自选图形 157"/>
                    <p:cNvSpPr>
                      <a:spLocks noChangeArrowheads="1"/>
                    </p:cNvSpPr>
                    <p:nvPr/>
                  </p:nvSpPr>
                  <p:spPr bwMode="gray">
                    <a:xfrm rot="5263130">
                      <a:off x="1859" y="2274"/>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06" name="自选图形 158"/>
                    <p:cNvSpPr>
                      <a:spLocks noChangeArrowheads="1"/>
                    </p:cNvSpPr>
                    <p:nvPr/>
                  </p:nvSpPr>
                  <p:spPr bwMode="gray">
                    <a:xfrm rot="6078281">
                      <a:off x="1995" y="2274"/>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07" name="自选图形 159"/>
                    <p:cNvSpPr>
                      <a:spLocks noChangeArrowheads="1"/>
                    </p:cNvSpPr>
                    <p:nvPr/>
                  </p:nvSpPr>
                  <p:spPr bwMode="gray">
                    <a:xfrm rot="6373927">
                      <a:off x="2071" y="2296"/>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08" name="自选图形 160"/>
                    <p:cNvSpPr>
                      <a:spLocks noChangeArrowheads="1"/>
                    </p:cNvSpPr>
                    <p:nvPr/>
                  </p:nvSpPr>
                  <p:spPr bwMode="gray">
                    <a:xfrm rot="6906312">
                      <a:off x="2161" y="2326"/>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grpSp>
              <p:nvGrpSpPr>
                <p:cNvPr id="392" name="组合 161"/>
                <p:cNvGrpSpPr>
                  <a:grpSpLocks/>
                </p:cNvGrpSpPr>
                <p:nvPr/>
              </p:nvGrpSpPr>
              <p:grpSpPr bwMode="auto">
                <a:xfrm rot="-9970459" flipH="1" flipV="1">
                  <a:off x="2688" y="1056"/>
                  <a:ext cx="784" cy="198"/>
                  <a:chOff x="2532" y="1051"/>
                  <a:chExt cx="893" cy="246"/>
                </a:xfrm>
              </p:grpSpPr>
              <p:grpSp>
                <p:nvGrpSpPr>
                  <p:cNvPr id="393" name="组合 162"/>
                  <p:cNvGrpSpPr>
                    <a:grpSpLocks/>
                  </p:cNvGrpSpPr>
                  <p:nvPr/>
                </p:nvGrpSpPr>
                <p:grpSpPr bwMode="auto">
                  <a:xfrm>
                    <a:off x="2532" y="1051"/>
                    <a:ext cx="743" cy="185"/>
                    <a:chOff x="1565" y="2568"/>
                    <a:chExt cx="1118" cy="279"/>
                  </a:xfrm>
                </p:grpSpPr>
                <p:sp>
                  <p:nvSpPr>
                    <p:cNvPr id="399" name="自选图形 163"/>
                    <p:cNvSpPr>
                      <a:spLocks noChangeArrowheads="1"/>
                    </p:cNvSpPr>
                    <p:nvPr/>
                  </p:nvSpPr>
                  <p:spPr bwMode="gray">
                    <a:xfrm rot="5263130">
                      <a:off x="1859" y="2274"/>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00" name="自选图形 164"/>
                    <p:cNvSpPr>
                      <a:spLocks noChangeArrowheads="1"/>
                    </p:cNvSpPr>
                    <p:nvPr/>
                  </p:nvSpPr>
                  <p:spPr bwMode="gray">
                    <a:xfrm rot="6078281">
                      <a:off x="1995" y="2274"/>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01" name="自选图形 165"/>
                    <p:cNvSpPr>
                      <a:spLocks noChangeArrowheads="1"/>
                    </p:cNvSpPr>
                    <p:nvPr/>
                  </p:nvSpPr>
                  <p:spPr bwMode="gray">
                    <a:xfrm rot="6373927">
                      <a:off x="2071" y="2296"/>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02" name="自选图形 166"/>
                    <p:cNvSpPr>
                      <a:spLocks noChangeArrowheads="1"/>
                    </p:cNvSpPr>
                    <p:nvPr/>
                  </p:nvSpPr>
                  <p:spPr bwMode="gray">
                    <a:xfrm rot="6906312">
                      <a:off x="2161" y="2326"/>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nvGrpSpPr>
                  <p:cNvPr id="394" name="组合 167"/>
                  <p:cNvGrpSpPr>
                    <a:grpSpLocks/>
                  </p:cNvGrpSpPr>
                  <p:nvPr/>
                </p:nvGrpSpPr>
                <p:grpSpPr bwMode="auto">
                  <a:xfrm rot="1353540">
                    <a:off x="2682" y="1111"/>
                    <a:ext cx="743" cy="186"/>
                    <a:chOff x="1565" y="2568"/>
                    <a:chExt cx="1118" cy="279"/>
                  </a:xfrm>
                </p:grpSpPr>
                <p:sp>
                  <p:nvSpPr>
                    <p:cNvPr id="395" name="自选图形 168"/>
                    <p:cNvSpPr>
                      <a:spLocks noChangeArrowheads="1"/>
                    </p:cNvSpPr>
                    <p:nvPr/>
                  </p:nvSpPr>
                  <p:spPr bwMode="gray">
                    <a:xfrm rot="5263130">
                      <a:off x="1859" y="2274"/>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96" name="自选图形 169"/>
                    <p:cNvSpPr>
                      <a:spLocks noChangeArrowheads="1"/>
                    </p:cNvSpPr>
                    <p:nvPr/>
                  </p:nvSpPr>
                  <p:spPr bwMode="gray">
                    <a:xfrm rot="6078281">
                      <a:off x="1995" y="2274"/>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97" name="自选图形 170"/>
                    <p:cNvSpPr>
                      <a:spLocks noChangeArrowheads="1"/>
                    </p:cNvSpPr>
                    <p:nvPr/>
                  </p:nvSpPr>
                  <p:spPr bwMode="gray">
                    <a:xfrm rot="6373927">
                      <a:off x="2071" y="2296"/>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98" name="自选图形 171"/>
                    <p:cNvSpPr>
                      <a:spLocks noChangeArrowheads="1"/>
                    </p:cNvSpPr>
                    <p:nvPr/>
                  </p:nvSpPr>
                  <p:spPr bwMode="gray">
                    <a:xfrm rot="6906312">
                      <a:off x="2161" y="2326"/>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grpSp>
        </p:grpSp>
      </p:grpSp>
      <p:grpSp>
        <p:nvGrpSpPr>
          <p:cNvPr id="457" name="组合 172"/>
          <p:cNvGrpSpPr>
            <a:grpSpLocks/>
          </p:cNvGrpSpPr>
          <p:nvPr/>
        </p:nvGrpSpPr>
        <p:grpSpPr bwMode="auto">
          <a:xfrm>
            <a:off x="3665340" y="4570438"/>
            <a:ext cx="1784350" cy="1352550"/>
            <a:chOff x="2163" y="3120"/>
            <a:chExt cx="1358" cy="1030"/>
          </a:xfrm>
        </p:grpSpPr>
        <p:sp>
          <p:nvSpPr>
            <p:cNvPr id="458" name="椭圆 173"/>
            <p:cNvSpPr>
              <a:spLocks noChangeArrowheads="1"/>
            </p:cNvSpPr>
            <p:nvPr/>
          </p:nvSpPr>
          <p:spPr bwMode="ltGray">
            <a:xfrm>
              <a:off x="2280" y="3120"/>
              <a:ext cx="1022" cy="1030"/>
            </a:xfrm>
            <a:prstGeom prst="ellipse">
              <a:avLst/>
            </a:prstGeom>
            <a:gradFill rotWithShape="1">
              <a:gsLst>
                <a:gs pos="0">
                  <a:srgbClr val="45AB7D">
                    <a:gamma/>
                    <a:shade val="46275"/>
                    <a:invGamma/>
                  </a:srgbClr>
                </a:gs>
                <a:gs pos="50000">
                  <a:srgbClr val="45AB7D"/>
                </a:gs>
                <a:gs pos="100000">
                  <a:srgbClr val="45AB7D">
                    <a:gamma/>
                    <a:shade val="46275"/>
                    <a:invGamma/>
                  </a:srgbClr>
                </a:gs>
              </a:gsLst>
              <a:lin ang="2700000" scaled="1"/>
            </a:gradFill>
            <a:ln w="57150">
              <a:solidFill>
                <a:srgbClr val="EAEAE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nvGrpSpPr>
            <p:cNvPr id="459" name="组合 174"/>
            <p:cNvGrpSpPr>
              <a:grpSpLocks/>
            </p:cNvGrpSpPr>
            <p:nvPr/>
          </p:nvGrpSpPr>
          <p:grpSpPr bwMode="auto">
            <a:xfrm rot="10082854">
              <a:off x="2163" y="3869"/>
              <a:ext cx="928" cy="236"/>
              <a:chOff x="2598" y="1026"/>
              <a:chExt cx="957" cy="242"/>
            </a:xfrm>
          </p:grpSpPr>
          <p:grpSp>
            <p:nvGrpSpPr>
              <p:cNvPr id="507" name="组合 175"/>
              <p:cNvGrpSpPr>
                <a:grpSpLocks/>
              </p:cNvGrpSpPr>
              <p:nvPr/>
            </p:nvGrpSpPr>
            <p:grpSpPr bwMode="auto">
              <a:xfrm rot="-9970459" flipH="1" flipV="1">
                <a:off x="2598" y="1026"/>
                <a:ext cx="957" cy="242"/>
                <a:chOff x="2532" y="1051"/>
                <a:chExt cx="893" cy="246"/>
              </a:xfrm>
            </p:grpSpPr>
            <p:grpSp>
              <p:nvGrpSpPr>
                <p:cNvPr id="519" name="组合 176"/>
                <p:cNvGrpSpPr>
                  <a:grpSpLocks/>
                </p:cNvGrpSpPr>
                <p:nvPr/>
              </p:nvGrpSpPr>
              <p:grpSpPr bwMode="auto">
                <a:xfrm>
                  <a:off x="2532" y="1051"/>
                  <a:ext cx="743" cy="185"/>
                  <a:chOff x="1565" y="2568"/>
                  <a:chExt cx="1118" cy="279"/>
                </a:xfrm>
              </p:grpSpPr>
              <p:sp>
                <p:nvSpPr>
                  <p:cNvPr id="525" name="自选图形 177"/>
                  <p:cNvSpPr>
                    <a:spLocks noChangeArrowheads="1"/>
                  </p:cNvSpPr>
                  <p:nvPr/>
                </p:nvSpPr>
                <p:spPr bwMode="lt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526" name="自选图形 178"/>
                  <p:cNvSpPr>
                    <a:spLocks noChangeArrowheads="1"/>
                  </p:cNvSpPr>
                  <p:nvPr/>
                </p:nvSpPr>
                <p:spPr bwMode="lt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527" name="自选图形 179"/>
                  <p:cNvSpPr>
                    <a:spLocks noChangeArrowheads="1"/>
                  </p:cNvSpPr>
                  <p:nvPr/>
                </p:nvSpPr>
                <p:spPr bwMode="lt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528" name="自选图形 180"/>
                  <p:cNvSpPr>
                    <a:spLocks noChangeArrowheads="1"/>
                  </p:cNvSpPr>
                  <p:nvPr/>
                </p:nvSpPr>
                <p:spPr bwMode="lt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nvGrpSpPr>
                <p:cNvPr id="520" name="组合 181"/>
                <p:cNvGrpSpPr>
                  <a:grpSpLocks/>
                </p:cNvGrpSpPr>
                <p:nvPr/>
              </p:nvGrpSpPr>
              <p:grpSpPr bwMode="auto">
                <a:xfrm rot="1353540">
                  <a:off x="2682" y="1111"/>
                  <a:ext cx="743" cy="186"/>
                  <a:chOff x="1565" y="2568"/>
                  <a:chExt cx="1118" cy="279"/>
                </a:xfrm>
              </p:grpSpPr>
              <p:sp>
                <p:nvSpPr>
                  <p:cNvPr id="521" name="自选图形 182"/>
                  <p:cNvSpPr>
                    <a:spLocks noChangeArrowheads="1"/>
                  </p:cNvSpPr>
                  <p:nvPr/>
                </p:nvSpPr>
                <p:spPr bwMode="lt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522" name="自选图形 183"/>
                  <p:cNvSpPr>
                    <a:spLocks noChangeArrowheads="1"/>
                  </p:cNvSpPr>
                  <p:nvPr/>
                </p:nvSpPr>
                <p:spPr bwMode="lt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523" name="自选图形 184"/>
                  <p:cNvSpPr>
                    <a:spLocks noChangeArrowheads="1"/>
                  </p:cNvSpPr>
                  <p:nvPr/>
                </p:nvSpPr>
                <p:spPr bwMode="lt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524" name="自选图形 185"/>
                  <p:cNvSpPr>
                    <a:spLocks noChangeArrowheads="1"/>
                  </p:cNvSpPr>
                  <p:nvPr/>
                </p:nvSpPr>
                <p:spPr bwMode="lt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grpSp>
            <p:nvGrpSpPr>
              <p:cNvPr id="508" name="组合 186"/>
              <p:cNvGrpSpPr>
                <a:grpSpLocks/>
              </p:cNvGrpSpPr>
              <p:nvPr/>
            </p:nvGrpSpPr>
            <p:grpSpPr bwMode="auto">
              <a:xfrm rot="-9970459" flipH="1" flipV="1">
                <a:off x="2688" y="1056"/>
                <a:ext cx="784" cy="198"/>
                <a:chOff x="2532" y="1051"/>
                <a:chExt cx="893" cy="246"/>
              </a:xfrm>
            </p:grpSpPr>
            <p:grpSp>
              <p:nvGrpSpPr>
                <p:cNvPr id="509" name="组合 187"/>
                <p:cNvGrpSpPr>
                  <a:grpSpLocks/>
                </p:cNvGrpSpPr>
                <p:nvPr/>
              </p:nvGrpSpPr>
              <p:grpSpPr bwMode="auto">
                <a:xfrm>
                  <a:off x="2532" y="1051"/>
                  <a:ext cx="743" cy="185"/>
                  <a:chOff x="1565" y="2568"/>
                  <a:chExt cx="1118" cy="279"/>
                </a:xfrm>
              </p:grpSpPr>
              <p:sp>
                <p:nvSpPr>
                  <p:cNvPr id="515" name="自选图形 188"/>
                  <p:cNvSpPr>
                    <a:spLocks noChangeArrowheads="1"/>
                  </p:cNvSpPr>
                  <p:nvPr/>
                </p:nvSpPr>
                <p:spPr bwMode="lt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516" name="自选图形 189"/>
                  <p:cNvSpPr>
                    <a:spLocks noChangeArrowheads="1"/>
                  </p:cNvSpPr>
                  <p:nvPr/>
                </p:nvSpPr>
                <p:spPr bwMode="lt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517" name="自选图形 190"/>
                  <p:cNvSpPr>
                    <a:spLocks noChangeArrowheads="1"/>
                  </p:cNvSpPr>
                  <p:nvPr/>
                </p:nvSpPr>
                <p:spPr bwMode="lt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518" name="自选图形 191"/>
                  <p:cNvSpPr>
                    <a:spLocks noChangeArrowheads="1"/>
                  </p:cNvSpPr>
                  <p:nvPr/>
                </p:nvSpPr>
                <p:spPr bwMode="lt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nvGrpSpPr>
                <p:cNvPr id="510" name="组合 192"/>
                <p:cNvGrpSpPr>
                  <a:grpSpLocks/>
                </p:cNvGrpSpPr>
                <p:nvPr/>
              </p:nvGrpSpPr>
              <p:grpSpPr bwMode="auto">
                <a:xfrm rot="1353540">
                  <a:off x="2682" y="1111"/>
                  <a:ext cx="743" cy="186"/>
                  <a:chOff x="1565" y="2568"/>
                  <a:chExt cx="1118" cy="279"/>
                </a:xfrm>
              </p:grpSpPr>
              <p:sp>
                <p:nvSpPr>
                  <p:cNvPr id="511" name="自选图形 193"/>
                  <p:cNvSpPr>
                    <a:spLocks noChangeArrowheads="1"/>
                  </p:cNvSpPr>
                  <p:nvPr/>
                </p:nvSpPr>
                <p:spPr bwMode="lt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512" name="自选图形 194"/>
                  <p:cNvSpPr>
                    <a:spLocks noChangeArrowheads="1"/>
                  </p:cNvSpPr>
                  <p:nvPr/>
                </p:nvSpPr>
                <p:spPr bwMode="lt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513" name="自选图形 195"/>
                  <p:cNvSpPr>
                    <a:spLocks noChangeArrowheads="1"/>
                  </p:cNvSpPr>
                  <p:nvPr/>
                </p:nvSpPr>
                <p:spPr bwMode="lt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514" name="自选图形 196"/>
                  <p:cNvSpPr>
                    <a:spLocks noChangeArrowheads="1"/>
                  </p:cNvSpPr>
                  <p:nvPr/>
                </p:nvSpPr>
                <p:spPr bwMode="lt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grpSp>
        <p:grpSp>
          <p:nvGrpSpPr>
            <p:cNvPr id="460" name="组合 197"/>
            <p:cNvGrpSpPr>
              <a:grpSpLocks/>
            </p:cNvGrpSpPr>
            <p:nvPr/>
          </p:nvGrpSpPr>
          <p:grpSpPr bwMode="auto">
            <a:xfrm rot="-232145">
              <a:off x="2565" y="3207"/>
              <a:ext cx="956" cy="259"/>
              <a:chOff x="1824" y="2448"/>
              <a:chExt cx="987" cy="266"/>
            </a:xfrm>
          </p:grpSpPr>
          <p:grpSp>
            <p:nvGrpSpPr>
              <p:cNvPr id="461" name="组合 198"/>
              <p:cNvGrpSpPr>
                <a:grpSpLocks/>
              </p:cNvGrpSpPr>
              <p:nvPr/>
            </p:nvGrpSpPr>
            <p:grpSpPr bwMode="auto">
              <a:xfrm rot="513316">
                <a:off x="1824" y="2448"/>
                <a:ext cx="957" cy="242"/>
                <a:chOff x="2598" y="1026"/>
                <a:chExt cx="957" cy="242"/>
              </a:xfrm>
            </p:grpSpPr>
            <p:grpSp>
              <p:nvGrpSpPr>
                <p:cNvPr id="485" name="组合 199"/>
                <p:cNvGrpSpPr>
                  <a:grpSpLocks/>
                </p:cNvGrpSpPr>
                <p:nvPr/>
              </p:nvGrpSpPr>
              <p:grpSpPr bwMode="auto">
                <a:xfrm rot="-9970459" flipH="1" flipV="1">
                  <a:off x="2598" y="1026"/>
                  <a:ext cx="957" cy="242"/>
                  <a:chOff x="2532" y="1051"/>
                  <a:chExt cx="893" cy="246"/>
                </a:xfrm>
              </p:grpSpPr>
              <p:grpSp>
                <p:nvGrpSpPr>
                  <p:cNvPr id="497" name="组合 200"/>
                  <p:cNvGrpSpPr>
                    <a:grpSpLocks/>
                  </p:cNvGrpSpPr>
                  <p:nvPr/>
                </p:nvGrpSpPr>
                <p:grpSpPr bwMode="auto">
                  <a:xfrm>
                    <a:off x="2532" y="1051"/>
                    <a:ext cx="743" cy="185"/>
                    <a:chOff x="1565" y="2568"/>
                    <a:chExt cx="1118" cy="279"/>
                  </a:xfrm>
                </p:grpSpPr>
                <p:sp>
                  <p:nvSpPr>
                    <p:cNvPr id="503" name="自选图形 201"/>
                    <p:cNvSpPr>
                      <a:spLocks noChangeArrowheads="1"/>
                    </p:cNvSpPr>
                    <p:nvPr/>
                  </p:nvSpPr>
                  <p:spPr bwMode="lt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504" name="自选图形 202"/>
                    <p:cNvSpPr>
                      <a:spLocks noChangeArrowheads="1"/>
                    </p:cNvSpPr>
                    <p:nvPr/>
                  </p:nvSpPr>
                  <p:spPr bwMode="lt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505" name="自选图形 203"/>
                    <p:cNvSpPr>
                      <a:spLocks noChangeArrowheads="1"/>
                    </p:cNvSpPr>
                    <p:nvPr/>
                  </p:nvSpPr>
                  <p:spPr bwMode="lt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506" name="自选图形 204"/>
                    <p:cNvSpPr>
                      <a:spLocks noChangeArrowheads="1"/>
                    </p:cNvSpPr>
                    <p:nvPr/>
                  </p:nvSpPr>
                  <p:spPr bwMode="lt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nvGrpSpPr>
                  <p:cNvPr id="498" name="组合 205"/>
                  <p:cNvGrpSpPr>
                    <a:grpSpLocks/>
                  </p:cNvGrpSpPr>
                  <p:nvPr/>
                </p:nvGrpSpPr>
                <p:grpSpPr bwMode="auto">
                  <a:xfrm rot="1353540">
                    <a:off x="2682" y="1111"/>
                    <a:ext cx="743" cy="186"/>
                    <a:chOff x="1565" y="2568"/>
                    <a:chExt cx="1118" cy="279"/>
                  </a:xfrm>
                </p:grpSpPr>
                <p:sp>
                  <p:nvSpPr>
                    <p:cNvPr id="499" name="自选图形 206"/>
                    <p:cNvSpPr>
                      <a:spLocks noChangeArrowheads="1"/>
                    </p:cNvSpPr>
                    <p:nvPr/>
                  </p:nvSpPr>
                  <p:spPr bwMode="lt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500" name="自选图形 207"/>
                    <p:cNvSpPr>
                      <a:spLocks noChangeArrowheads="1"/>
                    </p:cNvSpPr>
                    <p:nvPr/>
                  </p:nvSpPr>
                  <p:spPr bwMode="lt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501" name="自选图形 208"/>
                    <p:cNvSpPr>
                      <a:spLocks noChangeArrowheads="1"/>
                    </p:cNvSpPr>
                    <p:nvPr/>
                  </p:nvSpPr>
                  <p:spPr bwMode="lt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502" name="自选图形 209"/>
                    <p:cNvSpPr>
                      <a:spLocks noChangeArrowheads="1"/>
                    </p:cNvSpPr>
                    <p:nvPr/>
                  </p:nvSpPr>
                  <p:spPr bwMode="lt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grpSp>
              <p:nvGrpSpPr>
                <p:cNvPr id="486" name="组合 210"/>
                <p:cNvGrpSpPr>
                  <a:grpSpLocks/>
                </p:cNvGrpSpPr>
                <p:nvPr/>
              </p:nvGrpSpPr>
              <p:grpSpPr bwMode="auto">
                <a:xfrm rot="-9970459" flipH="1" flipV="1">
                  <a:off x="2688" y="1056"/>
                  <a:ext cx="784" cy="198"/>
                  <a:chOff x="2532" y="1051"/>
                  <a:chExt cx="893" cy="246"/>
                </a:xfrm>
              </p:grpSpPr>
              <p:grpSp>
                <p:nvGrpSpPr>
                  <p:cNvPr id="487" name="组合 211"/>
                  <p:cNvGrpSpPr>
                    <a:grpSpLocks/>
                  </p:cNvGrpSpPr>
                  <p:nvPr/>
                </p:nvGrpSpPr>
                <p:grpSpPr bwMode="auto">
                  <a:xfrm>
                    <a:off x="2532" y="1051"/>
                    <a:ext cx="743" cy="185"/>
                    <a:chOff x="1565" y="2568"/>
                    <a:chExt cx="1118" cy="279"/>
                  </a:xfrm>
                </p:grpSpPr>
                <p:sp>
                  <p:nvSpPr>
                    <p:cNvPr id="493" name="自选图形 212"/>
                    <p:cNvSpPr>
                      <a:spLocks noChangeArrowheads="1"/>
                    </p:cNvSpPr>
                    <p:nvPr/>
                  </p:nvSpPr>
                  <p:spPr bwMode="lt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94" name="自选图形 213"/>
                    <p:cNvSpPr>
                      <a:spLocks noChangeArrowheads="1"/>
                    </p:cNvSpPr>
                    <p:nvPr/>
                  </p:nvSpPr>
                  <p:spPr bwMode="lt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95" name="自选图形 214"/>
                    <p:cNvSpPr>
                      <a:spLocks noChangeArrowheads="1"/>
                    </p:cNvSpPr>
                    <p:nvPr/>
                  </p:nvSpPr>
                  <p:spPr bwMode="lt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96" name="自选图形 215"/>
                    <p:cNvSpPr>
                      <a:spLocks noChangeArrowheads="1"/>
                    </p:cNvSpPr>
                    <p:nvPr/>
                  </p:nvSpPr>
                  <p:spPr bwMode="lt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nvGrpSpPr>
                  <p:cNvPr id="488" name="组合 216"/>
                  <p:cNvGrpSpPr>
                    <a:grpSpLocks/>
                  </p:cNvGrpSpPr>
                  <p:nvPr/>
                </p:nvGrpSpPr>
                <p:grpSpPr bwMode="auto">
                  <a:xfrm rot="1353540">
                    <a:off x="2682" y="1111"/>
                    <a:ext cx="743" cy="186"/>
                    <a:chOff x="1565" y="2568"/>
                    <a:chExt cx="1118" cy="279"/>
                  </a:xfrm>
                </p:grpSpPr>
                <p:sp>
                  <p:nvSpPr>
                    <p:cNvPr id="489" name="自选图形 217"/>
                    <p:cNvSpPr>
                      <a:spLocks noChangeArrowheads="1"/>
                    </p:cNvSpPr>
                    <p:nvPr/>
                  </p:nvSpPr>
                  <p:spPr bwMode="lt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90" name="自选图形 218"/>
                    <p:cNvSpPr>
                      <a:spLocks noChangeArrowheads="1"/>
                    </p:cNvSpPr>
                    <p:nvPr/>
                  </p:nvSpPr>
                  <p:spPr bwMode="lt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91" name="自选图形 219"/>
                    <p:cNvSpPr>
                      <a:spLocks noChangeArrowheads="1"/>
                    </p:cNvSpPr>
                    <p:nvPr/>
                  </p:nvSpPr>
                  <p:spPr bwMode="lt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92" name="自选图形 220"/>
                    <p:cNvSpPr>
                      <a:spLocks noChangeArrowheads="1"/>
                    </p:cNvSpPr>
                    <p:nvPr/>
                  </p:nvSpPr>
                  <p:spPr bwMode="lt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grpSp>
          <p:grpSp>
            <p:nvGrpSpPr>
              <p:cNvPr id="462" name="组合 221"/>
              <p:cNvGrpSpPr>
                <a:grpSpLocks/>
              </p:cNvGrpSpPr>
              <p:nvPr/>
            </p:nvGrpSpPr>
            <p:grpSpPr bwMode="auto">
              <a:xfrm rot="513316">
                <a:off x="1854" y="2472"/>
                <a:ext cx="957" cy="242"/>
                <a:chOff x="2598" y="1026"/>
                <a:chExt cx="957" cy="242"/>
              </a:xfrm>
            </p:grpSpPr>
            <p:grpSp>
              <p:nvGrpSpPr>
                <p:cNvPr id="463" name="组合 222"/>
                <p:cNvGrpSpPr>
                  <a:grpSpLocks/>
                </p:cNvGrpSpPr>
                <p:nvPr/>
              </p:nvGrpSpPr>
              <p:grpSpPr bwMode="auto">
                <a:xfrm rot="-9970459" flipH="1" flipV="1">
                  <a:off x="2598" y="1026"/>
                  <a:ext cx="957" cy="242"/>
                  <a:chOff x="2532" y="1051"/>
                  <a:chExt cx="893" cy="246"/>
                </a:xfrm>
              </p:grpSpPr>
              <p:grpSp>
                <p:nvGrpSpPr>
                  <p:cNvPr id="475" name="组合 223"/>
                  <p:cNvGrpSpPr>
                    <a:grpSpLocks/>
                  </p:cNvGrpSpPr>
                  <p:nvPr/>
                </p:nvGrpSpPr>
                <p:grpSpPr bwMode="auto">
                  <a:xfrm>
                    <a:off x="2532" y="1051"/>
                    <a:ext cx="743" cy="185"/>
                    <a:chOff x="1565" y="2568"/>
                    <a:chExt cx="1118" cy="279"/>
                  </a:xfrm>
                </p:grpSpPr>
                <p:sp>
                  <p:nvSpPr>
                    <p:cNvPr id="481" name="自选图形 224"/>
                    <p:cNvSpPr>
                      <a:spLocks noChangeArrowheads="1"/>
                    </p:cNvSpPr>
                    <p:nvPr/>
                  </p:nvSpPr>
                  <p:spPr bwMode="ltGray">
                    <a:xfrm rot="5263130">
                      <a:off x="1859" y="2274"/>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82" name="自选图形 225"/>
                    <p:cNvSpPr>
                      <a:spLocks noChangeArrowheads="1"/>
                    </p:cNvSpPr>
                    <p:nvPr/>
                  </p:nvSpPr>
                  <p:spPr bwMode="ltGray">
                    <a:xfrm rot="6078281">
                      <a:off x="1995" y="2274"/>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83" name="自选图形 226"/>
                    <p:cNvSpPr>
                      <a:spLocks noChangeArrowheads="1"/>
                    </p:cNvSpPr>
                    <p:nvPr/>
                  </p:nvSpPr>
                  <p:spPr bwMode="ltGray">
                    <a:xfrm rot="6373927">
                      <a:off x="2071" y="2296"/>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84" name="自选图形 227"/>
                    <p:cNvSpPr>
                      <a:spLocks noChangeArrowheads="1"/>
                    </p:cNvSpPr>
                    <p:nvPr/>
                  </p:nvSpPr>
                  <p:spPr bwMode="ltGray">
                    <a:xfrm rot="6906312">
                      <a:off x="2161" y="2326"/>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nvGrpSpPr>
                  <p:cNvPr id="476" name="组合 228"/>
                  <p:cNvGrpSpPr>
                    <a:grpSpLocks/>
                  </p:cNvGrpSpPr>
                  <p:nvPr/>
                </p:nvGrpSpPr>
                <p:grpSpPr bwMode="auto">
                  <a:xfrm rot="1353540">
                    <a:off x="2682" y="1111"/>
                    <a:ext cx="743" cy="186"/>
                    <a:chOff x="1565" y="2568"/>
                    <a:chExt cx="1118" cy="279"/>
                  </a:xfrm>
                </p:grpSpPr>
                <p:sp>
                  <p:nvSpPr>
                    <p:cNvPr id="477" name="自选图形 229"/>
                    <p:cNvSpPr>
                      <a:spLocks noChangeArrowheads="1"/>
                    </p:cNvSpPr>
                    <p:nvPr/>
                  </p:nvSpPr>
                  <p:spPr bwMode="ltGray">
                    <a:xfrm rot="5263130">
                      <a:off x="1859" y="2274"/>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78" name="自选图形 230"/>
                    <p:cNvSpPr>
                      <a:spLocks noChangeArrowheads="1"/>
                    </p:cNvSpPr>
                    <p:nvPr/>
                  </p:nvSpPr>
                  <p:spPr bwMode="ltGray">
                    <a:xfrm rot="6078281">
                      <a:off x="1995" y="2274"/>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79" name="自选图形 231"/>
                    <p:cNvSpPr>
                      <a:spLocks noChangeArrowheads="1"/>
                    </p:cNvSpPr>
                    <p:nvPr/>
                  </p:nvSpPr>
                  <p:spPr bwMode="ltGray">
                    <a:xfrm rot="6373927">
                      <a:off x="2071" y="2296"/>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80" name="自选图形 232"/>
                    <p:cNvSpPr>
                      <a:spLocks noChangeArrowheads="1"/>
                    </p:cNvSpPr>
                    <p:nvPr/>
                  </p:nvSpPr>
                  <p:spPr bwMode="ltGray">
                    <a:xfrm rot="6906312">
                      <a:off x="2161" y="2326"/>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grpSp>
              <p:nvGrpSpPr>
                <p:cNvPr id="464" name="组合 233"/>
                <p:cNvGrpSpPr>
                  <a:grpSpLocks/>
                </p:cNvGrpSpPr>
                <p:nvPr/>
              </p:nvGrpSpPr>
              <p:grpSpPr bwMode="auto">
                <a:xfrm rot="-9970459" flipH="1" flipV="1">
                  <a:off x="2688" y="1056"/>
                  <a:ext cx="784" cy="198"/>
                  <a:chOff x="2532" y="1051"/>
                  <a:chExt cx="893" cy="246"/>
                </a:xfrm>
              </p:grpSpPr>
              <p:grpSp>
                <p:nvGrpSpPr>
                  <p:cNvPr id="465" name="组合 234"/>
                  <p:cNvGrpSpPr>
                    <a:grpSpLocks/>
                  </p:cNvGrpSpPr>
                  <p:nvPr/>
                </p:nvGrpSpPr>
                <p:grpSpPr bwMode="auto">
                  <a:xfrm>
                    <a:off x="2532" y="1051"/>
                    <a:ext cx="743" cy="185"/>
                    <a:chOff x="1565" y="2568"/>
                    <a:chExt cx="1118" cy="279"/>
                  </a:xfrm>
                </p:grpSpPr>
                <p:sp>
                  <p:nvSpPr>
                    <p:cNvPr id="471" name="自选图形 235"/>
                    <p:cNvSpPr>
                      <a:spLocks noChangeArrowheads="1"/>
                    </p:cNvSpPr>
                    <p:nvPr/>
                  </p:nvSpPr>
                  <p:spPr bwMode="ltGray">
                    <a:xfrm rot="5263130">
                      <a:off x="1859" y="2274"/>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72" name="自选图形 236"/>
                    <p:cNvSpPr>
                      <a:spLocks noChangeArrowheads="1"/>
                    </p:cNvSpPr>
                    <p:nvPr/>
                  </p:nvSpPr>
                  <p:spPr bwMode="ltGray">
                    <a:xfrm rot="6078281">
                      <a:off x="1995" y="2274"/>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73" name="自选图形 237"/>
                    <p:cNvSpPr>
                      <a:spLocks noChangeArrowheads="1"/>
                    </p:cNvSpPr>
                    <p:nvPr/>
                  </p:nvSpPr>
                  <p:spPr bwMode="ltGray">
                    <a:xfrm rot="6373927">
                      <a:off x="2071" y="2296"/>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74" name="自选图形 238"/>
                    <p:cNvSpPr>
                      <a:spLocks noChangeArrowheads="1"/>
                    </p:cNvSpPr>
                    <p:nvPr/>
                  </p:nvSpPr>
                  <p:spPr bwMode="ltGray">
                    <a:xfrm rot="6906312">
                      <a:off x="2161" y="2326"/>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nvGrpSpPr>
                  <p:cNvPr id="466" name="组合 239"/>
                  <p:cNvGrpSpPr>
                    <a:grpSpLocks/>
                  </p:cNvGrpSpPr>
                  <p:nvPr/>
                </p:nvGrpSpPr>
                <p:grpSpPr bwMode="auto">
                  <a:xfrm rot="1353540">
                    <a:off x="2682" y="1111"/>
                    <a:ext cx="743" cy="186"/>
                    <a:chOff x="1565" y="2568"/>
                    <a:chExt cx="1118" cy="279"/>
                  </a:xfrm>
                </p:grpSpPr>
                <p:sp>
                  <p:nvSpPr>
                    <p:cNvPr id="467" name="自选图形 240"/>
                    <p:cNvSpPr>
                      <a:spLocks noChangeArrowheads="1"/>
                    </p:cNvSpPr>
                    <p:nvPr/>
                  </p:nvSpPr>
                  <p:spPr bwMode="ltGray">
                    <a:xfrm rot="5263130">
                      <a:off x="1859" y="2274"/>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68" name="自选图形 241"/>
                    <p:cNvSpPr>
                      <a:spLocks noChangeArrowheads="1"/>
                    </p:cNvSpPr>
                    <p:nvPr/>
                  </p:nvSpPr>
                  <p:spPr bwMode="ltGray">
                    <a:xfrm rot="6078281">
                      <a:off x="1995" y="2274"/>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69" name="自选图形 242"/>
                    <p:cNvSpPr>
                      <a:spLocks noChangeArrowheads="1"/>
                    </p:cNvSpPr>
                    <p:nvPr/>
                  </p:nvSpPr>
                  <p:spPr bwMode="ltGray">
                    <a:xfrm rot="6373927">
                      <a:off x="2071" y="2296"/>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70" name="自选图形 243"/>
                    <p:cNvSpPr>
                      <a:spLocks noChangeArrowheads="1"/>
                    </p:cNvSpPr>
                    <p:nvPr/>
                  </p:nvSpPr>
                  <p:spPr bwMode="ltGray">
                    <a:xfrm rot="6906312">
                      <a:off x="2161" y="2326"/>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grpSp>
            </p:grpSp>
          </p:grpSp>
        </p:grpSp>
      </p:grpSp>
      <p:sp>
        <p:nvSpPr>
          <p:cNvPr id="529" name="矩形 244"/>
          <p:cNvSpPr>
            <a:spLocks noChangeArrowheads="1"/>
          </p:cNvSpPr>
          <p:nvPr/>
        </p:nvSpPr>
        <p:spPr bwMode="auto">
          <a:xfrm>
            <a:off x="3755827" y="2123564"/>
            <a:ext cx="1295400" cy="369332"/>
          </a:xfrm>
          <a:prstGeom prst="rect">
            <a:avLst/>
          </a:prstGeom>
          <a:noFill/>
          <a:ln>
            <a:noFill/>
          </a:ln>
          <a:effectLst>
            <a:outerShdw dist="17961" dir="2700000" algn="ctr" rotWithShape="0">
              <a:srgbClr val="080808">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hangingPunct="0"/>
            <a:r>
              <a:rPr lang="zh-CN" altLang="en-US" b="1" dirty="0">
                <a:solidFill>
                  <a:srgbClr val="FEFEFE"/>
                </a:solidFill>
                <a:cs typeface="Arial" charset="0"/>
              </a:rPr>
              <a:t>光盘</a:t>
            </a:r>
            <a:endParaRPr lang="en-US" altLang="ko-KR" b="1" dirty="0">
              <a:solidFill>
                <a:srgbClr val="FEFEFE"/>
              </a:solidFill>
              <a:cs typeface="Arial" charset="0"/>
            </a:endParaRPr>
          </a:p>
        </p:txBody>
      </p:sp>
      <p:sp>
        <p:nvSpPr>
          <p:cNvPr id="530" name="矩形 245"/>
          <p:cNvSpPr>
            <a:spLocks noChangeArrowheads="1"/>
          </p:cNvSpPr>
          <p:nvPr/>
        </p:nvSpPr>
        <p:spPr bwMode="auto">
          <a:xfrm>
            <a:off x="2133402" y="3491716"/>
            <a:ext cx="1295400" cy="369332"/>
          </a:xfrm>
          <a:prstGeom prst="rect">
            <a:avLst/>
          </a:prstGeom>
          <a:noFill/>
          <a:ln>
            <a:noFill/>
          </a:ln>
          <a:effectLst>
            <a:outerShdw dist="17961" dir="2700000" algn="ctr" rotWithShape="0">
              <a:srgbClr val="080808">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hangingPunct="0"/>
            <a:r>
              <a:rPr lang="zh-CN" altLang="en-US" b="1" dirty="0">
                <a:solidFill>
                  <a:srgbClr val="FEFEFE"/>
                </a:solidFill>
                <a:cs typeface="Arial" charset="0"/>
              </a:rPr>
              <a:t>浏览器</a:t>
            </a:r>
            <a:endParaRPr lang="en-US" altLang="ko-KR" b="1" dirty="0">
              <a:solidFill>
                <a:srgbClr val="FEFEFE"/>
              </a:solidFill>
              <a:cs typeface="Arial" charset="0"/>
            </a:endParaRPr>
          </a:p>
        </p:txBody>
      </p:sp>
      <p:sp>
        <p:nvSpPr>
          <p:cNvPr id="531" name="矩形 246"/>
          <p:cNvSpPr>
            <a:spLocks noChangeArrowheads="1"/>
          </p:cNvSpPr>
          <p:nvPr/>
        </p:nvSpPr>
        <p:spPr bwMode="auto">
          <a:xfrm>
            <a:off x="5346502" y="3491716"/>
            <a:ext cx="1295400" cy="369332"/>
          </a:xfrm>
          <a:prstGeom prst="rect">
            <a:avLst/>
          </a:prstGeom>
          <a:noFill/>
          <a:ln>
            <a:noFill/>
          </a:ln>
          <a:effectLst>
            <a:outerShdw dist="17961" dir="2700000" algn="ctr" rotWithShape="0">
              <a:srgbClr val="080808">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hangingPunct="0"/>
            <a:r>
              <a:rPr lang="zh-CN" altLang="en-US" b="1" dirty="0">
                <a:solidFill>
                  <a:srgbClr val="FEFEFE"/>
                </a:solidFill>
                <a:cs typeface="Arial" charset="0"/>
              </a:rPr>
              <a:t>图片操作</a:t>
            </a:r>
            <a:endParaRPr lang="en-US" altLang="ko-KR" b="1" dirty="0">
              <a:solidFill>
                <a:srgbClr val="FEFEFE"/>
              </a:solidFill>
              <a:cs typeface="Arial" charset="0"/>
            </a:endParaRPr>
          </a:p>
        </p:txBody>
      </p:sp>
      <p:sp>
        <p:nvSpPr>
          <p:cNvPr id="532" name="矩形 247"/>
          <p:cNvSpPr>
            <a:spLocks noChangeArrowheads="1"/>
          </p:cNvSpPr>
          <p:nvPr/>
        </p:nvSpPr>
        <p:spPr bwMode="auto">
          <a:xfrm>
            <a:off x="3822502" y="4932388"/>
            <a:ext cx="1295400" cy="646331"/>
          </a:xfrm>
          <a:prstGeom prst="rect">
            <a:avLst/>
          </a:prstGeom>
          <a:noFill/>
          <a:ln>
            <a:noFill/>
          </a:ln>
          <a:effectLst>
            <a:outerShdw dist="17961" dir="2700000" algn="ctr" rotWithShape="0">
              <a:srgbClr val="080808">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hangingPunct="0"/>
            <a:r>
              <a:rPr lang="zh-CN" altLang="en-US" b="1" dirty="0" smtClean="0">
                <a:solidFill>
                  <a:srgbClr val="FEFEFE"/>
                </a:solidFill>
                <a:cs typeface="Arial" charset="0"/>
              </a:rPr>
              <a:t>组织机构代码</a:t>
            </a:r>
            <a:endParaRPr lang="en-US" altLang="zh-CN" b="1" dirty="0">
              <a:solidFill>
                <a:srgbClr val="FEFEFE"/>
              </a:solidFill>
              <a:cs typeface="Arial" charset="0"/>
            </a:endParaRPr>
          </a:p>
        </p:txBody>
      </p:sp>
      <p:sp>
        <p:nvSpPr>
          <p:cNvPr id="533" name="文本框 248"/>
          <p:cNvSpPr txBox="1">
            <a:spLocks noChangeArrowheads="1"/>
          </p:cNvSpPr>
          <p:nvPr/>
        </p:nvSpPr>
        <p:spPr bwMode="gray">
          <a:xfrm>
            <a:off x="5257576" y="5292567"/>
            <a:ext cx="334687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latinLnBrk="1">
              <a:defRPr sz="1600" b="1">
                <a:solidFill>
                  <a:srgbClr val="020202"/>
                </a:solidFill>
                <a:latin typeface="宋体" panose="02010600030101010101" pitchFamily="2" charset="-122"/>
                <a:cs typeface="Arial" charset="0"/>
              </a:defRPr>
            </a:lvl1pPr>
          </a:lstStyle>
          <a:p>
            <a:r>
              <a:rPr lang="zh-CN" altLang="en-US" dirty="0"/>
              <a:t>事业单位未</a:t>
            </a:r>
            <a:r>
              <a:rPr lang="zh-CN" altLang="en-US" dirty="0" smtClean="0"/>
              <a:t>生成统一</a:t>
            </a:r>
            <a:r>
              <a:rPr lang="zh-CN" altLang="en-US" dirty="0"/>
              <a:t>社会信用代码</a:t>
            </a:r>
            <a:r>
              <a:rPr lang="en-US" altLang="ko-KR" dirty="0"/>
              <a:t> </a:t>
            </a:r>
          </a:p>
        </p:txBody>
      </p:sp>
      <p:sp>
        <p:nvSpPr>
          <p:cNvPr id="534" name="矩形 249"/>
          <p:cNvSpPr>
            <a:spLocks noChangeArrowheads="1"/>
          </p:cNvSpPr>
          <p:nvPr/>
        </p:nvSpPr>
        <p:spPr bwMode="auto">
          <a:xfrm>
            <a:off x="702190" y="3402173"/>
            <a:ext cx="14401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atinLnBrk="1"/>
            <a:r>
              <a:rPr lang="zh-CN" altLang="en-US" sz="1600" b="1" dirty="0">
                <a:solidFill>
                  <a:srgbClr val="020202"/>
                </a:solidFill>
                <a:latin typeface="宋体" panose="02010600030101010101" pitchFamily="2" charset="-122"/>
                <a:cs typeface="Arial" charset="0"/>
              </a:rPr>
              <a:t>光盘密码插件安装</a:t>
            </a:r>
            <a:r>
              <a:rPr lang="en-US" altLang="ko-KR" sz="1600" b="1" dirty="0">
                <a:solidFill>
                  <a:srgbClr val="020202"/>
                </a:solidFill>
                <a:latin typeface="宋体" panose="02010600030101010101" pitchFamily="2" charset="-122"/>
                <a:cs typeface="Arial" charset="0"/>
              </a:rPr>
              <a:t> </a:t>
            </a:r>
          </a:p>
        </p:txBody>
      </p:sp>
      <p:sp>
        <p:nvSpPr>
          <p:cNvPr id="535" name="矩形 250"/>
          <p:cNvSpPr>
            <a:spLocks noChangeArrowheads="1"/>
          </p:cNvSpPr>
          <p:nvPr/>
        </p:nvSpPr>
        <p:spPr bwMode="auto">
          <a:xfrm>
            <a:off x="6674268" y="3553271"/>
            <a:ext cx="19301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atinLnBrk="1"/>
            <a:r>
              <a:rPr lang="zh-CN" altLang="en-US" sz="1600" b="1" dirty="0">
                <a:solidFill>
                  <a:srgbClr val="020202"/>
                </a:solidFill>
                <a:latin typeface="宋体" panose="02010600030101010101" pitchFamily="2" charset="-122"/>
                <a:cs typeface="Arial" charset="0"/>
              </a:rPr>
              <a:t>生成、下载、登录</a:t>
            </a:r>
            <a:r>
              <a:rPr lang="en-US" altLang="ko-KR" sz="1600" b="1" dirty="0">
                <a:solidFill>
                  <a:srgbClr val="020202"/>
                </a:solidFill>
                <a:latin typeface="宋体" panose="02010600030101010101" pitchFamily="2" charset="-122"/>
                <a:cs typeface="Arial" charset="0"/>
              </a:rPr>
              <a:t> </a:t>
            </a:r>
          </a:p>
        </p:txBody>
      </p:sp>
      <p:sp>
        <p:nvSpPr>
          <p:cNvPr id="536" name="矩形 252"/>
          <p:cNvSpPr>
            <a:spLocks noChangeArrowheads="1"/>
          </p:cNvSpPr>
          <p:nvPr/>
        </p:nvSpPr>
        <p:spPr bwMode="gray">
          <a:xfrm>
            <a:off x="3312915" y="3471391"/>
            <a:ext cx="2133600" cy="461665"/>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rgbClr val="333333">
                      <a:alpha val="50000"/>
                    </a:srgbClr>
                  </a:outerShdw>
                </a:effectLst>
              </a14:hiddenEffects>
            </a:ext>
          </a:extLst>
        </p:spPr>
        <p:txBody>
          <a:bodyPr>
            <a:spAutoFit/>
          </a:bodyPr>
          <a:lstStyle/>
          <a:p>
            <a:pPr algn="ctr"/>
            <a:r>
              <a:rPr lang="zh-CN" altLang="en-US" sz="2400" dirty="0" smtClean="0">
                <a:solidFill>
                  <a:srgbClr val="3D2F6F"/>
                </a:solidFill>
                <a:effectLst>
                  <a:outerShdw blurRad="38100" dist="38100" dir="2700000" algn="tl">
                    <a:srgbClr val="C0C0C0"/>
                  </a:outerShdw>
                </a:effectLst>
                <a:latin typeface="Verdana" pitchFamily="34" charset="0"/>
                <a:cs typeface="Arial" charset="0"/>
              </a:rPr>
              <a:t>常见问题</a:t>
            </a:r>
            <a:endParaRPr lang="en-US" altLang="zh-CN" sz="2400" dirty="0">
              <a:solidFill>
                <a:srgbClr val="3D2F6F"/>
              </a:solidFill>
              <a:effectLst>
                <a:outerShdw blurRad="38100" dist="38100" dir="2700000" algn="tl">
                  <a:srgbClr val="C0C0C0"/>
                </a:outerShdw>
              </a:effectLst>
              <a:latin typeface="Verdana" pitchFamily="34" charset="0"/>
              <a:cs typeface="Arial" charset="0"/>
            </a:endParaRPr>
          </a:p>
        </p:txBody>
      </p:sp>
      <p:sp>
        <p:nvSpPr>
          <p:cNvPr id="537" name="矩形 253"/>
          <p:cNvSpPr>
            <a:spLocks noChangeArrowheads="1"/>
          </p:cNvSpPr>
          <p:nvPr/>
        </p:nvSpPr>
        <p:spPr bwMode="auto">
          <a:xfrm>
            <a:off x="5267127" y="1846288"/>
            <a:ext cx="1524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atinLnBrk="1"/>
            <a:r>
              <a:rPr lang="zh-CN" altLang="en-US" sz="1600" b="1" dirty="0">
                <a:solidFill>
                  <a:srgbClr val="020202"/>
                </a:solidFill>
                <a:latin typeface="宋体" panose="02010600030101010101" pitchFamily="2" charset="-122"/>
                <a:cs typeface="Arial" charset="0"/>
              </a:rPr>
              <a:t>提示网络错误</a:t>
            </a:r>
            <a:endParaRPr lang="en-US" altLang="ko-KR" sz="1600" b="1" dirty="0">
              <a:solidFill>
                <a:srgbClr val="020202"/>
              </a:solidFill>
              <a:latin typeface="宋体" panose="02010600030101010101" pitchFamily="2" charset="-122"/>
              <a:cs typeface="Arial" charset="0"/>
            </a:endParaRPr>
          </a:p>
        </p:txBody>
      </p:sp>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76</a:t>
            </a:fld>
            <a:endParaRPr lang="en-US" altLang="zh-CN"/>
          </a:p>
        </p:txBody>
      </p:sp>
    </p:spTree>
    <p:extLst>
      <p:ext uri="{BB962C8B-B14F-4D97-AF65-F5344CB8AC3E}">
        <p14:creationId xmlns:p14="http://schemas.microsoft.com/office/powerpoint/2010/main" val="369525044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zh-CN" altLang="en-US" dirty="0" smtClean="0">
                <a:latin typeface="微软雅黑" pitchFamily="34" charset="-122"/>
                <a:ea typeface="微软雅黑" pitchFamily="34" charset="-122"/>
              </a:rPr>
              <a:t>常见问题解决</a:t>
            </a:r>
            <a:endParaRPr lang="en-US" altLang="zh-CN" dirty="0" smtClean="0">
              <a:solidFill>
                <a:schemeClr val="accent1"/>
              </a:solidFill>
              <a:latin typeface="微软雅黑" pitchFamily="34" charset="-122"/>
              <a:ea typeface="微软雅黑" pitchFamily="34" charset="-122"/>
            </a:endParaRPr>
          </a:p>
        </p:txBody>
      </p:sp>
      <p:sp>
        <p:nvSpPr>
          <p:cNvPr id="8196"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zh-CN" altLang="zh-CN" sz="1800">
              <a:latin typeface="Arial" charset="0"/>
            </a:endParaRPr>
          </a:p>
        </p:txBody>
      </p:sp>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268760"/>
            <a:ext cx="7488832"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圆角矩形 2"/>
          <p:cNvSpPr/>
          <p:nvPr/>
        </p:nvSpPr>
        <p:spPr bwMode="auto">
          <a:xfrm>
            <a:off x="6804248" y="5300395"/>
            <a:ext cx="1296144" cy="196385"/>
          </a:xfrm>
          <a:prstGeom prst="roundRect">
            <a:avLst/>
          </a:prstGeom>
          <a:noFill/>
          <a:ln w="38100" algn="ctr">
            <a:solidFill>
              <a:srgbClr val="FF0000"/>
            </a:solidFill>
            <a:round/>
            <a:headEnd/>
            <a:tailEnd/>
          </a:ln>
        </p:spPr>
        <p:txBody>
          <a:bodyPr wrap="none" rtlCol="0" anchor="ctr"/>
          <a:lstStyle/>
          <a:p>
            <a:pPr algn="ctr" eaLnBrk="0" hangingPunct="0"/>
            <a:endParaRPr lang="zh-CN" altLang="en-US" b="1" dirty="0" smtClean="0">
              <a:solidFill>
                <a:srgbClr val="003366"/>
              </a:solidFill>
              <a:latin typeface="宋体" panose="02010600030101010101" pitchFamily="2" charset="-122"/>
            </a:endParaRPr>
          </a:p>
        </p:txBody>
      </p:sp>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77</a:t>
            </a:fld>
            <a:endParaRPr lang="en-US" altLang="zh-CN"/>
          </a:p>
        </p:txBody>
      </p:sp>
    </p:spTree>
    <p:extLst>
      <p:ext uri="{BB962C8B-B14F-4D97-AF65-F5344CB8AC3E}">
        <p14:creationId xmlns:p14="http://schemas.microsoft.com/office/powerpoint/2010/main" val="130748675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自选图形 3"/>
          <p:cNvSpPr>
            <a:spLocks noChangeArrowheads="1"/>
          </p:cNvSpPr>
          <p:nvPr/>
        </p:nvSpPr>
        <p:spPr bwMode="gray">
          <a:xfrm>
            <a:off x="1331640" y="5301208"/>
            <a:ext cx="6624736" cy="720080"/>
          </a:xfrm>
          <a:prstGeom prst="roundRect">
            <a:avLst>
              <a:gd name="adj" fmla="val 27481"/>
            </a:avLst>
          </a:prstGeom>
          <a:gradFill rotWithShape="1">
            <a:gsLst>
              <a:gs pos="0">
                <a:srgbClr val="6DAF91"/>
              </a:gs>
              <a:gs pos="100000">
                <a:srgbClr val="6DAF91">
                  <a:gamma/>
                  <a:tint val="72549"/>
                  <a:invGamma/>
                </a:srgbClr>
              </a:gs>
            </a:gsLst>
            <a:lin ang="5400000" scaled="1"/>
          </a:gradFill>
          <a:ln w="25400" algn="ctr">
            <a:solidFill>
              <a:srgbClr val="7EB89E"/>
            </a:solidFill>
            <a:round/>
            <a:headEnd/>
            <a:tailEnd/>
          </a:ln>
          <a:effectLst/>
          <a:extLs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pPr algn="ctr"/>
            <a:endParaRPr lang="zh-CN" altLang="en-US" dirty="0"/>
          </a:p>
        </p:txBody>
      </p:sp>
      <p:sp>
        <p:nvSpPr>
          <p:cNvPr id="22" name="Rectangle 2"/>
          <p:cNvSpPr txBox="1">
            <a:spLocks noChangeArrowheads="1"/>
          </p:cNvSpPr>
          <p:nvPr/>
        </p:nvSpPr>
        <p:spPr bwMode="white">
          <a:xfrm>
            <a:off x="201488" y="196949"/>
            <a:ext cx="87630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a:solidFill>
                  <a:schemeClr val="bg1"/>
                </a:solidFill>
                <a:latin typeface="+mj-lt"/>
                <a:ea typeface="+mj-ea"/>
                <a:cs typeface="+mj-cs"/>
              </a:defRPr>
            </a:lvl1pPr>
            <a:lvl2pPr algn="r" rtl="0" eaLnBrk="0" fontAlgn="base" hangingPunct="0">
              <a:spcBef>
                <a:spcPct val="0"/>
              </a:spcBef>
              <a:spcAft>
                <a:spcPct val="0"/>
              </a:spcAft>
              <a:defRPr sz="3200">
                <a:solidFill>
                  <a:schemeClr val="bg1"/>
                </a:solidFill>
                <a:latin typeface="Verdana" pitchFamily="34" charset="0"/>
              </a:defRPr>
            </a:lvl2pPr>
            <a:lvl3pPr algn="r" rtl="0" eaLnBrk="0" fontAlgn="base" hangingPunct="0">
              <a:spcBef>
                <a:spcPct val="0"/>
              </a:spcBef>
              <a:spcAft>
                <a:spcPct val="0"/>
              </a:spcAft>
              <a:defRPr sz="3200">
                <a:solidFill>
                  <a:schemeClr val="bg1"/>
                </a:solidFill>
                <a:latin typeface="Verdana" pitchFamily="34" charset="0"/>
              </a:defRPr>
            </a:lvl3pPr>
            <a:lvl4pPr algn="r" rtl="0" eaLnBrk="0" fontAlgn="base" hangingPunct="0">
              <a:spcBef>
                <a:spcPct val="0"/>
              </a:spcBef>
              <a:spcAft>
                <a:spcPct val="0"/>
              </a:spcAft>
              <a:defRPr sz="3200">
                <a:solidFill>
                  <a:schemeClr val="bg1"/>
                </a:solidFill>
                <a:latin typeface="Verdana" pitchFamily="34" charset="0"/>
              </a:defRPr>
            </a:lvl4pPr>
            <a:lvl5pPr algn="r" rtl="0" eaLnBrk="0" fontAlgn="base" hangingPunct="0">
              <a:spcBef>
                <a:spcPct val="0"/>
              </a:spcBef>
              <a:spcAft>
                <a:spcPct val="0"/>
              </a:spcAft>
              <a:defRPr sz="3200">
                <a:solidFill>
                  <a:schemeClr val="bg1"/>
                </a:solidFill>
                <a:latin typeface="Verdana" pitchFamily="34" charset="0"/>
              </a:defRPr>
            </a:lvl5pPr>
            <a:lvl6pPr marL="457200" algn="r" rtl="0" eaLnBrk="1" fontAlgn="base" hangingPunct="1">
              <a:spcBef>
                <a:spcPct val="0"/>
              </a:spcBef>
              <a:spcAft>
                <a:spcPct val="0"/>
              </a:spcAft>
              <a:defRPr sz="3200">
                <a:solidFill>
                  <a:schemeClr val="bg1"/>
                </a:solidFill>
                <a:latin typeface="Verdana" pitchFamily="34" charset="0"/>
              </a:defRPr>
            </a:lvl6pPr>
            <a:lvl7pPr marL="914400" algn="r" rtl="0" eaLnBrk="1" fontAlgn="base" hangingPunct="1">
              <a:spcBef>
                <a:spcPct val="0"/>
              </a:spcBef>
              <a:spcAft>
                <a:spcPct val="0"/>
              </a:spcAft>
              <a:defRPr sz="3200">
                <a:solidFill>
                  <a:schemeClr val="bg1"/>
                </a:solidFill>
                <a:latin typeface="Verdana" pitchFamily="34" charset="0"/>
              </a:defRPr>
            </a:lvl7pPr>
            <a:lvl8pPr marL="1371600" algn="r" rtl="0" eaLnBrk="1" fontAlgn="base" hangingPunct="1">
              <a:spcBef>
                <a:spcPct val="0"/>
              </a:spcBef>
              <a:spcAft>
                <a:spcPct val="0"/>
              </a:spcAft>
              <a:defRPr sz="3200">
                <a:solidFill>
                  <a:schemeClr val="bg1"/>
                </a:solidFill>
                <a:latin typeface="Verdana" pitchFamily="34" charset="0"/>
              </a:defRPr>
            </a:lvl8pPr>
            <a:lvl9pPr marL="1828800" algn="r" rtl="0" eaLnBrk="1" fontAlgn="base" hangingPunct="1">
              <a:spcBef>
                <a:spcPct val="0"/>
              </a:spcBef>
              <a:spcAft>
                <a:spcPct val="0"/>
              </a:spcAft>
              <a:defRPr sz="3200">
                <a:solidFill>
                  <a:schemeClr val="bg1"/>
                </a:solidFill>
                <a:latin typeface="Verdana" pitchFamily="34" charset="0"/>
              </a:defRPr>
            </a:lvl9pPr>
          </a:lstStyle>
          <a:p>
            <a:pPr eaLnBrk="1" hangingPunct="1"/>
            <a:r>
              <a:rPr lang="zh-CN" altLang="en-US" b="1" dirty="0" smtClean="0"/>
              <a:t>常见</a:t>
            </a:r>
            <a:r>
              <a:rPr lang="zh-CN" altLang="en-US" b="1" dirty="0"/>
              <a:t>问题解决方法</a:t>
            </a:r>
            <a:r>
              <a:rPr lang="zh-CN" altLang="en-US" b="1" dirty="0" smtClean="0"/>
              <a:t>汇总</a:t>
            </a:r>
            <a:endParaRPr lang="en-US" altLang="zh-CN" dirty="0" smtClean="0">
              <a:solidFill>
                <a:schemeClr val="accent1"/>
              </a:solidFill>
              <a:latin typeface="微软雅黑" pitchFamily="34" charset="-122"/>
              <a:ea typeface="微软雅黑" pitchFamily="34" charset="-122"/>
            </a:endParaRPr>
          </a:p>
        </p:txBody>
      </p:sp>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975" y="1268760"/>
            <a:ext cx="7820025"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1331640" y="5301208"/>
            <a:ext cx="6480720" cy="646331"/>
          </a:xfrm>
          <a:prstGeom prst="rect">
            <a:avLst/>
          </a:prstGeom>
        </p:spPr>
        <p:txBody>
          <a:bodyPr wrap="square">
            <a:spAutoFit/>
          </a:bodyPr>
          <a:lstStyle/>
          <a:p>
            <a:r>
              <a:rPr lang="zh-CN" altLang="en-US" b="1" dirty="0" smtClean="0"/>
              <a:t>链接地址：</a:t>
            </a:r>
            <a:endParaRPr lang="en-US" altLang="zh-CN" b="1" dirty="0" smtClean="0"/>
          </a:p>
          <a:p>
            <a:r>
              <a:rPr lang="en-US" altLang="zh-CN" b="1" dirty="0" smtClean="0"/>
              <a:t>http</a:t>
            </a:r>
            <a:r>
              <a:rPr lang="en-US" altLang="zh-CN" b="1" dirty="0"/>
              <a:t>://gjsy.gov.cn/xxxz/xxtb/201501/t20150112_8486.html</a:t>
            </a:r>
            <a:endParaRPr lang="zh-CN" altLang="en-US" b="1" dirty="0"/>
          </a:p>
        </p:txBody>
      </p:sp>
      <p:sp>
        <p:nvSpPr>
          <p:cNvPr id="3" name="灯片编号占位符 2"/>
          <p:cNvSpPr>
            <a:spLocks noGrp="1"/>
          </p:cNvSpPr>
          <p:nvPr>
            <p:ph type="sldNum" sz="quarter" idx="11"/>
          </p:nvPr>
        </p:nvSpPr>
        <p:spPr/>
        <p:txBody>
          <a:bodyPr/>
          <a:lstStyle/>
          <a:p>
            <a:pPr>
              <a:defRPr/>
            </a:pPr>
            <a:fld id="{CF6C28F8-2CCE-4FE1-A8EB-7B977C791678}" type="slidenum">
              <a:rPr lang="en-US" altLang="zh-CN" smtClean="0"/>
              <a:pPr>
                <a:defRPr/>
              </a:pPr>
              <a:t>78</a:t>
            </a:fld>
            <a:endParaRPr lang="en-US" altLang="zh-CN"/>
          </a:p>
        </p:txBody>
      </p:sp>
    </p:spTree>
    <p:extLst>
      <p:ext uri="{BB962C8B-B14F-4D97-AF65-F5344CB8AC3E}">
        <p14:creationId xmlns:p14="http://schemas.microsoft.com/office/powerpoint/2010/main" val="185655668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txBox="1">
            <a:spLocks noChangeArrowheads="1"/>
          </p:cNvSpPr>
          <p:nvPr/>
        </p:nvSpPr>
        <p:spPr bwMode="white">
          <a:xfrm>
            <a:off x="201488" y="196949"/>
            <a:ext cx="87630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a:solidFill>
                  <a:schemeClr val="bg1"/>
                </a:solidFill>
                <a:latin typeface="+mj-lt"/>
                <a:ea typeface="+mj-ea"/>
                <a:cs typeface="+mj-cs"/>
              </a:defRPr>
            </a:lvl1pPr>
            <a:lvl2pPr algn="r" rtl="0" eaLnBrk="0" fontAlgn="base" hangingPunct="0">
              <a:spcBef>
                <a:spcPct val="0"/>
              </a:spcBef>
              <a:spcAft>
                <a:spcPct val="0"/>
              </a:spcAft>
              <a:defRPr sz="3200">
                <a:solidFill>
                  <a:schemeClr val="bg1"/>
                </a:solidFill>
                <a:latin typeface="Verdana" pitchFamily="34" charset="0"/>
              </a:defRPr>
            </a:lvl2pPr>
            <a:lvl3pPr algn="r" rtl="0" eaLnBrk="0" fontAlgn="base" hangingPunct="0">
              <a:spcBef>
                <a:spcPct val="0"/>
              </a:spcBef>
              <a:spcAft>
                <a:spcPct val="0"/>
              </a:spcAft>
              <a:defRPr sz="3200">
                <a:solidFill>
                  <a:schemeClr val="bg1"/>
                </a:solidFill>
                <a:latin typeface="Verdana" pitchFamily="34" charset="0"/>
              </a:defRPr>
            </a:lvl3pPr>
            <a:lvl4pPr algn="r" rtl="0" eaLnBrk="0" fontAlgn="base" hangingPunct="0">
              <a:spcBef>
                <a:spcPct val="0"/>
              </a:spcBef>
              <a:spcAft>
                <a:spcPct val="0"/>
              </a:spcAft>
              <a:defRPr sz="3200">
                <a:solidFill>
                  <a:schemeClr val="bg1"/>
                </a:solidFill>
                <a:latin typeface="Verdana" pitchFamily="34" charset="0"/>
              </a:defRPr>
            </a:lvl4pPr>
            <a:lvl5pPr algn="r" rtl="0" eaLnBrk="0" fontAlgn="base" hangingPunct="0">
              <a:spcBef>
                <a:spcPct val="0"/>
              </a:spcBef>
              <a:spcAft>
                <a:spcPct val="0"/>
              </a:spcAft>
              <a:defRPr sz="3200">
                <a:solidFill>
                  <a:schemeClr val="bg1"/>
                </a:solidFill>
                <a:latin typeface="Verdana" pitchFamily="34" charset="0"/>
              </a:defRPr>
            </a:lvl5pPr>
            <a:lvl6pPr marL="457200" algn="r" rtl="0" eaLnBrk="1" fontAlgn="base" hangingPunct="1">
              <a:spcBef>
                <a:spcPct val="0"/>
              </a:spcBef>
              <a:spcAft>
                <a:spcPct val="0"/>
              </a:spcAft>
              <a:defRPr sz="3200">
                <a:solidFill>
                  <a:schemeClr val="bg1"/>
                </a:solidFill>
                <a:latin typeface="Verdana" pitchFamily="34" charset="0"/>
              </a:defRPr>
            </a:lvl6pPr>
            <a:lvl7pPr marL="914400" algn="r" rtl="0" eaLnBrk="1" fontAlgn="base" hangingPunct="1">
              <a:spcBef>
                <a:spcPct val="0"/>
              </a:spcBef>
              <a:spcAft>
                <a:spcPct val="0"/>
              </a:spcAft>
              <a:defRPr sz="3200">
                <a:solidFill>
                  <a:schemeClr val="bg1"/>
                </a:solidFill>
                <a:latin typeface="Verdana" pitchFamily="34" charset="0"/>
              </a:defRPr>
            </a:lvl7pPr>
            <a:lvl8pPr marL="1371600" algn="r" rtl="0" eaLnBrk="1" fontAlgn="base" hangingPunct="1">
              <a:spcBef>
                <a:spcPct val="0"/>
              </a:spcBef>
              <a:spcAft>
                <a:spcPct val="0"/>
              </a:spcAft>
              <a:defRPr sz="3200">
                <a:solidFill>
                  <a:schemeClr val="bg1"/>
                </a:solidFill>
                <a:latin typeface="Verdana" pitchFamily="34" charset="0"/>
              </a:defRPr>
            </a:lvl8pPr>
            <a:lvl9pPr marL="1828800" algn="r" rtl="0" eaLnBrk="1" fontAlgn="base" hangingPunct="1">
              <a:spcBef>
                <a:spcPct val="0"/>
              </a:spcBef>
              <a:spcAft>
                <a:spcPct val="0"/>
              </a:spcAft>
              <a:defRPr sz="3200">
                <a:solidFill>
                  <a:schemeClr val="bg1"/>
                </a:solidFill>
                <a:latin typeface="Verdana" pitchFamily="34" charset="0"/>
              </a:defRPr>
            </a:lvl9pPr>
          </a:lstStyle>
          <a:p>
            <a:pPr eaLnBrk="1" hangingPunct="1"/>
            <a:r>
              <a:rPr lang="zh-CN" altLang="en-US" b="1" dirty="0" smtClean="0"/>
              <a:t>网上</a:t>
            </a:r>
            <a:r>
              <a:rPr lang="zh-CN" altLang="en-US" b="1" dirty="0"/>
              <a:t>登记信息</a:t>
            </a:r>
            <a:r>
              <a:rPr lang="zh-CN" altLang="en-US" b="1" dirty="0" smtClean="0"/>
              <a:t>通报</a:t>
            </a:r>
            <a:endParaRPr lang="en-US" altLang="zh-CN" dirty="0" smtClean="0">
              <a:solidFill>
                <a:schemeClr val="accent1"/>
              </a:solidFill>
              <a:latin typeface="微软雅黑" pitchFamily="34" charset="-122"/>
              <a:ea typeface="微软雅黑" pitchFamily="34" charset="-122"/>
            </a:endParaRPr>
          </a:p>
        </p:txBody>
      </p:sp>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268760"/>
            <a:ext cx="7704856"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79</a:t>
            </a:fld>
            <a:endParaRPr lang="en-US" altLang="zh-CN"/>
          </a:p>
        </p:txBody>
      </p:sp>
    </p:spTree>
    <p:extLst>
      <p:ext uri="{BB962C8B-B14F-4D97-AF65-F5344CB8AC3E}">
        <p14:creationId xmlns:p14="http://schemas.microsoft.com/office/powerpoint/2010/main" val="2309507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a:lstStyle/>
          <a:p>
            <a:pPr eaLnBrk="1" hangingPunct="1"/>
            <a:r>
              <a:rPr lang="zh-CN" altLang="en-US" dirty="0">
                <a:ea typeface="宋体" pitchFamily="2" charset="-122"/>
              </a:rPr>
              <a:t>目录</a:t>
            </a:r>
            <a:endParaRPr lang="zh-CN" altLang="en-US" dirty="0" smtClean="0">
              <a:ea typeface="宋体" pitchFamily="2" charset="-122"/>
            </a:endParaRPr>
          </a:p>
        </p:txBody>
      </p:sp>
      <p:grpSp>
        <p:nvGrpSpPr>
          <p:cNvPr id="93" name="组合 8"/>
          <p:cNvGrpSpPr>
            <a:grpSpLocks/>
          </p:cNvGrpSpPr>
          <p:nvPr/>
        </p:nvGrpSpPr>
        <p:grpSpPr bwMode="auto">
          <a:xfrm>
            <a:off x="2133600" y="2959224"/>
            <a:ext cx="4724400" cy="685800"/>
            <a:chOff x="1296" y="1824"/>
            <a:chExt cx="2976" cy="432"/>
          </a:xfrm>
        </p:grpSpPr>
        <p:sp>
          <p:nvSpPr>
            <p:cNvPr id="94"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95"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96" name="文本框 11"/>
            <p:cNvSpPr txBox="1">
              <a:spLocks noChangeArrowheads="1"/>
            </p:cNvSpPr>
            <p:nvPr/>
          </p:nvSpPr>
          <p:spPr bwMode="gray">
            <a:xfrm>
              <a:off x="1680" y="1934"/>
              <a:ext cx="21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kern="0" dirty="0">
                  <a:solidFill>
                    <a:srgbClr val="FFFFFF"/>
                  </a:solidFill>
                  <a:cs typeface="Arial" charset="0"/>
                </a:rPr>
                <a:t>党群申请表及填表说明</a:t>
              </a:r>
              <a:endParaRPr lang="en-US" altLang="zh-CN" b="1" kern="0" dirty="0">
                <a:solidFill>
                  <a:srgbClr val="FFFFFF"/>
                </a:solidFill>
                <a:cs typeface="Arial" charset="0"/>
              </a:endParaRPr>
            </a:p>
          </p:txBody>
        </p:sp>
        <p:sp>
          <p:nvSpPr>
            <p:cNvPr id="97" name="文本框 12"/>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cs typeface="Arial" charset="0"/>
                </a:rPr>
                <a:t>3</a:t>
              </a:r>
            </a:p>
          </p:txBody>
        </p:sp>
      </p:grpSp>
      <p:grpSp>
        <p:nvGrpSpPr>
          <p:cNvPr id="103" name="组合 8"/>
          <p:cNvGrpSpPr>
            <a:grpSpLocks/>
          </p:cNvGrpSpPr>
          <p:nvPr/>
        </p:nvGrpSpPr>
        <p:grpSpPr bwMode="auto">
          <a:xfrm>
            <a:off x="2133600" y="3823320"/>
            <a:ext cx="4724400" cy="685800"/>
            <a:chOff x="1296" y="1824"/>
            <a:chExt cx="2976" cy="432"/>
          </a:xfrm>
        </p:grpSpPr>
        <p:sp>
          <p:nvSpPr>
            <p:cNvPr id="104"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05"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06" name="文本框 11"/>
            <p:cNvSpPr txBox="1">
              <a:spLocks noChangeArrowheads="1"/>
            </p:cNvSpPr>
            <p:nvPr/>
          </p:nvSpPr>
          <p:spPr bwMode="gray">
            <a:xfrm>
              <a:off x="1680" y="1934"/>
              <a:ext cx="21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kern="0" dirty="0">
                  <a:solidFill>
                    <a:srgbClr val="FFFFFF"/>
                  </a:solidFill>
                  <a:cs typeface="Arial" charset="0"/>
                </a:rPr>
                <a:t>系统详细业务介绍</a:t>
              </a:r>
              <a:endParaRPr lang="en-US" altLang="zh-CN" b="1" kern="0" dirty="0">
                <a:solidFill>
                  <a:srgbClr val="FFFFFF"/>
                </a:solidFill>
                <a:cs typeface="Arial" charset="0"/>
              </a:endParaRPr>
            </a:p>
          </p:txBody>
        </p:sp>
        <p:sp>
          <p:nvSpPr>
            <p:cNvPr id="107" name="文本框 12"/>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cs typeface="Arial" charset="0"/>
                </a:rPr>
                <a:t>4</a:t>
              </a:r>
            </a:p>
          </p:txBody>
        </p:sp>
      </p:grpSp>
      <p:grpSp>
        <p:nvGrpSpPr>
          <p:cNvPr id="24" name="组合 8"/>
          <p:cNvGrpSpPr>
            <a:grpSpLocks/>
          </p:cNvGrpSpPr>
          <p:nvPr/>
        </p:nvGrpSpPr>
        <p:grpSpPr bwMode="auto">
          <a:xfrm>
            <a:off x="2133600" y="5445224"/>
            <a:ext cx="4724400" cy="685800"/>
            <a:chOff x="1296" y="1824"/>
            <a:chExt cx="2976" cy="432"/>
          </a:xfrm>
        </p:grpSpPr>
        <p:sp>
          <p:nvSpPr>
            <p:cNvPr id="25"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26"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27" name="文本框 11"/>
            <p:cNvSpPr txBox="1">
              <a:spLocks noChangeArrowheads="1"/>
            </p:cNvSpPr>
            <p:nvPr/>
          </p:nvSpPr>
          <p:spPr bwMode="gray">
            <a:xfrm>
              <a:off x="1680" y="1934"/>
              <a:ext cx="21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kern="0" dirty="0" smtClean="0">
                  <a:solidFill>
                    <a:srgbClr val="FFFFFF"/>
                  </a:solidFill>
                  <a:cs typeface="Arial" charset="0"/>
                </a:rPr>
                <a:t>本次培训操作指南</a:t>
              </a:r>
              <a:endParaRPr kumimoji="0" lang="en-US" altLang="zh-CN" sz="1800" b="1" i="0" u="none" strike="noStrike" kern="0" cap="none" spc="0" normalizeH="0" baseline="0" noProof="0" dirty="0" smtClean="0">
                <a:ln>
                  <a:noFill/>
                </a:ln>
                <a:solidFill>
                  <a:srgbClr val="FFFFFF"/>
                </a:solidFill>
                <a:effectLst/>
                <a:uLnTx/>
                <a:uFillTx/>
                <a:cs typeface="Arial" charset="0"/>
              </a:endParaRPr>
            </a:p>
          </p:txBody>
        </p:sp>
        <p:sp>
          <p:nvSpPr>
            <p:cNvPr id="28" name="文本框 12"/>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cs typeface="Arial" charset="0"/>
                </a:rPr>
                <a:t>6</a:t>
              </a:r>
            </a:p>
          </p:txBody>
        </p:sp>
      </p:grpSp>
      <p:grpSp>
        <p:nvGrpSpPr>
          <p:cNvPr id="29" name="组合 8"/>
          <p:cNvGrpSpPr>
            <a:grpSpLocks/>
          </p:cNvGrpSpPr>
          <p:nvPr/>
        </p:nvGrpSpPr>
        <p:grpSpPr bwMode="auto">
          <a:xfrm>
            <a:off x="2151856" y="4653136"/>
            <a:ext cx="4724400" cy="685800"/>
            <a:chOff x="1296" y="1824"/>
            <a:chExt cx="2976" cy="432"/>
          </a:xfrm>
        </p:grpSpPr>
        <p:sp>
          <p:nvSpPr>
            <p:cNvPr id="30"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1"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2" name="文本框 11"/>
            <p:cNvSpPr txBox="1">
              <a:spLocks noChangeArrowheads="1"/>
            </p:cNvSpPr>
            <p:nvPr/>
          </p:nvSpPr>
          <p:spPr bwMode="gray">
            <a:xfrm>
              <a:off x="1680" y="1934"/>
              <a:ext cx="21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kern="0" dirty="0" smtClean="0">
                  <a:solidFill>
                    <a:srgbClr val="FFFFFF"/>
                  </a:solidFill>
                  <a:cs typeface="Arial" charset="0"/>
                </a:rPr>
                <a:t>要点提示</a:t>
              </a:r>
              <a:endParaRPr lang="en-US" altLang="zh-CN" b="1" kern="0" dirty="0">
                <a:solidFill>
                  <a:srgbClr val="FFFFFF"/>
                </a:solidFill>
                <a:cs typeface="Arial" charset="0"/>
              </a:endParaRPr>
            </a:p>
          </p:txBody>
        </p:sp>
        <p:sp>
          <p:nvSpPr>
            <p:cNvPr id="33" name="文本框 12"/>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cs typeface="Arial" charset="0"/>
                </a:rPr>
                <a:t>5</a:t>
              </a:r>
            </a:p>
          </p:txBody>
        </p:sp>
      </p:grpSp>
      <p:grpSp>
        <p:nvGrpSpPr>
          <p:cNvPr id="34" name="组合 3"/>
          <p:cNvGrpSpPr>
            <a:grpSpLocks/>
          </p:cNvGrpSpPr>
          <p:nvPr/>
        </p:nvGrpSpPr>
        <p:grpSpPr bwMode="auto">
          <a:xfrm>
            <a:off x="2123728" y="2178968"/>
            <a:ext cx="4733925" cy="685800"/>
            <a:chOff x="1296" y="1824"/>
            <a:chExt cx="2982" cy="432"/>
          </a:xfrm>
        </p:grpSpPr>
        <p:sp>
          <p:nvSpPr>
            <p:cNvPr id="35" name="自选图形 4"/>
            <p:cNvSpPr>
              <a:spLocks noChangeArrowheads="1"/>
            </p:cNvSpPr>
            <p:nvPr/>
          </p:nvSpPr>
          <p:spPr bwMode="gray">
            <a:xfrm>
              <a:off x="1536" y="1899"/>
              <a:ext cx="2736" cy="288"/>
            </a:xfrm>
            <a:prstGeom prst="roundRect">
              <a:avLst>
                <a:gd name="adj" fmla="val 16667"/>
              </a:avLst>
            </a:prstGeom>
            <a:solidFill>
              <a:srgbClr val="3366CC"/>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6" name="自选图形 5"/>
            <p:cNvSpPr>
              <a:spLocks noChangeArrowheads="1"/>
            </p:cNvSpPr>
            <p:nvPr/>
          </p:nvSpPr>
          <p:spPr bwMode="gray">
            <a:xfrm>
              <a:off x="1296" y="1824"/>
              <a:ext cx="432" cy="432"/>
            </a:xfrm>
            <a:prstGeom prst="diamond">
              <a:avLst/>
            </a:prstGeom>
            <a:solidFill>
              <a:srgbClr val="3366CC"/>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7" name="文本框 6"/>
            <p:cNvSpPr txBox="1">
              <a:spLocks noChangeArrowheads="1"/>
            </p:cNvSpPr>
            <p:nvPr/>
          </p:nvSpPr>
          <p:spPr bwMode="gray">
            <a:xfrm>
              <a:off x="1746" y="1912"/>
              <a:ext cx="253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kern="0" dirty="0" smtClean="0">
                  <a:solidFill>
                    <a:srgbClr val="FFFFFF"/>
                  </a:solidFill>
                  <a:cs typeface="Arial" charset="0"/>
                </a:rPr>
                <a:t>组织机构代码存量</a:t>
              </a:r>
              <a:r>
                <a:rPr lang="zh-CN" altLang="en-US" b="1" kern="0" dirty="0">
                  <a:solidFill>
                    <a:srgbClr val="FFFFFF"/>
                  </a:solidFill>
                  <a:cs typeface="Arial" charset="0"/>
                </a:rPr>
                <a:t>码与增量码的使用</a:t>
              </a:r>
              <a:endParaRPr lang="en-US" altLang="zh-CN" b="1" kern="0" dirty="0">
                <a:solidFill>
                  <a:srgbClr val="FFFFFF"/>
                </a:solidFill>
                <a:cs typeface="Arial" charset="0"/>
              </a:endParaRPr>
            </a:p>
          </p:txBody>
        </p:sp>
        <p:sp>
          <p:nvSpPr>
            <p:cNvPr id="38" name="文本框 7"/>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altLang="zh-CN" sz="2400" kern="0" dirty="0">
                  <a:solidFill>
                    <a:srgbClr val="FFFFFF"/>
                  </a:solidFill>
                  <a:cs typeface="Arial" charset="0"/>
                </a:rPr>
                <a:t>2</a:t>
              </a:r>
              <a:endParaRPr kumimoji="0" lang="en-US" altLang="zh-CN" sz="2400" b="0" i="0" u="none" strike="noStrike" kern="0" cap="none" spc="0" normalizeH="0" baseline="0" noProof="0" dirty="0" smtClean="0">
                <a:ln>
                  <a:noFill/>
                </a:ln>
                <a:solidFill>
                  <a:srgbClr val="FFFFFF"/>
                </a:solidFill>
                <a:effectLst/>
                <a:uLnTx/>
                <a:uFillTx/>
                <a:cs typeface="Arial" charset="0"/>
              </a:endParaRPr>
            </a:p>
          </p:txBody>
        </p:sp>
      </p:grpSp>
      <p:grpSp>
        <p:nvGrpSpPr>
          <p:cNvPr id="39" name="组合 8"/>
          <p:cNvGrpSpPr>
            <a:grpSpLocks/>
          </p:cNvGrpSpPr>
          <p:nvPr/>
        </p:nvGrpSpPr>
        <p:grpSpPr bwMode="auto">
          <a:xfrm>
            <a:off x="2123728" y="1340768"/>
            <a:ext cx="4724400" cy="685800"/>
            <a:chOff x="1296" y="1824"/>
            <a:chExt cx="2976" cy="432"/>
          </a:xfrm>
        </p:grpSpPr>
        <p:sp>
          <p:nvSpPr>
            <p:cNvPr id="40"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1"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42" name="文本框 11"/>
            <p:cNvSpPr txBox="1">
              <a:spLocks noChangeArrowheads="1"/>
            </p:cNvSpPr>
            <p:nvPr/>
          </p:nvSpPr>
          <p:spPr bwMode="gray">
            <a:xfrm>
              <a:off x="1680" y="1934"/>
              <a:ext cx="21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kern="0" dirty="0" smtClean="0">
                  <a:solidFill>
                    <a:srgbClr val="FFFFFF"/>
                  </a:solidFill>
                  <a:cs typeface="Arial" charset="0"/>
                </a:rPr>
                <a:t>党群机关赋码</a:t>
              </a:r>
              <a:endParaRPr lang="en-US" altLang="zh-CN" b="1" kern="0" dirty="0">
                <a:solidFill>
                  <a:srgbClr val="FFFFFF"/>
                </a:solidFill>
                <a:cs typeface="Arial" charset="0"/>
              </a:endParaRPr>
            </a:p>
          </p:txBody>
        </p:sp>
        <p:sp>
          <p:nvSpPr>
            <p:cNvPr id="43" name="文本框 12"/>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cs typeface="Arial" charset="0"/>
                </a:rPr>
                <a:t>1</a:t>
              </a:r>
            </a:p>
          </p:txBody>
        </p:sp>
      </p:grpSp>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8</a:t>
            </a:fld>
            <a:endParaRPr lang="en-US" altLang="zh-CN"/>
          </a:p>
        </p:txBody>
      </p:sp>
    </p:spTree>
    <p:extLst>
      <p:ext uri="{BB962C8B-B14F-4D97-AF65-F5344CB8AC3E}">
        <p14:creationId xmlns:p14="http://schemas.microsoft.com/office/powerpoint/2010/main" val="374926370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a:lstStyle/>
          <a:p>
            <a:pPr eaLnBrk="1" hangingPunct="1"/>
            <a:r>
              <a:rPr lang="zh-CN" altLang="en-US" dirty="0">
                <a:ea typeface="宋体" pitchFamily="2" charset="-122"/>
              </a:rPr>
              <a:t>目录</a:t>
            </a:r>
            <a:endParaRPr lang="zh-CN" altLang="en-US" dirty="0" smtClean="0">
              <a:ea typeface="宋体" pitchFamily="2" charset="-122"/>
            </a:endParaRPr>
          </a:p>
        </p:txBody>
      </p:sp>
      <p:grpSp>
        <p:nvGrpSpPr>
          <p:cNvPr id="73" name="组合 3"/>
          <p:cNvGrpSpPr>
            <a:grpSpLocks/>
          </p:cNvGrpSpPr>
          <p:nvPr/>
        </p:nvGrpSpPr>
        <p:grpSpPr bwMode="auto">
          <a:xfrm>
            <a:off x="2133600" y="5551512"/>
            <a:ext cx="4724400" cy="685800"/>
            <a:chOff x="1296" y="1824"/>
            <a:chExt cx="2976" cy="432"/>
          </a:xfrm>
        </p:grpSpPr>
        <p:sp>
          <p:nvSpPr>
            <p:cNvPr id="74" name="自选图形 4"/>
            <p:cNvSpPr>
              <a:spLocks noChangeArrowheads="1"/>
            </p:cNvSpPr>
            <p:nvPr/>
          </p:nvSpPr>
          <p:spPr bwMode="gray">
            <a:xfrm>
              <a:off x="1536" y="1899"/>
              <a:ext cx="2736" cy="288"/>
            </a:xfrm>
            <a:prstGeom prst="roundRect">
              <a:avLst>
                <a:gd name="adj" fmla="val 16667"/>
              </a:avLst>
            </a:prstGeom>
            <a:solidFill>
              <a:srgbClr val="3366CC"/>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75" name="自选图形 5"/>
            <p:cNvSpPr>
              <a:spLocks noChangeArrowheads="1"/>
            </p:cNvSpPr>
            <p:nvPr/>
          </p:nvSpPr>
          <p:spPr bwMode="gray">
            <a:xfrm>
              <a:off x="1296" y="1824"/>
              <a:ext cx="432" cy="432"/>
            </a:xfrm>
            <a:prstGeom prst="diamond">
              <a:avLst/>
            </a:prstGeom>
            <a:solidFill>
              <a:srgbClr val="3366CC"/>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76" name="文本框 6"/>
            <p:cNvSpPr txBox="1">
              <a:spLocks noChangeArrowheads="1"/>
            </p:cNvSpPr>
            <p:nvPr/>
          </p:nvSpPr>
          <p:spPr bwMode="gray">
            <a:xfrm>
              <a:off x="1746" y="1912"/>
              <a:ext cx="21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kern="0" dirty="0">
                  <a:solidFill>
                    <a:srgbClr val="FFFFFF"/>
                  </a:solidFill>
                  <a:cs typeface="Arial" charset="0"/>
                </a:rPr>
                <a:t>本次培训操作指南</a:t>
              </a:r>
              <a:endParaRPr kumimoji="0" lang="en-US" altLang="zh-CN" sz="1800" b="1" i="0" u="none" strike="noStrike" kern="0" cap="none" spc="0" normalizeH="0" baseline="0" noProof="0" dirty="0" smtClean="0">
                <a:ln>
                  <a:noFill/>
                </a:ln>
                <a:solidFill>
                  <a:srgbClr val="FFFFFF"/>
                </a:solidFill>
                <a:effectLst/>
                <a:uLnTx/>
                <a:uFillTx/>
                <a:cs typeface="Arial" charset="0"/>
              </a:endParaRPr>
            </a:p>
          </p:txBody>
        </p:sp>
        <p:sp>
          <p:nvSpPr>
            <p:cNvPr id="77" name="文本框 7"/>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cs typeface="Arial" charset="0"/>
                </a:rPr>
                <a:t>6</a:t>
              </a:r>
            </a:p>
          </p:txBody>
        </p:sp>
      </p:grpSp>
      <p:grpSp>
        <p:nvGrpSpPr>
          <p:cNvPr id="78" name="组合 8"/>
          <p:cNvGrpSpPr>
            <a:grpSpLocks/>
          </p:cNvGrpSpPr>
          <p:nvPr/>
        </p:nvGrpSpPr>
        <p:grpSpPr bwMode="auto">
          <a:xfrm>
            <a:off x="2123728" y="2132856"/>
            <a:ext cx="4895851" cy="685800"/>
            <a:chOff x="1296" y="1824"/>
            <a:chExt cx="3084" cy="432"/>
          </a:xfrm>
        </p:grpSpPr>
        <p:sp>
          <p:nvSpPr>
            <p:cNvPr id="79"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80"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81" name="文本框 11"/>
            <p:cNvSpPr txBox="1">
              <a:spLocks noChangeArrowheads="1"/>
            </p:cNvSpPr>
            <p:nvPr/>
          </p:nvSpPr>
          <p:spPr bwMode="gray">
            <a:xfrm>
              <a:off x="1588" y="1934"/>
              <a:ext cx="279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rgbClr val="FFFFFF"/>
                  </a:solidFill>
                  <a:effectLst/>
                  <a:uLnTx/>
                  <a:uFillTx/>
                  <a:cs typeface="Arial" charset="0"/>
                </a:rPr>
                <a:t>组织机构代码存量码与增量码的使用</a:t>
              </a:r>
              <a:endParaRPr kumimoji="0" lang="en-US" altLang="zh-CN" sz="1800" b="1" i="0" u="none" strike="noStrike" kern="0" cap="none" spc="0" normalizeH="0" baseline="0" noProof="0" dirty="0" smtClean="0">
                <a:ln>
                  <a:noFill/>
                </a:ln>
                <a:solidFill>
                  <a:srgbClr val="FFFFFF"/>
                </a:solidFill>
                <a:effectLst/>
                <a:uLnTx/>
                <a:uFillTx/>
                <a:cs typeface="Arial" charset="0"/>
              </a:endParaRPr>
            </a:p>
          </p:txBody>
        </p:sp>
        <p:sp>
          <p:nvSpPr>
            <p:cNvPr id="82" name="文本框 12"/>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smtClean="0">
                  <a:ln>
                    <a:noFill/>
                  </a:ln>
                  <a:solidFill>
                    <a:srgbClr val="FFFFFF"/>
                  </a:solidFill>
                  <a:effectLst/>
                  <a:uLnTx/>
                  <a:uFillTx/>
                  <a:cs typeface="Arial" charset="0"/>
                </a:rPr>
                <a:t>2</a:t>
              </a:r>
            </a:p>
          </p:txBody>
        </p:sp>
      </p:grpSp>
      <p:grpSp>
        <p:nvGrpSpPr>
          <p:cNvPr id="93" name="组合 8"/>
          <p:cNvGrpSpPr>
            <a:grpSpLocks/>
          </p:cNvGrpSpPr>
          <p:nvPr/>
        </p:nvGrpSpPr>
        <p:grpSpPr bwMode="auto">
          <a:xfrm>
            <a:off x="2133600" y="2959224"/>
            <a:ext cx="4724400" cy="685800"/>
            <a:chOff x="1296" y="1824"/>
            <a:chExt cx="2976" cy="432"/>
          </a:xfrm>
        </p:grpSpPr>
        <p:sp>
          <p:nvSpPr>
            <p:cNvPr id="94"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95"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96" name="文本框 11"/>
            <p:cNvSpPr txBox="1">
              <a:spLocks noChangeArrowheads="1"/>
            </p:cNvSpPr>
            <p:nvPr/>
          </p:nvSpPr>
          <p:spPr bwMode="gray">
            <a:xfrm>
              <a:off x="1680" y="1934"/>
              <a:ext cx="21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kern="0" dirty="0">
                  <a:solidFill>
                    <a:srgbClr val="FFFFFF"/>
                  </a:solidFill>
                  <a:cs typeface="Arial" charset="0"/>
                </a:rPr>
                <a:t>党群申请表及填表说明</a:t>
              </a:r>
              <a:endParaRPr lang="en-US" altLang="zh-CN" b="1" kern="0" dirty="0">
                <a:solidFill>
                  <a:srgbClr val="FFFFFF"/>
                </a:solidFill>
                <a:cs typeface="Arial" charset="0"/>
              </a:endParaRPr>
            </a:p>
          </p:txBody>
        </p:sp>
        <p:sp>
          <p:nvSpPr>
            <p:cNvPr id="97" name="文本框 12"/>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cs typeface="Arial" charset="0"/>
                </a:rPr>
                <a:t>3</a:t>
              </a:r>
            </a:p>
          </p:txBody>
        </p:sp>
      </p:grpSp>
      <p:grpSp>
        <p:nvGrpSpPr>
          <p:cNvPr id="103" name="组合 8"/>
          <p:cNvGrpSpPr>
            <a:grpSpLocks/>
          </p:cNvGrpSpPr>
          <p:nvPr/>
        </p:nvGrpSpPr>
        <p:grpSpPr bwMode="auto">
          <a:xfrm>
            <a:off x="2133600" y="3823320"/>
            <a:ext cx="4724400" cy="685800"/>
            <a:chOff x="1296" y="1824"/>
            <a:chExt cx="2976" cy="432"/>
          </a:xfrm>
        </p:grpSpPr>
        <p:sp>
          <p:nvSpPr>
            <p:cNvPr id="104"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05"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106" name="文本框 11"/>
            <p:cNvSpPr txBox="1">
              <a:spLocks noChangeArrowheads="1"/>
            </p:cNvSpPr>
            <p:nvPr/>
          </p:nvSpPr>
          <p:spPr bwMode="gray">
            <a:xfrm>
              <a:off x="1680" y="1934"/>
              <a:ext cx="21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kern="0" dirty="0">
                  <a:solidFill>
                    <a:srgbClr val="FFFFFF"/>
                  </a:solidFill>
                  <a:cs typeface="Arial" charset="0"/>
                </a:rPr>
                <a:t>系统详细业务介绍</a:t>
              </a:r>
              <a:endParaRPr lang="en-US" altLang="zh-CN" b="1" kern="0" dirty="0">
                <a:solidFill>
                  <a:srgbClr val="FFFFFF"/>
                </a:solidFill>
                <a:cs typeface="Arial" charset="0"/>
              </a:endParaRPr>
            </a:p>
          </p:txBody>
        </p:sp>
        <p:sp>
          <p:nvSpPr>
            <p:cNvPr id="107" name="文本框 12"/>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cs typeface="Arial" charset="0"/>
                </a:rPr>
                <a:t>4</a:t>
              </a:r>
            </a:p>
          </p:txBody>
        </p:sp>
      </p:grpSp>
      <p:grpSp>
        <p:nvGrpSpPr>
          <p:cNvPr id="24" name="组合 8"/>
          <p:cNvGrpSpPr>
            <a:grpSpLocks/>
          </p:cNvGrpSpPr>
          <p:nvPr/>
        </p:nvGrpSpPr>
        <p:grpSpPr bwMode="auto">
          <a:xfrm>
            <a:off x="2079848" y="1312118"/>
            <a:ext cx="4724400" cy="820738"/>
            <a:chOff x="1296" y="1824"/>
            <a:chExt cx="2976" cy="517"/>
          </a:xfrm>
        </p:grpSpPr>
        <p:sp>
          <p:nvSpPr>
            <p:cNvPr id="25"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26"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27" name="文本框 11"/>
            <p:cNvSpPr txBox="1">
              <a:spLocks noChangeArrowheads="1"/>
            </p:cNvSpPr>
            <p:nvPr/>
          </p:nvSpPr>
          <p:spPr bwMode="gray">
            <a:xfrm>
              <a:off x="1680" y="1934"/>
              <a:ext cx="2160"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auto" hangingPunct="0">
                <a:spcBef>
                  <a:spcPts val="0"/>
                </a:spcBef>
                <a:spcAft>
                  <a:spcPts val="0"/>
                </a:spcAft>
                <a:defRPr/>
              </a:pPr>
              <a:r>
                <a:rPr lang="zh-CN" altLang="en-US" b="1" kern="0" dirty="0" smtClean="0">
                  <a:solidFill>
                    <a:srgbClr val="FFFFFF"/>
                  </a:solidFill>
                  <a:cs typeface="Arial" charset="0"/>
                </a:rPr>
                <a:t>什么</a:t>
              </a:r>
              <a:r>
                <a:rPr lang="zh-CN" altLang="en-US" b="1" kern="0" dirty="0">
                  <a:solidFill>
                    <a:srgbClr val="FFFFFF"/>
                  </a:solidFill>
                  <a:cs typeface="Arial" charset="0"/>
                </a:rPr>
                <a:t>是统一社会信用代码</a:t>
              </a:r>
              <a:endParaRPr lang="en-US" altLang="zh-CN" b="1" kern="0" dirty="0">
                <a:solidFill>
                  <a:srgbClr val="FFFFFF"/>
                </a:solidFill>
                <a:cs typeface="Arial" charset="0"/>
              </a:endParaRPr>
            </a:p>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altLang="zh-CN" sz="1800" b="1" i="0" u="none" strike="noStrike" kern="0" cap="none" spc="0" normalizeH="0" baseline="0" noProof="0" dirty="0" smtClean="0">
                <a:ln>
                  <a:noFill/>
                </a:ln>
                <a:solidFill>
                  <a:srgbClr val="FFFFFF"/>
                </a:solidFill>
                <a:effectLst/>
                <a:uLnTx/>
                <a:uFillTx/>
                <a:cs typeface="Arial" charset="0"/>
              </a:endParaRPr>
            </a:p>
          </p:txBody>
        </p:sp>
        <p:sp>
          <p:nvSpPr>
            <p:cNvPr id="28" name="文本框 12"/>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cs typeface="Arial" charset="0"/>
                </a:rPr>
                <a:t>1</a:t>
              </a:r>
            </a:p>
          </p:txBody>
        </p:sp>
      </p:grpSp>
      <p:grpSp>
        <p:nvGrpSpPr>
          <p:cNvPr id="29" name="组合 8"/>
          <p:cNvGrpSpPr>
            <a:grpSpLocks/>
          </p:cNvGrpSpPr>
          <p:nvPr/>
        </p:nvGrpSpPr>
        <p:grpSpPr bwMode="auto">
          <a:xfrm>
            <a:off x="2151856" y="4653136"/>
            <a:ext cx="4724400" cy="685800"/>
            <a:chOff x="1296" y="1824"/>
            <a:chExt cx="2976" cy="432"/>
          </a:xfrm>
        </p:grpSpPr>
        <p:sp>
          <p:nvSpPr>
            <p:cNvPr id="30" name="自选图形 9"/>
            <p:cNvSpPr>
              <a:spLocks noChangeArrowheads="1"/>
            </p:cNvSpPr>
            <p:nvPr/>
          </p:nvSpPr>
          <p:spPr bwMode="gray">
            <a:xfrm>
              <a:off x="1536" y="1899"/>
              <a:ext cx="2736" cy="288"/>
            </a:xfrm>
            <a:prstGeom prst="roundRect">
              <a:avLst>
                <a:gd name="adj" fmla="val 16667"/>
              </a:avLst>
            </a:prstGeom>
            <a:solidFill>
              <a:srgbClr val="77B7E7"/>
            </a:soli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1" name="自选图形 10"/>
            <p:cNvSpPr>
              <a:spLocks noChangeArrowheads="1"/>
            </p:cNvSpPr>
            <p:nvPr/>
          </p:nvSpPr>
          <p:spPr bwMode="gray">
            <a:xfrm>
              <a:off x="1296" y="1824"/>
              <a:ext cx="432" cy="432"/>
            </a:xfrm>
            <a:prstGeom prst="diamond">
              <a:avLst/>
            </a:prstGeom>
            <a:solidFill>
              <a:srgbClr val="77B7E7"/>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17347D"/>
                </a:solidFill>
                <a:effectLst/>
                <a:uLnTx/>
                <a:uFillTx/>
                <a:ea typeface="+mn-ea"/>
              </a:endParaRPr>
            </a:p>
          </p:txBody>
        </p:sp>
        <p:sp>
          <p:nvSpPr>
            <p:cNvPr id="32" name="文本框 11"/>
            <p:cNvSpPr txBox="1">
              <a:spLocks noChangeArrowheads="1"/>
            </p:cNvSpPr>
            <p:nvPr/>
          </p:nvSpPr>
          <p:spPr bwMode="gray">
            <a:xfrm>
              <a:off x="1680" y="1934"/>
              <a:ext cx="21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kern="0" dirty="0" smtClean="0">
                  <a:solidFill>
                    <a:srgbClr val="FFFFFF"/>
                  </a:solidFill>
                  <a:cs typeface="Arial" charset="0"/>
                </a:rPr>
                <a:t>要点提示</a:t>
              </a:r>
              <a:endParaRPr lang="en-US" altLang="zh-CN" b="1" kern="0" dirty="0">
                <a:solidFill>
                  <a:srgbClr val="FFFFFF"/>
                </a:solidFill>
                <a:cs typeface="Arial" charset="0"/>
              </a:endParaRPr>
            </a:p>
          </p:txBody>
        </p:sp>
        <p:sp>
          <p:nvSpPr>
            <p:cNvPr id="33" name="文本框 12"/>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cs typeface="Arial" charset="0"/>
                </a:rPr>
                <a:t>5</a:t>
              </a:r>
            </a:p>
          </p:txBody>
        </p:sp>
      </p:grpSp>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80</a:t>
            </a:fld>
            <a:endParaRPr lang="en-US" altLang="zh-CN"/>
          </a:p>
        </p:txBody>
      </p:sp>
    </p:spTree>
    <p:extLst>
      <p:ext uri="{BB962C8B-B14F-4D97-AF65-F5344CB8AC3E}">
        <p14:creationId xmlns:p14="http://schemas.microsoft.com/office/powerpoint/2010/main" val="374926370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zh-CN" altLang="en-US" sz="2400" b="1" dirty="0" smtClean="0">
                <a:latin typeface="微软雅黑" pitchFamily="34" charset="-122"/>
                <a:ea typeface="微软雅黑" pitchFamily="34" charset="-122"/>
              </a:rPr>
              <a:t>使用说明</a:t>
            </a:r>
            <a:endParaRPr lang="en-US" altLang="zh-CN" sz="2400" b="1" dirty="0" smtClean="0">
              <a:latin typeface="微软雅黑" pitchFamily="34" charset="-122"/>
              <a:ea typeface="微软雅黑" pitchFamily="34" charset="-122"/>
            </a:endParaRPr>
          </a:p>
        </p:txBody>
      </p:sp>
      <p:grpSp>
        <p:nvGrpSpPr>
          <p:cNvPr id="4" name="组合 3"/>
          <p:cNvGrpSpPr>
            <a:grpSpLocks/>
          </p:cNvGrpSpPr>
          <p:nvPr/>
        </p:nvGrpSpPr>
        <p:grpSpPr bwMode="auto">
          <a:xfrm>
            <a:off x="1620713" y="1597005"/>
            <a:ext cx="5302250" cy="609600"/>
            <a:chOff x="1268" y="1296"/>
            <a:chExt cx="3340" cy="384"/>
          </a:xfrm>
        </p:grpSpPr>
        <p:sp>
          <p:nvSpPr>
            <p:cNvPr id="5" name="直线 4"/>
            <p:cNvSpPr>
              <a:spLocks noChangeShapeType="1"/>
            </p:cNvSpPr>
            <p:nvPr/>
          </p:nvSpPr>
          <p:spPr bwMode="auto">
            <a:xfrm>
              <a:off x="1584" y="1659"/>
              <a:ext cx="3024" cy="0"/>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 name="文本框 5"/>
            <p:cNvSpPr txBox="1">
              <a:spLocks noChangeArrowheads="1"/>
            </p:cNvSpPr>
            <p:nvPr/>
          </p:nvSpPr>
          <p:spPr bwMode="auto">
            <a:xfrm>
              <a:off x="1728" y="1323"/>
              <a:ext cx="11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US" altLang="zh-CN" sz="2400" dirty="0">
                <a:ea typeface="宋体" pitchFamily="2" charset="-122"/>
                <a:cs typeface="Arial" charset="0"/>
              </a:endParaRPr>
            </a:p>
          </p:txBody>
        </p:sp>
        <p:grpSp>
          <p:nvGrpSpPr>
            <p:cNvPr id="7" name="组合 6"/>
            <p:cNvGrpSpPr>
              <a:grpSpLocks/>
            </p:cNvGrpSpPr>
            <p:nvPr/>
          </p:nvGrpSpPr>
          <p:grpSpPr bwMode="auto">
            <a:xfrm>
              <a:off x="1268" y="1296"/>
              <a:ext cx="384" cy="384"/>
              <a:chOff x="1268" y="1296"/>
              <a:chExt cx="384" cy="384"/>
            </a:xfrm>
          </p:grpSpPr>
          <p:sp>
            <p:nvSpPr>
              <p:cNvPr id="8" name="椭圆 7"/>
              <p:cNvSpPr>
                <a:spLocks noChangeArrowheads="1"/>
              </p:cNvSpPr>
              <p:nvPr/>
            </p:nvSpPr>
            <p:spPr bwMode="gray">
              <a:xfrm>
                <a:off x="1268" y="1296"/>
                <a:ext cx="384" cy="384"/>
              </a:xfrm>
              <a:prstGeom prst="ellipse">
                <a:avLst/>
              </a:prstGeom>
              <a:gradFill rotWithShape="1">
                <a:gsLst>
                  <a:gs pos="0">
                    <a:srgbClr val="00CC66">
                      <a:gamma/>
                      <a:tint val="0"/>
                      <a:invGamma/>
                    </a:srgbClr>
                  </a:gs>
                  <a:gs pos="50000">
                    <a:srgbClr val="00CC66"/>
                  </a:gs>
                  <a:gs pos="100000">
                    <a:srgbClr val="00CC66">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9" name="椭圆 8"/>
              <p:cNvSpPr>
                <a:spLocks noChangeArrowheads="1"/>
              </p:cNvSpPr>
              <p:nvPr/>
            </p:nvSpPr>
            <p:spPr bwMode="gray">
              <a:xfrm>
                <a:off x="1268" y="1296"/>
                <a:ext cx="384" cy="384"/>
              </a:xfrm>
              <a:prstGeom prst="ellipse">
                <a:avLst/>
              </a:prstGeom>
              <a:gradFill rotWithShape="1">
                <a:gsLst>
                  <a:gs pos="0">
                    <a:schemeClr val="accent1">
                      <a:alpha val="32001"/>
                    </a:schemeClr>
                  </a:gs>
                  <a:gs pos="100000">
                    <a:schemeClr val="accent1">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10" name="椭圆 9"/>
              <p:cNvSpPr>
                <a:spLocks noChangeArrowheads="1"/>
              </p:cNvSpPr>
              <p:nvPr/>
            </p:nvSpPr>
            <p:spPr bwMode="gray">
              <a:xfrm>
                <a:off x="1293" y="1321"/>
                <a:ext cx="334" cy="334"/>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11" name="椭圆 10"/>
              <p:cNvSpPr>
                <a:spLocks noChangeArrowheads="1"/>
              </p:cNvSpPr>
              <p:nvPr/>
            </p:nvSpPr>
            <p:spPr bwMode="gray">
              <a:xfrm>
                <a:off x="1293" y="1322"/>
                <a:ext cx="334" cy="334"/>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12" name="椭圆 11"/>
              <p:cNvSpPr>
                <a:spLocks noChangeArrowheads="1"/>
              </p:cNvSpPr>
              <p:nvPr/>
            </p:nvSpPr>
            <p:spPr bwMode="gray">
              <a:xfrm>
                <a:off x="1311" y="1338"/>
                <a:ext cx="300" cy="30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13" name="椭圆 12"/>
              <p:cNvSpPr>
                <a:spLocks noChangeArrowheads="1"/>
              </p:cNvSpPr>
              <p:nvPr/>
            </p:nvSpPr>
            <p:spPr bwMode="gray">
              <a:xfrm>
                <a:off x="1316" y="1343"/>
                <a:ext cx="291" cy="291"/>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14" name="椭圆 13"/>
              <p:cNvSpPr>
                <a:spLocks noChangeArrowheads="1"/>
              </p:cNvSpPr>
              <p:nvPr/>
            </p:nvSpPr>
            <p:spPr bwMode="gray">
              <a:xfrm>
                <a:off x="1320" y="1345"/>
                <a:ext cx="283" cy="283"/>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15" name="椭圆 14"/>
              <p:cNvSpPr>
                <a:spLocks noChangeArrowheads="1"/>
              </p:cNvSpPr>
              <p:nvPr/>
            </p:nvSpPr>
            <p:spPr bwMode="gray">
              <a:xfrm>
                <a:off x="1323" y="1347"/>
                <a:ext cx="270" cy="265"/>
              </a:xfrm>
              <a:prstGeom prst="ellipse">
                <a:avLst/>
              </a:prstGeom>
              <a:gradFill rotWithShape="1">
                <a:gsLst>
                  <a:gs pos="0">
                    <a:srgbClr val="C0C0C0">
                      <a:gamma/>
                      <a:shade val="79216"/>
                      <a:invGamma/>
                    </a:srgbClr>
                  </a:gs>
                  <a:gs pos="100000">
                    <a:srgbClr val="C0C0C0">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16" name="椭圆 15"/>
              <p:cNvSpPr>
                <a:spLocks noChangeArrowheads="1"/>
              </p:cNvSpPr>
              <p:nvPr/>
            </p:nvSpPr>
            <p:spPr bwMode="gray">
              <a:xfrm>
                <a:off x="1338" y="1355"/>
                <a:ext cx="240" cy="215"/>
              </a:xfrm>
              <a:prstGeom prst="ellipse">
                <a:avLst/>
              </a:prstGeom>
              <a:gradFill rotWithShape="1">
                <a:gsLst>
                  <a:gs pos="0">
                    <a:srgbClr val="C0C0C0">
                      <a:gamma/>
                      <a:tint val="0"/>
                      <a:invGamma/>
                    </a:srgbClr>
                  </a:gs>
                  <a:gs pos="100000">
                    <a:srgbClr val="C0C0C0">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17" name="文本框 16"/>
              <p:cNvSpPr txBox="1">
                <a:spLocks noChangeArrowheads="1"/>
              </p:cNvSpPr>
              <p:nvPr/>
            </p:nvSpPr>
            <p:spPr bwMode="gray">
              <a:xfrm>
                <a:off x="1344" y="1330"/>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rgbClr val="000000"/>
                    </a:solidFill>
                    <a:ea typeface="宋体" pitchFamily="2" charset="-122"/>
                    <a:cs typeface="Arial" charset="0"/>
                  </a:rPr>
                  <a:t>1</a:t>
                </a:r>
              </a:p>
            </p:txBody>
          </p:sp>
        </p:grpSp>
      </p:grpSp>
      <p:grpSp>
        <p:nvGrpSpPr>
          <p:cNvPr id="18" name="组合 17"/>
          <p:cNvGrpSpPr>
            <a:grpSpLocks/>
          </p:cNvGrpSpPr>
          <p:nvPr/>
        </p:nvGrpSpPr>
        <p:grpSpPr bwMode="auto">
          <a:xfrm>
            <a:off x="1619672" y="2533109"/>
            <a:ext cx="5310187" cy="609600"/>
            <a:chOff x="1263" y="1881"/>
            <a:chExt cx="3345" cy="384"/>
          </a:xfrm>
        </p:grpSpPr>
        <p:grpSp>
          <p:nvGrpSpPr>
            <p:cNvPr id="19" name="组合 18"/>
            <p:cNvGrpSpPr>
              <a:grpSpLocks/>
            </p:cNvGrpSpPr>
            <p:nvPr/>
          </p:nvGrpSpPr>
          <p:grpSpPr bwMode="auto">
            <a:xfrm>
              <a:off x="1263" y="1881"/>
              <a:ext cx="384" cy="384"/>
              <a:chOff x="816" y="1872"/>
              <a:chExt cx="384" cy="384"/>
            </a:xfrm>
          </p:grpSpPr>
          <p:sp>
            <p:nvSpPr>
              <p:cNvPr id="22" name="椭圆 19"/>
              <p:cNvSpPr>
                <a:spLocks noChangeArrowheads="1"/>
              </p:cNvSpPr>
              <p:nvPr/>
            </p:nvSpPr>
            <p:spPr bwMode="gray">
              <a:xfrm>
                <a:off x="816" y="1872"/>
                <a:ext cx="384" cy="384"/>
              </a:xfrm>
              <a:prstGeom prst="ellipse">
                <a:avLst/>
              </a:prstGeom>
              <a:gradFill rotWithShape="1">
                <a:gsLst>
                  <a:gs pos="0">
                    <a:schemeClr val="accent2">
                      <a:gamma/>
                      <a:tint val="0"/>
                      <a:invGamma/>
                    </a:schemeClr>
                  </a:gs>
                  <a:gs pos="50000">
                    <a:schemeClr val="accent2"/>
                  </a:gs>
                  <a:gs pos="100000">
                    <a:schemeClr val="accent2">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23" name="椭圆 20"/>
              <p:cNvSpPr>
                <a:spLocks noChangeArrowheads="1"/>
              </p:cNvSpPr>
              <p:nvPr/>
            </p:nvSpPr>
            <p:spPr bwMode="gray">
              <a:xfrm>
                <a:off x="816" y="1872"/>
                <a:ext cx="384" cy="384"/>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24" name="椭圆 21"/>
              <p:cNvSpPr>
                <a:spLocks noChangeArrowheads="1"/>
              </p:cNvSpPr>
              <p:nvPr/>
            </p:nvSpPr>
            <p:spPr bwMode="gray">
              <a:xfrm>
                <a:off x="841" y="1897"/>
                <a:ext cx="334" cy="334"/>
              </a:xfrm>
              <a:prstGeom prst="ellipse">
                <a:avLst/>
              </a:prstGeom>
              <a:gradFill rotWithShape="1">
                <a:gsLst>
                  <a:gs pos="0">
                    <a:schemeClr val="accent2">
                      <a:gamma/>
                      <a:shade val="54118"/>
                      <a:invGamma/>
                    </a:schemeClr>
                  </a:gs>
                  <a:gs pos="50000">
                    <a:schemeClr val="accent2"/>
                  </a:gs>
                  <a:gs pos="100000">
                    <a:schemeClr val="accent2">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25" name="椭圆 22"/>
              <p:cNvSpPr>
                <a:spLocks noChangeArrowheads="1"/>
              </p:cNvSpPr>
              <p:nvPr/>
            </p:nvSpPr>
            <p:spPr bwMode="gray">
              <a:xfrm>
                <a:off x="866" y="1922"/>
                <a:ext cx="334" cy="334"/>
              </a:xfrm>
              <a:prstGeom prst="ellipse">
                <a:avLst/>
              </a:prstGeom>
              <a:gradFill rotWithShape="1">
                <a:gsLst>
                  <a:gs pos="0">
                    <a:schemeClr val="accent2">
                      <a:gamma/>
                      <a:shade val="63529"/>
                      <a:invGamma/>
                    </a:schemeClr>
                  </a:gs>
                  <a:gs pos="100000">
                    <a:schemeClr val="accent2">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26" name="椭圆 23"/>
              <p:cNvSpPr>
                <a:spLocks noChangeArrowheads="1"/>
              </p:cNvSpPr>
              <p:nvPr/>
            </p:nvSpPr>
            <p:spPr bwMode="gray">
              <a:xfrm>
                <a:off x="859" y="1914"/>
                <a:ext cx="300" cy="30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27" name="椭圆 24"/>
              <p:cNvSpPr>
                <a:spLocks noChangeArrowheads="1"/>
              </p:cNvSpPr>
              <p:nvPr/>
            </p:nvSpPr>
            <p:spPr bwMode="gray">
              <a:xfrm>
                <a:off x="864" y="1919"/>
                <a:ext cx="291" cy="291"/>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28" name="椭圆 25"/>
              <p:cNvSpPr>
                <a:spLocks noChangeArrowheads="1"/>
              </p:cNvSpPr>
              <p:nvPr/>
            </p:nvSpPr>
            <p:spPr bwMode="gray">
              <a:xfrm>
                <a:off x="868" y="1921"/>
                <a:ext cx="283" cy="283"/>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29" name="椭圆 26"/>
              <p:cNvSpPr>
                <a:spLocks noChangeArrowheads="1"/>
              </p:cNvSpPr>
              <p:nvPr/>
            </p:nvSpPr>
            <p:spPr bwMode="gray">
              <a:xfrm>
                <a:off x="871" y="1923"/>
                <a:ext cx="270" cy="265"/>
              </a:xfrm>
              <a:prstGeom prst="ellipse">
                <a:avLst/>
              </a:prstGeom>
              <a:gradFill rotWithShape="1">
                <a:gsLst>
                  <a:gs pos="0">
                    <a:srgbClr val="C0C0C0">
                      <a:gamma/>
                      <a:shade val="79216"/>
                      <a:invGamma/>
                    </a:srgbClr>
                  </a:gs>
                  <a:gs pos="100000">
                    <a:srgbClr val="C0C0C0">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30" name="椭圆 27"/>
              <p:cNvSpPr>
                <a:spLocks noChangeArrowheads="1"/>
              </p:cNvSpPr>
              <p:nvPr/>
            </p:nvSpPr>
            <p:spPr bwMode="gray">
              <a:xfrm>
                <a:off x="886" y="1931"/>
                <a:ext cx="240" cy="215"/>
              </a:xfrm>
              <a:prstGeom prst="ellipse">
                <a:avLst/>
              </a:prstGeom>
              <a:gradFill rotWithShape="1">
                <a:gsLst>
                  <a:gs pos="0">
                    <a:srgbClr val="C0C0C0">
                      <a:gamma/>
                      <a:tint val="0"/>
                      <a:invGamma/>
                    </a:srgbClr>
                  </a:gs>
                  <a:gs pos="100000">
                    <a:srgbClr val="C0C0C0">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sp>
          <p:nvSpPr>
            <p:cNvPr id="20" name="直线 28"/>
            <p:cNvSpPr>
              <a:spLocks noChangeShapeType="1"/>
            </p:cNvSpPr>
            <p:nvPr/>
          </p:nvSpPr>
          <p:spPr bwMode="auto">
            <a:xfrm>
              <a:off x="1584" y="2235"/>
              <a:ext cx="3024" cy="0"/>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 name="文本框 30"/>
            <p:cNvSpPr txBox="1">
              <a:spLocks noChangeArrowheads="1"/>
            </p:cNvSpPr>
            <p:nvPr/>
          </p:nvSpPr>
          <p:spPr bwMode="gray">
            <a:xfrm>
              <a:off x="1344" y="193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rgbClr val="000000"/>
                  </a:solidFill>
                  <a:ea typeface="宋体" pitchFamily="2" charset="-122"/>
                  <a:cs typeface="Arial" charset="0"/>
                </a:rPr>
                <a:t>2</a:t>
              </a:r>
            </a:p>
          </p:txBody>
        </p:sp>
      </p:grpSp>
      <p:grpSp>
        <p:nvGrpSpPr>
          <p:cNvPr id="45" name="组合 45"/>
          <p:cNvGrpSpPr>
            <a:grpSpLocks/>
          </p:cNvGrpSpPr>
          <p:nvPr/>
        </p:nvGrpSpPr>
        <p:grpSpPr bwMode="auto">
          <a:xfrm>
            <a:off x="1619672" y="3467472"/>
            <a:ext cx="5286375" cy="609600"/>
            <a:chOff x="1278" y="2448"/>
            <a:chExt cx="3330" cy="384"/>
          </a:xfrm>
        </p:grpSpPr>
        <p:sp>
          <p:nvSpPr>
            <p:cNvPr id="46" name="直线 46"/>
            <p:cNvSpPr>
              <a:spLocks noChangeShapeType="1"/>
            </p:cNvSpPr>
            <p:nvPr/>
          </p:nvSpPr>
          <p:spPr bwMode="auto">
            <a:xfrm>
              <a:off x="1584" y="2797"/>
              <a:ext cx="3024" cy="0"/>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47" name="组合 48"/>
            <p:cNvGrpSpPr>
              <a:grpSpLocks/>
            </p:cNvGrpSpPr>
            <p:nvPr/>
          </p:nvGrpSpPr>
          <p:grpSpPr bwMode="auto">
            <a:xfrm>
              <a:off x="1278" y="2448"/>
              <a:ext cx="384" cy="384"/>
              <a:chOff x="1296" y="2448"/>
              <a:chExt cx="384" cy="384"/>
            </a:xfrm>
          </p:grpSpPr>
          <p:grpSp>
            <p:nvGrpSpPr>
              <p:cNvPr id="48" name="组合 49"/>
              <p:cNvGrpSpPr>
                <a:grpSpLocks/>
              </p:cNvGrpSpPr>
              <p:nvPr/>
            </p:nvGrpSpPr>
            <p:grpSpPr bwMode="auto">
              <a:xfrm>
                <a:off x="1296" y="2448"/>
                <a:ext cx="384" cy="384"/>
                <a:chOff x="624" y="2208"/>
                <a:chExt cx="384" cy="384"/>
              </a:xfrm>
            </p:grpSpPr>
            <p:sp>
              <p:nvSpPr>
                <p:cNvPr id="50" name="文本框 50"/>
                <p:cNvSpPr txBox="1">
                  <a:spLocks noChangeArrowheads="1"/>
                </p:cNvSpPr>
                <p:nvPr/>
              </p:nvSpPr>
              <p:spPr bwMode="gray">
                <a:xfrm>
                  <a:off x="702" y="225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rgbClr val="000000"/>
                      </a:solidFill>
                      <a:ea typeface="宋体" pitchFamily="2" charset="-122"/>
                      <a:cs typeface="Arial" charset="0"/>
                    </a:rPr>
                    <a:t>3</a:t>
                  </a:r>
                </a:p>
              </p:txBody>
            </p:sp>
            <p:sp>
              <p:nvSpPr>
                <p:cNvPr id="51" name="椭圆 51"/>
                <p:cNvSpPr>
                  <a:spLocks noChangeArrowheads="1"/>
                </p:cNvSpPr>
                <p:nvPr/>
              </p:nvSpPr>
              <p:spPr bwMode="gray">
                <a:xfrm>
                  <a:off x="624" y="2208"/>
                  <a:ext cx="384" cy="384"/>
                </a:xfrm>
                <a:prstGeom prst="ellipse">
                  <a:avLst/>
                </a:prstGeom>
                <a:gradFill rotWithShape="1">
                  <a:gsLst>
                    <a:gs pos="0">
                      <a:srgbClr val="00CC66">
                        <a:gamma/>
                        <a:tint val="0"/>
                        <a:invGamma/>
                      </a:srgbClr>
                    </a:gs>
                    <a:gs pos="50000">
                      <a:srgbClr val="00CC66"/>
                    </a:gs>
                    <a:gs pos="100000">
                      <a:srgbClr val="00CC66">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52" name="椭圆 52"/>
                <p:cNvSpPr>
                  <a:spLocks noChangeArrowheads="1"/>
                </p:cNvSpPr>
                <p:nvPr/>
              </p:nvSpPr>
              <p:spPr bwMode="gray">
                <a:xfrm>
                  <a:off x="624" y="2208"/>
                  <a:ext cx="384" cy="384"/>
                </a:xfrm>
                <a:prstGeom prst="ellipse">
                  <a:avLst/>
                </a:prstGeom>
                <a:gradFill rotWithShape="1">
                  <a:gsLst>
                    <a:gs pos="0">
                      <a:schemeClr val="accent1">
                        <a:alpha val="32001"/>
                      </a:schemeClr>
                    </a:gs>
                    <a:gs pos="100000">
                      <a:schemeClr val="accent1">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53" name="椭圆 53"/>
                <p:cNvSpPr>
                  <a:spLocks noChangeArrowheads="1"/>
                </p:cNvSpPr>
                <p:nvPr/>
              </p:nvSpPr>
              <p:spPr bwMode="gray">
                <a:xfrm>
                  <a:off x="649" y="2233"/>
                  <a:ext cx="334" cy="334"/>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54" name="椭圆 54"/>
                <p:cNvSpPr>
                  <a:spLocks noChangeArrowheads="1"/>
                </p:cNvSpPr>
                <p:nvPr/>
              </p:nvSpPr>
              <p:spPr bwMode="gray">
                <a:xfrm>
                  <a:off x="649" y="2234"/>
                  <a:ext cx="334" cy="334"/>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55" name="椭圆 55"/>
                <p:cNvSpPr>
                  <a:spLocks noChangeArrowheads="1"/>
                </p:cNvSpPr>
                <p:nvPr/>
              </p:nvSpPr>
              <p:spPr bwMode="gray">
                <a:xfrm>
                  <a:off x="667" y="2250"/>
                  <a:ext cx="300" cy="30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56" name="椭圆 56"/>
                <p:cNvSpPr>
                  <a:spLocks noChangeArrowheads="1"/>
                </p:cNvSpPr>
                <p:nvPr/>
              </p:nvSpPr>
              <p:spPr bwMode="gray">
                <a:xfrm>
                  <a:off x="672" y="2255"/>
                  <a:ext cx="291" cy="291"/>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57" name="椭圆 57"/>
                <p:cNvSpPr>
                  <a:spLocks noChangeArrowheads="1"/>
                </p:cNvSpPr>
                <p:nvPr/>
              </p:nvSpPr>
              <p:spPr bwMode="gray">
                <a:xfrm>
                  <a:off x="676" y="2257"/>
                  <a:ext cx="283" cy="283"/>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58" name="椭圆 58"/>
                <p:cNvSpPr>
                  <a:spLocks noChangeArrowheads="1"/>
                </p:cNvSpPr>
                <p:nvPr/>
              </p:nvSpPr>
              <p:spPr bwMode="gray">
                <a:xfrm>
                  <a:off x="679" y="2259"/>
                  <a:ext cx="270" cy="265"/>
                </a:xfrm>
                <a:prstGeom prst="ellipse">
                  <a:avLst/>
                </a:prstGeom>
                <a:gradFill rotWithShape="1">
                  <a:gsLst>
                    <a:gs pos="0">
                      <a:srgbClr val="C0C0C0">
                        <a:gamma/>
                        <a:shade val="79216"/>
                        <a:invGamma/>
                      </a:srgbClr>
                    </a:gs>
                    <a:gs pos="100000">
                      <a:srgbClr val="C0C0C0">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59" name="椭圆 59"/>
                <p:cNvSpPr>
                  <a:spLocks noChangeArrowheads="1"/>
                </p:cNvSpPr>
                <p:nvPr/>
              </p:nvSpPr>
              <p:spPr bwMode="gray">
                <a:xfrm>
                  <a:off x="694" y="2267"/>
                  <a:ext cx="240" cy="215"/>
                </a:xfrm>
                <a:prstGeom prst="ellipse">
                  <a:avLst/>
                </a:prstGeom>
                <a:gradFill rotWithShape="1">
                  <a:gsLst>
                    <a:gs pos="0">
                      <a:srgbClr val="C0C0C0">
                        <a:gamma/>
                        <a:tint val="0"/>
                        <a:invGamma/>
                      </a:srgbClr>
                    </a:gs>
                    <a:gs pos="100000">
                      <a:srgbClr val="C0C0C0">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sp>
            <p:nvSpPr>
              <p:cNvPr id="49" name="文本框 60"/>
              <p:cNvSpPr txBox="1">
                <a:spLocks noChangeArrowheads="1"/>
              </p:cNvSpPr>
              <p:nvPr/>
            </p:nvSpPr>
            <p:spPr bwMode="gray">
              <a:xfrm>
                <a:off x="1371" y="249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dirty="0">
                    <a:solidFill>
                      <a:srgbClr val="000000"/>
                    </a:solidFill>
                    <a:ea typeface="宋体" pitchFamily="2" charset="-122"/>
                    <a:cs typeface="Arial" charset="0"/>
                  </a:rPr>
                  <a:t>3</a:t>
                </a:r>
              </a:p>
            </p:txBody>
          </p:sp>
        </p:grpSp>
      </p:grpSp>
      <p:sp>
        <p:nvSpPr>
          <p:cNvPr id="60" name="矩形 59"/>
          <p:cNvSpPr/>
          <p:nvPr/>
        </p:nvSpPr>
        <p:spPr>
          <a:xfrm>
            <a:off x="2325013" y="2626772"/>
            <a:ext cx="4572000" cy="369332"/>
          </a:xfrm>
          <a:prstGeom prst="rect">
            <a:avLst/>
          </a:prstGeom>
        </p:spPr>
        <p:txBody>
          <a:bodyPr>
            <a:spAutoFit/>
          </a:bodyPr>
          <a:lstStyle/>
          <a:p>
            <a:r>
              <a:rPr lang="zh-CN" altLang="en-US" dirty="0" smtClean="0"/>
              <a:t>系统数据与线上系统有一定的延后</a:t>
            </a:r>
            <a:endParaRPr lang="zh-CN" altLang="en-US" dirty="0"/>
          </a:p>
        </p:txBody>
      </p:sp>
      <p:sp>
        <p:nvSpPr>
          <p:cNvPr id="61" name="矩形 60"/>
          <p:cNvSpPr/>
          <p:nvPr/>
        </p:nvSpPr>
        <p:spPr>
          <a:xfrm>
            <a:off x="2297410" y="3140968"/>
            <a:ext cx="4771058" cy="923330"/>
          </a:xfrm>
          <a:prstGeom prst="rect">
            <a:avLst/>
          </a:prstGeom>
        </p:spPr>
        <p:txBody>
          <a:bodyPr wrap="square">
            <a:spAutoFit/>
          </a:bodyPr>
          <a:lstStyle/>
          <a:p>
            <a:r>
              <a:rPr lang="zh-CN" altLang="en-US" dirty="0"/>
              <a:t>登记管理机关</a:t>
            </a:r>
            <a:r>
              <a:rPr lang="zh-CN" altLang="en-US" dirty="0" smtClean="0"/>
              <a:t>用户名与</a:t>
            </a:r>
            <a:r>
              <a:rPr lang="zh-CN" altLang="en-US" dirty="0"/>
              <a:t>线上系统</a:t>
            </a:r>
            <a:r>
              <a:rPr lang="zh-CN" altLang="en-US" dirty="0" smtClean="0"/>
              <a:t>一致，</a:t>
            </a:r>
            <a:r>
              <a:rPr lang="zh-CN" altLang="en-US" dirty="0" smtClean="0"/>
              <a:t>密码</a:t>
            </a:r>
            <a:r>
              <a:rPr lang="zh-CN" altLang="en-US" dirty="0" smtClean="0"/>
              <a:t>以课上讲解为准</a:t>
            </a:r>
            <a:r>
              <a:rPr lang="zh-CN" altLang="en-US" dirty="0" smtClean="0"/>
              <a:t>；</a:t>
            </a:r>
            <a:r>
              <a:rPr lang="zh-CN" altLang="en-US" dirty="0" smtClean="0"/>
              <a:t>如不能登录，请与我们联系修改</a:t>
            </a:r>
            <a:endParaRPr lang="zh-CN" altLang="en-US" dirty="0"/>
          </a:p>
        </p:txBody>
      </p:sp>
      <p:sp>
        <p:nvSpPr>
          <p:cNvPr id="63" name="矩形 62"/>
          <p:cNvSpPr/>
          <p:nvPr/>
        </p:nvSpPr>
        <p:spPr>
          <a:xfrm>
            <a:off x="2321222" y="1738848"/>
            <a:ext cx="4572000" cy="369332"/>
          </a:xfrm>
          <a:prstGeom prst="rect">
            <a:avLst/>
          </a:prstGeom>
        </p:spPr>
        <p:txBody>
          <a:bodyPr>
            <a:spAutoFit/>
          </a:bodyPr>
          <a:lstStyle/>
          <a:p>
            <a:r>
              <a:rPr lang="zh-CN" altLang="en-US" dirty="0" smtClean="0"/>
              <a:t>仅限于</a:t>
            </a:r>
            <a:r>
              <a:rPr lang="zh-CN" altLang="en-US" dirty="0"/>
              <a:t>本次烟台</a:t>
            </a:r>
            <a:r>
              <a:rPr lang="zh-CN" altLang="en-US" dirty="0" smtClean="0"/>
              <a:t>培训使用</a:t>
            </a:r>
            <a:endParaRPr lang="zh-CN" altLang="en-US" dirty="0"/>
          </a:p>
        </p:txBody>
      </p:sp>
      <p:grpSp>
        <p:nvGrpSpPr>
          <p:cNvPr id="62" name="组合 61"/>
          <p:cNvGrpSpPr>
            <a:grpSpLocks/>
          </p:cNvGrpSpPr>
          <p:nvPr/>
        </p:nvGrpSpPr>
        <p:grpSpPr bwMode="auto">
          <a:xfrm>
            <a:off x="1619672" y="4475584"/>
            <a:ext cx="5310187" cy="609600"/>
            <a:chOff x="1263" y="1881"/>
            <a:chExt cx="3345" cy="384"/>
          </a:xfrm>
        </p:grpSpPr>
        <p:grpSp>
          <p:nvGrpSpPr>
            <p:cNvPr id="64" name="组合 63"/>
            <p:cNvGrpSpPr>
              <a:grpSpLocks/>
            </p:cNvGrpSpPr>
            <p:nvPr/>
          </p:nvGrpSpPr>
          <p:grpSpPr bwMode="auto">
            <a:xfrm>
              <a:off x="1263" y="1881"/>
              <a:ext cx="384" cy="384"/>
              <a:chOff x="816" y="1872"/>
              <a:chExt cx="384" cy="384"/>
            </a:xfrm>
          </p:grpSpPr>
          <p:sp>
            <p:nvSpPr>
              <p:cNvPr id="67" name="椭圆 19"/>
              <p:cNvSpPr>
                <a:spLocks noChangeArrowheads="1"/>
              </p:cNvSpPr>
              <p:nvPr/>
            </p:nvSpPr>
            <p:spPr bwMode="gray">
              <a:xfrm>
                <a:off x="816" y="1872"/>
                <a:ext cx="384" cy="384"/>
              </a:xfrm>
              <a:prstGeom prst="ellipse">
                <a:avLst/>
              </a:prstGeom>
              <a:gradFill rotWithShape="1">
                <a:gsLst>
                  <a:gs pos="0">
                    <a:schemeClr val="accent2">
                      <a:gamma/>
                      <a:tint val="0"/>
                      <a:invGamma/>
                    </a:schemeClr>
                  </a:gs>
                  <a:gs pos="50000">
                    <a:schemeClr val="accent2"/>
                  </a:gs>
                  <a:gs pos="100000">
                    <a:schemeClr val="accent2">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68" name="椭圆 20"/>
              <p:cNvSpPr>
                <a:spLocks noChangeArrowheads="1"/>
              </p:cNvSpPr>
              <p:nvPr/>
            </p:nvSpPr>
            <p:spPr bwMode="gray">
              <a:xfrm>
                <a:off x="816" y="1872"/>
                <a:ext cx="384" cy="384"/>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69" name="椭圆 21"/>
              <p:cNvSpPr>
                <a:spLocks noChangeArrowheads="1"/>
              </p:cNvSpPr>
              <p:nvPr/>
            </p:nvSpPr>
            <p:spPr bwMode="gray">
              <a:xfrm>
                <a:off x="841" y="1897"/>
                <a:ext cx="334" cy="334"/>
              </a:xfrm>
              <a:prstGeom prst="ellipse">
                <a:avLst/>
              </a:prstGeom>
              <a:gradFill rotWithShape="1">
                <a:gsLst>
                  <a:gs pos="0">
                    <a:schemeClr val="accent2">
                      <a:gamma/>
                      <a:shade val="54118"/>
                      <a:invGamma/>
                    </a:schemeClr>
                  </a:gs>
                  <a:gs pos="50000">
                    <a:schemeClr val="accent2"/>
                  </a:gs>
                  <a:gs pos="100000">
                    <a:schemeClr val="accent2">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70" name="椭圆 22"/>
              <p:cNvSpPr>
                <a:spLocks noChangeArrowheads="1"/>
              </p:cNvSpPr>
              <p:nvPr/>
            </p:nvSpPr>
            <p:spPr bwMode="gray">
              <a:xfrm>
                <a:off x="866" y="1922"/>
                <a:ext cx="334" cy="334"/>
              </a:xfrm>
              <a:prstGeom prst="ellipse">
                <a:avLst/>
              </a:prstGeom>
              <a:gradFill rotWithShape="1">
                <a:gsLst>
                  <a:gs pos="0">
                    <a:schemeClr val="accent2">
                      <a:gamma/>
                      <a:shade val="63529"/>
                      <a:invGamma/>
                    </a:schemeClr>
                  </a:gs>
                  <a:gs pos="100000">
                    <a:schemeClr val="accent2">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71" name="椭圆 23"/>
              <p:cNvSpPr>
                <a:spLocks noChangeArrowheads="1"/>
              </p:cNvSpPr>
              <p:nvPr/>
            </p:nvSpPr>
            <p:spPr bwMode="gray">
              <a:xfrm>
                <a:off x="859" y="1914"/>
                <a:ext cx="300" cy="30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72" name="椭圆 24"/>
              <p:cNvSpPr>
                <a:spLocks noChangeArrowheads="1"/>
              </p:cNvSpPr>
              <p:nvPr/>
            </p:nvSpPr>
            <p:spPr bwMode="gray">
              <a:xfrm>
                <a:off x="864" y="1919"/>
                <a:ext cx="291" cy="291"/>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73" name="椭圆 25"/>
              <p:cNvSpPr>
                <a:spLocks noChangeArrowheads="1"/>
              </p:cNvSpPr>
              <p:nvPr/>
            </p:nvSpPr>
            <p:spPr bwMode="gray">
              <a:xfrm>
                <a:off x="868" y="1921"/>
                <a:ext cx="283" cy="283"/>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74" name="椭圆 26"/>
              <p:cNvSpPr>
                <a:spLocks noChangeArrowheads="1"/>
              </p:cNvSpPr>
              <p:nvPr/>
            </p:nvSpPr>
            <p:spPr bwMode="gray">
              <a:xfrm>
                <a:off x="871" y="1923"/>
                <a:ext cx="270" cy="265"/>
              </a:xfrm>
              <a:prstGeom prst="ellipse">
                <a:avLst/>
              </a:prstGeom>
              <a:gradFill rotWithShape="1">
                <a:gsLst>
                  <a:gs pos="0">
                    <a:srgbClr val="C0C0C0">
                      <a:gamma/>
                      <a:shade val="79216"/>
                      <a:invGamma/>
                    </a:srgbClr>
                  </a:gs>
                  <a:gs pos="100000">
                    <a:srgbClr val="C0C0C0">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75" name="椭圆 27"/>
              <p:cNvSpPr>
                <a:spLocks noChangeArrowheads="1"/>
              </p:cNvSpPr>
              <p:nvPr/>
            </p:nvSpPr>
            <p:spPr bwMode="gray">
              <a:xfrm>
                <a:off x="886" y="1931"/>
                <a:ext cx="240" cy="215"/>
              </a:xfrm>
              <a:prstGeom prst="ellipse">
                <a:avLst/>
              </a:prstGeom>
              <a:gradFill rotWithShape="1">
                <a:gsLst>
                  <a:gs pos="0">
                    <a:srgbClr val="C0C0C0">
                      <a:gamma/>
                      <a:tint val="0"/>
                      <a:invGamma/>
                    </a:srgbClr>
                  </a:gs>
                  <a:gs pos="100000">
                    <a:srgbClr val="C0C0C0">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sp>
          <p:nvSpPr>
            <p:cNvPr id="65" name="直线 28"/>
            <p:cNvSpPr>
              <a:spLocks noChangeShapeType="1"/>
            </p:cNvSpPr>
            <p:nvPr/>
          </p:nvSpPr>
          <p:spPr bwMode="auto">
            <a:xfrm>
              <a:off x="1584" y="2235"/>
              <a:ext cx="3024" cy="0"/>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6" name="文本框 30"/>
            <p:cNvSpPr txBox="1">
              <a:spLocks noChangeArrowheads="1"/>
            </p:cNvSpPr>
            <p:nvPr/>
          </p:nvSpPr>
          <p:spPr bwMode="gray">
            <a:xfrm>
              <a:off x="1344" y="193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dirty="0" smtClean="0">
                  <a:solidFill>
                    <a:srgbClr val="000000"/>
                  </a:solidFill>
                  <a:ea typeface="宋体" pitchFamily="2" charset="-122"/>
                  <a:cs typeface="Arial" charset="0"/>
                </a:rPr>
                <a:t>4</a:t>
              </a:r>
              <a:endParaRPr lang="en-US" altLang="zh-CN" sz="2400" b="1" dirty="0">
                <a:solidFill>
                  <a:srgbClr val="000000"/>
                </a:solidFill>
                <a:ea typeface="宋体" pitchFamily="2" charset="-122"/>
                <a:cs typeface="Arial" charset="0"/>
              </a:endParaRPr>
            </a:p>
          </p:txBody>
        </p:sp>
      </p:grpSp>
      <p:sp>
        <p:nvSpPr>
          <p:cNvPr id="76" name="矩形 75"/>
          <p:cNvSpPr/>
          <p:nvPr/>
        </p:nvSpPr>
        <p:spPr>
          <a:xfrm>
            <a:off x="2325013" y="4405317"/>
            <a:ext cx="4572000" cy="646331"/>
          </a:xfrm>
          <a:prstGeom prst="rect">
            <a:avLst/>
          </a:prstGeom>
        </p:spPr>
        <p:txBody>
          <a:bodyPr>
            <a:spAutoFit/>
          </a:bodyPr>
          <a:lstStyle/>
          <a:p>
            <a:r>
              <a:rPr lang="zh-CN" altLang="en-US" dirty="0" smtClean="0"/>
              <a:t>本次测试是模拟系统，不是真实系统，需要大家使用我们提供的客户端</a:t>
            </a:r>
            <a:endParaRPr lang="zh-CN" altLang="en-US" dirty="0"/>
          </a:p>
        </p:txBody>
      </p:sp>
      <p:grpSp>
        <p:nvGrpSpPr>
          <p:cNvPr id="77" name="组合 45"/>
          <p:cNvGrpSpPr>
            <a:grpSpLocks/>
          </p:cNvGrpSpPr>
          <p:nvPr/>
        </p:nvGrpSpPr>
        <p:grpSpPr bwMode="auto">
          <a:xfrm>
            <a:off x="1619672" y="5483696"/>
            <a:ext cx="5286375" cy="609600"/>
            <a:chOff x="1278" y="2448"/>
            <a:chExt cx="3330" cy="384"/>
          </a:xfrm>
        </p:grpSpPr>
        <p:sp>
          <p:nvSpPr>
            <p:cNvPr id="78" name="直线 46"/>
            <p:cNvSpPr>
              <a:spLocks noChangeShapeType="1"/>
            </p:cNvSpPr>
            <p:nvPr/>
          </p:nvSpPr>
          <p:spPr bwMode="auto">
            <a:xfrm>
              <a:off x="1584" y="2797"/>
              <a:ext cx="3024" cy="0"/>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79" name="组合 48"/>
            <p:cNvGrpSpPr>
              <a:grpSpLocks/>
            </p:cNvGrpSpPr>
            <p:nvPr/>
          </p:nvGrpSpPr>
          <p:grpSpPr bwMode="auto">
            <a:xfrm>
              <a:off x="1278" y="2448"/>
              <a:ext cx="384" cy="384"/>
              <a:chOff x="1296" y="2448"/>
              <a:chExt cx="384" cy="384"/>
            </a:xfrm>
          </p:grpSpPr>
          <p:grpSp>
            <p:nvGrpSpPr>
              <p:cNvPr id="80" name="组合 49"/>
              <p:cNvGrpSpPr>
                <a:grpSpLocks/>
              </p:cNvGrpSpPr>
              <p:nvPr/>
            </p:nvGrpSpPr>
            <p:grpSpPr bwMode="auto">
              <a:xfrm>
                <a:off x="1296" y="2448"/>
                <a:ext cx="384" cy="384"/>
                <a:chOff x="624" y="2208"/>
                <a:chExt cx="384" cy="384"/>
              </a:xfrm>
            </p:grpSpPr>
            <p:sp>
              <p:nvSpPr>
                <p:cNvPr id="82" name="文本框 50"/>
                <p:cNvSpPr txBox="1">
                  <a:spLocks noChangeArrowheads="1"/>
                </p:cNvSpPr>
                <p:nvPr/>
              </p:nvSpPr>
              <p:spPr bwMode="gray">
                <a:xfrm>
                  <a:off x="702" y="225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a:solidFill>
                        <a:srgbClr val="000000"/>
                      </a:solidFill>
                      <a:ea typeface="宋体" pitchFamily="2" charset="-122"/>
                      <a:cs typeface="Arial" charset="0"/>
                    </a:rPr>
                    <a:t>3</a:t>
                  </a:r>
                </a:p>
              </p:txBody>
            </p:sp>
            <p:sp>
              <p:nvSpPr>
                <p:cNvPr id="83" name="椭圆 51"/>
                <p:cNvSpPr>
                  <a:spLocks noChangeArrowheads="1"/>
                </p:cNvSpPr>
                <p:nvPr/>
              </p:nvSpPr>
              <p:spPr bwMode="gray">
                <a:xfrm>
                  <a:off x="624" y="2208"/>
                  <a:ext cx="384" cy="384"/>
                </a:xfrm>
                <a:prstGeom prst="ellipse">
                  <a:avLst/>
                </a:prstGeom>
                <a:gradFill rotWithShape="1">
                  <a:gsLst>
                    <a:gs pos="0">
                      <a:srgbClr val="00CC66">
                        <a:gamma/>
                        <a:tint val="0"/>
                        <a:invGamma/>
                      </a:srgbClr>
                    </a:gs>
                    <a:gs pos="50000">
                      <a:srgbClr val="00CC66"/>
                    </a:gs>
                    <a:gs pos="100000">
                      <a:srgbClr val="00CC66">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84" name="椭圆 52"/>
                <p:cNvSpPr>
                  <a:spLocks noChangeArrowheads="1"/>
                </p:cNvSpPr>
                <p:nvPr/>
              </p:nvSpPr>
              <p:spPr bwMode="gray">
                <a:xfrm>
                  <a:off x="624" y="2208"/>
                  <a:ext cx="384" cy="384"/>
                </a:xfrm>
                <a:prstGeom prst="ellipse">
                  <a:avLst/>
                </a:prstGeom>
                <a:gradFill rotWithShape="1">
                  <a:gsLst>
                    <a:gs pos="0">
                      <a:schemeClr val="accent1">
                        <a:alpha val="32001"/>
                      </a:schemeClr>
                    </a:gs>
                    <a:gs pos="100000">
                      <a:schemeClr val="accent1">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85" name="椭圆 53"/>
                <p:cNvSpPr>
                  <a:spLocks noChangeArrowheads="1"/>
                </p:cNvSpPr>
                <p:nvPr/>
              </p:nvSpPr>
              <p:spPr bwMode="gray">
                <a:xfrm>
                  <a:off x="649" y="2233"/>
                  <a:ext cx="334" cy="334"/>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86" name="椭圆 54"/>
                <p:cNvSpPr>
                  <a:spLocks noChangeArrowheads="1"/>
                </p:cNvSpPr>
                <p:nvPr/>
              </p:nvSpPr>
              <p:spPr bwMode="gray">
                <a:xfrm>
                  <a:off x="649" y="2234"/>
                  <a:ext cx="334" cy="334"/>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87" name="椭圆 55"/>
                <p:cNvSpPr>
                  <a:spLocks noChangeArrowheads="1"/>
                </p:cNvSpPr>
                <p:nvPr/>
              </p:nvSpPr>
              <p:spPr bwMode="gray">
                <a:xfrm>
                  <a:off x="667" y="2250"/>
                  <a:ext cx="300" cy="30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88" name="椭圆 56"/>
                <p:cNvSpPr>
                  <a:spLocks noChangeArrowheads="1"/>
                </p:cNvSpPr>
                <p:nvPr/>
              </p:nvSpPr>
              <p:spPr bwMode="gray">
                <a:xfrm>
                  <a:off x="672" y="2255"/>
                  <a:ext cx="291" cy="291"/>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89" name="椭圆 57"/>
                <p:cNvSpPr>
                  <a:spLocks noChangeArrowheads="1"/>
                </p:cNvSpPr>
                <p:nvPr/>
              </p:nvSpPr>
              <p:spPr bwMode="gray">
                <a:xfrm>
                  <a:off x="676" y="2257"/>
                  <a:ext cx="283" cy="283"/>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90" name="椭圆 58"/>
                <p:cNvSpPr>
                  <a:spLocks noChangeArrowheads="1"/>
                </p:cNvSpPr>
                <p:nvPr/>
              </p:nvSpPr>
              <p:spPr bwMode="gray">
                <a:xfrm>
                  <a:off x="679" y="2259"/>
                  <a:ext cx="270" cy="265"/>
                </a:xfrm>
                <a:prstGeom prst="ellipse">
                  <a:avLst/>
                </a:prstGeom>
                <a:gradFill rotWithShape="1">
                  <a:gsLst>
                    <a:gs pos="0">
                      <a:srgbClr val="C0C0C0">
                        <a:gamma/>
                        <a:shade val="79216"/>
                        <a:invGamma/>
                      </a:srgbClr>
                    </a:gs>
                    <a:gs pos="100000">
                      <a:srgbClr val="C0C0C0">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91" name="椭圆 59"/>
                <p:cNvSpPr>
                  <a:spLocks noChangeArrowheads="1"/>
                </p:cNvSpPr>
                <p:nvPr/>
              </p:nvSpPr>
              <p:spPr bwMode="gray">
                <a:xfrm>
                  <a:off x="694" y="2267"/>
                  <a:ext cx="240" cy="215"/>
                </a:xfrm>
                <a:prstGeom prst="ellipse">
                  <a:avLst/>
                </a:prstGeom>
                <a:gradFill rotWithShape="1">
                  <a:gsLst>
                    <a:gs pos="0">
                      <a:srgbClr val="C0C0C0">
                        <a:gamma/>
                        <a:tint val="0"/>
                        <a:invGamma/>
                      </a:srgbClr>
                    </a:gs>
                    <a:gs pos="100000">
                      <a:srgbClr val="C0C0C0">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sp>
            <p:nvSpPr>
              <p:cNvPr id="81" name="文本框 60"/>
              <p:cNvSpPr txBox="1">
                <a:spLocks noChangeArrowheads="1"/>
              </p:cNvSpPr>
              <p:nvPr/>
            </p:nvSpPr>
            <p:spPr bwMode="gray">
              <a:xfrm>
                <a:off x="1370" y="249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dirty="0">
                    <a:solidFill>
                      <a:srgbClr val="000000"/>
                    </a:solidFill>
                    <a:cs typeface="Arial" charset="0"/>
                  </a:rPr>
                  <a:t>5</a:t>
                </a:r>
                <a:endParaRPr lang="en-US" altLang="zh-CN" sz="2400" b="1" dirty="0">
                  <a:solidFill>
                    <a:srgbClr val="000000"/>
                  </a:solidFill>
                  <a:ea typeface="宋体" pitchFamily="2" charset="-122"/>
                  <a:cs typeface="Arial" charset="0"/>
                </a:endParaRPr>
              </a:p>
            </p:txBody>
          </p:sp>
        </p:grpSp>
      </p:grpSp>
      <p:sp>
        <p:nvSpPr>
          <p:cNvPr id="92" name="矩形 91"/>
          <p:cNvSpPr/>
          <p:nvPr/>
        </p:nvSpPr>
        <p:spPr>
          <a:xfrm>
            <a:off x="2297410" y="5413429"/>
            <a:ext cx="4771058" cy="646331"/>
          </a:xfrm>
          <a:prstGeom prst="rect">
            <a:avLst/>
          </a:prstGeom>
        </p:spPr>
        <p:txBody>
          <a:bodyPr wrap="square">
            <a:spAutoFit/>
          </a:bodyPr>
          <a:lstStyle/>
          <a:p>
            <a:r>
              <a:rPr lang="zh-CN" altLang="en-US" dirty="0" smtClean="0"/>
              <a:t>本次培训提供两个客户端（试点省和非试点省），请根据自己省份选择对应的客户端</a:t>
            </a:r>
            <a:endParaRPr lang="zh-CN" altLang="en-US" dirty="0"/>
          </a:p>
        </p:txBody>
      </p:sp>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81</a:t>
            </a:fld>
            <a:endParaRPr lang="en-US" altLang="zh-CN"/>
          </a:p>
        </p:txBody>
      </p:sp>
    </p:spTree>
    <p:extLst>
      <p:ext uri="{BB962C8B-B14F-4D97-AF65-F5344CB8AC3E}">
        <p14:creationId xmlns:p14="http://schemas.microsoft.com/office/powerpoint/2010/main" val="261319405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zh-CN" altLang="en-US" sz="2400" b="1" dirty="0" smtClean="0">
                <a:latin typeface="微软雅黑" pitchFamily="34" charset="-122"/>
                <a:ea typeface="微软雅黑" pitchFamily="34" charset="-122"/>
              </a:rPr>
              <a:t>登记管理机关端</a:t>
            </a:r>
            <a:endParaRPr lang="en-US" altLang="zh-CN" sz="2400" b="1" dirty="0" smtClean="0">
              <a:latin typeface="微软雅黑" pitchFamily="34" charset="-122"/>
              <a:ea typeface="微软雅黑" pitchFamily="34" charset="-122"/>
            </a:endParaRPr>
          </a:p>
        </p:txBody>
      </p:sp>
      <p:pic>
        <p:nvPicPr>
          <p:cNvPr id="37890" name="Picture 2" descr="http://static.freepik.com/free-photo/compact-disk_733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169" y="1340768"/>
            <a:ext cx="4780895" cy="3024336"/>
          </a:xfrm>
          <a:prstGeom prst="rect">
            <a:avLst/>
          </a:prstGeom>
          <a:noFill/>
          <a:extLst>
            <a:ext uri="{909E8E84-426E-40DD-AFC4-6F175D3DCCD1}">
              <a14:hiddenFill xmlns:a14="http://schemas.microsoft.com/office/drawing/2010/main">
                <a:solidFill>
                  <a:srgbClr val="FFFFFF"/>
                </a:solidFill>
              </a14:hiddenFill>
            </a:ext>
          </a:extLst>
        </p:spPr>
      </p:pic>
      <p:pic>
        <p:nvPicPr>
          <p:cNvPr id="3789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1412776"/>
            <a:ext cx="3096344" cy="2688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AutoShape 3"/>
          <p:cNvSpPr>
            <a:spLocks noChangeArrowheads="1"/>
          </p:cNvSpPr>
          <p:nvPr/>
        </p:nvSpPr>
        <p:spPr bwMode="gray">
          <a:xfrm>
            <a:off x="2011362" y="4221088"/>
            <a:ext cx="4818063" cy="989013"/>
          </a:xfrm>
          <a:prstGeom prst="roundRect">
            <a:avLst>
              <a:gd name="adj" fmla="val 1272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latin typeface="Calibri" pitchFamily="34" charset="0"/>
              <a:ea typeface="宋体" pitchFamily="2" charset="-122"/>
              <a:cs typeface="Arial" charset="0"/>
            </a:endParaRPr>
          </a:p>
        </p:txBody>
      </p:sp>
      <p:sp>
        <p:nvSpPr>
          <p:cNvPr id="19" name="Text Box 4"/>
          <p:cNvSpPr txBox="1">
            <a:spLocks noChangeArrowheads="1"/>
          </p:cNvSpPr>
          <p:nvPr/>
        </p:nvSpPr>
        <p:spPr bwMode="white">
          <a:xfrm>
            <a:off x="2244303" y="4571836"/>
            <a:ext cx="4570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zh-CN" altLang="en-US" b="1" dirty="0" smtClean="0">
                <a:solidFill>
                  <a:srgbClr val="F8F8F8"/>
                </a:solidFill>
                <a:latin typeface="Calibri" pitchFamily="34" charset="0"/>
                <a:cs typeface="Arial" charset="0"/>
              </a:rPr>
              <a:t>拷贝文件至您的电脑，请勿放在中文目录下</a:t>
            </a:r>
            <a:endParaRPr lang="en-US" altLang="zh-CN" b="1" dirty="0">
              <a:solidFill>
                <a:srgbClr val="F8F8F8"/>
              </a:solidFill>
              <a:latin typeface="Calibri" pitchFamily="34" charset="0"/>
              <a:cs typeface="Arial" charset="0"/>
            </a:endParaRPr>
          </a:p>
        </p:txBody>
      </p:sp>
      <p:grpSp>
        <p:nvGrpSpPr>
          <p:cNvPr id="20" name="Group 5"/>
          <p:cNvGrpSpPr>
            <a:grpSpLocks/>
          </p:cNvGrpSpPr>
          <p:nvPr/>
        </p:nvGrpSpPr>
        <p:grpSpPr bwMode="auto">
          <a:xfrm>
            <a:off x="1101725" y="4090913"/>
            <a:ext cx="1238250" cy="1236663"/>
            <a:chOff x="802" y="845"/>
            <a:chExt cx="827" cy="826"/>
          </a:xfrm>
        </p:grpSpPr>
        <p:sp>
          <p:nvSpPr>
            <p:cNvPr id="21" name="Oval 6"/>
            <p:cNvSpPr>
              <a:spLocks noChangeArrowheads="1"/>
            </p:cNvSpPr>
            <p:nvPr/>
          </p:nvSpPr>
          <p:spPr bwMode="gray">
            <a:xfrm>
              <a:off x="802" y="845"/>
              <a:ext cx="827" cy="826"/>
            </a:xfrm>
            <a:prstGeom prst="ellipse">
              <a:avLst/>
            </a:prstGeom>
            <a:solidFill>
              <a:srgbClr val="F8F8F8"/>
            </a:solidFill>
            <a:ln w="38100">
              <a:solidFill>
                <a:schemeClr val="accent1"/>
              </a:solidFill>
              <a:round/>
              <a:headEnd/>
              <a:tailEnd/>
            </a:ln>
          </p:spPr>
          <p:txBody>
            <a:bodyPr wrap="none" anchor="ctr"/>
            <a:lstStyle/>
            <a:p>
              <a:endParaRPr lang="zh-CN" altLang="en-US">
                <a:latin typeface="Calibri" pitchFamily="34" charset="0"/>
                <a:ea typeface="宋体" pitchFamily="2" charset="-122"/>
                <a:cs typeface="Arial" charset="0"/>
              </a:endParaRPr>
            </a:p>
          </p:txBody>
        </p:sp>
        <p:sp>
          <p:nvSpPr>
            <p:cNvPr id="22" name="Oval 7"/>
            <p:cNvSpPr>
              <a:spLocks noChangeArrowheads="1"/>
            </p:cNvSpPr>
            <p:nvPr/>
          </p:nvSpPr>
          <p:spPr bwMode="gray">
            <a:xfrm>
              <a:off x="836" y="879"/>
              <a:ext cx="758" cy="758"/>
            </a:xfrm>
            <a:prstGeom prst="ellipse">
              <a:avLst/>
            </a:prstGeom>
            <a:noFill/>
            <a:ln w="38100">
              <a:solidFill>
                <a:schemeClr val="accent1">
                  <a:alpha val="70195"/>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itchFamily="34" charset="0"/>
                <a:ea typeface="宋体" pitchFamily="2" charset="-122"/>
                <a:cs typeface="Arial" charset="0"/>
              </a:endParaRPr>
            </a:p>
          </p:txBody>
        </p:sp>
        <p:sp>
          <p:nvSpPr>
            <p:cNvPr id="23" name="Oval 8"/>
            <p:cNvSpPr>
              <a:spLocks noChangeArrowheads="1"/>
            </p:cNvSpPr>
            <p:nvPr/>
          </p:nvSpPr>
          <p:spPr bwMode="gray">
            <a:xfrm>
              <a:off x="870" y="915"/>
              <a:ext cx="690" cy="690"/>
            </a:xfrm>
            <a:prstGeom prst="ellipse">
              <a:avLst/>
            </a:prstGeom>
            <a:noFill/>
            <a:ln w="38100">
              <a:solidFill>
                <a:schemeClr val="accent1">
                  <a:alpha val="30196"/>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itchFamily="34" charset="0"/>
                <a:ea typeface="宋体" pitchFamily="2" charset="-122"/>
                <a:cs typeface="Arial" charset="0"/>
              </a:endParaRPr>
            </a:p>
          </p:txBody>
        </p:sp>
      </p:grpSp>
      <p:sp>
        <p:nvSpPr>
          <p:cNvPr id="24" name="Text Box 9"/>
          <p:cNvSpPr txBox="1">
            <a:spLocks noChangeArrowheads="1"/>
          </p:cNvSpPr>
          <p:nvPr/>
        </p:nvSpPr>
        <p:spPr bwMode="gray">
          <a:xfrm>
            <a:off x="1187177" y="4524578"/>
            <a:ext cx="10826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zh-CN" altLang="en-US" b="1" dirty="0" smtClean="0">
                <a:latin typeface="Calibri" pitchFamily="34" charset="0"/>
                <a:ea typeface="宋体" pitchFamily="2" charset="-122"/>
                <a:cs typeface="Arial" charset="0"/>
              </a:rPr>
              <a:t>注意</a:t>
            </a:r>
            <a:r>
              <a:rPr lang="en-US" altLang="zh-CN" b="1" dirty="0" smtClean="0">
                <a:latin typeface="Calibri" pitchFamily="34" charset="0"/>
                <a:ea typeface="宋体" pitchFamily="2" charset="-122"/>
                <a:cs typeface="Arial" charset="0"/>
              </a:rPr>
              <a:t>1</a:t>
            </a:r>
            <a:endParaRPr lang="en-US" altLang="zh-CN" b="1" dirty="0">
              <a:latin typeface="Calibri" pitchFamily="34" charset="0"/>
              <a:ea typeface="宋体" pitchFamily="2" charset="-122"/>
              <a:cs typeface="Arial" charset="0"/>
            </a:endParaRPr>
          </a:p>
        </p:txBody>
      </p:sp>
      <p:sp>
        <p:nvSpPr>
          <p:cNvPr id="25" name="AutoShape 10"/>
          <p:cNvSpPr>
            <a:spLocks noChangeArrowheads="1"/>
          </p:cNvSpPr>
          <p:nvPr/>
        </p:nvSpPr>
        <p:spPr bwMode="gray">
          <a:xfrm>
            <a:off x="2179637" y="5341863"/>
            <a:ext cx="4818063" cy="989013"/>
          </a:xfrm>
          <a:prstGeom prst="roundRect">
            <a:avLst>
              <a:gd name="adj" fmla="val 1272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latin typeface="Calibri" pitchFamily="34" charset="0"/>
              <a:ea typeface="宋体" pitchFamily="2" charset="-122"/>
              <a:cs typeface="Arial" charset="0"/>
            </a:endParaRPr>
          </a:p>
        </p:txBody>
      </p:sp>
      <p:sp>
        <p:nvSpPr>
          <p:cNvPr id="26" name="Text Box 11"/>
          <p:cNvSpPr txBox="1">
            <a:spLocks noChangeArrowheads="1"/>
          </p:cNvSpPr>
          <p:nvPr/>
        </p:nvSpPr>
        <p:spPr bwMode="white">
          <a:xfrm>
            <a:off x="2184400" y="5661248"/>
            <a:ext cx="45704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zh-CN" altLang="en-US" sz="1600" b="1" dirty="0" smtClean="0">
                <a:solidFill>
                  <a:srgbClr val="F8F8F8"/>
                </a:solidFill>
                <a:latin typeface="Calibri" pitchFamily="34" charset="0"/>
                <a:cs typeface="Arial" charset="0"/>
              </a:rPr>
              <a:t>直接解压到当前目录，点击</a:t>
            </a:r>
            <a:r>
              <a:rPr lang="zh-CN" altLang="en-US" sz="1600" b="1" dirty="0">
                <a:solidFill>
                  <a:srgbClr val="F8F8F8"/>
                </a:solidFill>
                <a:latin typeface="Calibri" pitchFamily="34" charset="0"/>
                <a:cs typeface="Arial" charset="0"/>
              </a:rPr>
              <a:t>目录</a:t>
            </a:r>
            <a:r>
              <a:rPr lang="zh-CN" altLang="en-US" sz="1600" b="1" dirty="0" smtClean="0">
                <a:solidFill>
                  <a:srgbClr val="F8F8F8"/>
                </a:solidFill>
                <a:latin typeface="Calibri" pitchFamily="34" charset="0"/>
                <a:cs typeface="Arial" charset="0"/>
              </a:rPr>
              <a:t>内的可执行文件</a:t>
            </a:r>
            <a:endParaRPr lang="en-US" altLang="zh-CN" sz="1600" b="1" dirty="0">
              <a:solidFill>
                <a:srgbClr val="F8F8F8"/>
              </a:solidFill>
              <a:latin typeface="Calibri" pitchFamily="34" charset="0"/>
              <a:cs typeface="Arial" charset="0"/>
            </a:endParaRPr>
          </a:p>
        </p:txBody>
      </p:sp>
      <p:grpSp>
        <p:nvGrpSpPr>
          <p:cNvPr id="27" name="Group 12"/>
          <p:cNvGrpSpPr>
            <a:grpSpLocks/>
          </p:cNvGrpSpPr>
          <p:nvPr/>
        </p:nvGrpSpPr>
        <p:grpSpPr bwMode="auto">
          <a:xfrm>
            <a:off x="6683375" y="5211688"/>
            <a:ext cx="1238250" cy="1236663"/>
            <a:chOff x="802" y="845"/>
            <a:chExt cx="827" cy="826"/>
          </a:xfrm>
        </p:grpSpPr>
        <p:sp>
          <p:nvSpPr>
            <p:cNvPr id="28" name="Oval 13"/>
            <p:cNvSpPr>
              <a:spLocks noChangeArrowheads="1"/>
            </p:cNvSpPr>
            <p:nvPr/>
          </p:nvSpPr>
          <p:spPr bwMode="gray">
            <a:xfrm>
              <a:off x="802" y="845"/>
              <a:ext cx="827" cy="826"/>
            </a:xfrm>
            <a:prstGeom prst="ellipse">
              <a:avLst/>
            </a:prstGeom>
            <a:solidFill>
              <a:srgbClr val="F8F8F8"/>
            </a:solidFill>
            <a:ln w="38100">
              <a:solidFill>
                <a:schemeClr val="accent2"/>
              </a:solidFill>
              <a:round/>
              <a:headEnd/>
              <a:tailEnd/>
            </a:ln>
          </p:spPr>
          <p:txBody>
            <a:bodyPr wrap="none" anchor="ctr"/>
            <a:lstStyle/>
            <a:p>
              <a:endParaRPr lang="zh-CN" altLang="en-US">
                <a:latin typeface="Calibri" pitchFamily="34" charset="0"/>
                <a:ea typeface="宋体" pitchFamily="2" charset="-122"/>
                <a:cs typeface="Arial" charset="0"/>
              </a:endParaRPr>
            </a:p>
          </p:txBody>
        </p:sp>
        <p:sp>
          <p:nvSpPr>
            <p:cNvPr id="29" name="Oval 14"/>
            <p:cNvSpPr>
              <a:spLocks noChangeArrowheads="1"/>
            </p:cNvSpPr>
            <p:nvPr/>
          </p:nvSpPr>
          <p:spPr bwMode="gray">
            <a:xfrm>
              <a:off x="836" y="879"/>
              <a:ext cx="758" cy="758"/>
            </a:xfrm>
            <a:prstGeom prst="ellipse">
              <a:avLst/>
            </a:prstGeom>
            <a:noFill/>
            <a:ln w="38100">
              <a:solidFill>
                <a:schemeClr val="accent2">
                  <a:alpha val="70195"/>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itchFamily="34" charset="0"/>
                <a:ea typeface="宋体" pitchFamily="2" charset="-122"/>
                <a:cs typeface="Arial" charset="0"/>
              </a:endParaRPr>
            </a:p>
          </p:txBody>
        </p:sp>
        <p:sp>
          <p:nvSpPr>
            <p:cNvPr id="30" name="Oval 15"/>
            <p:cNvSpPr>
              <a:spLocks noChangeArrowheads="1"/>
            </p:cNvSpPr>
            <p:nvPr/>
          </p:nvSpPr>
          <p:spPr bwMode="gray">
            <a:xfrm>
              <a:off x="870" y="915"/>
              <a:ext cx="690" cy="690"/>
            </a:xfrm>
            <a:prstGeom prst="ellipse">
              <a:avLst/>
            </a:prstGeom>
            <a:noFill/>
            <a:ln w="38100">
              <a:solidFill>
                <a:schemeClr val="accent2">
                  <a:alpha val="30196"/>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itchFamily="34" charset="0"/>
                <a:ea typeface="宋体" pitchFamily="2" charset="-122"/>
                <a:cs typeface="Arial" charset="0"/>
              </a:endParaRPr>
            </a:p>
          </p:txBody>
        </p:sp>
      </p:grpSp>
      <p:sp>
        <p:nvSpPr>
          <p:cNvPr id="31" name="Text Box 16"/>
          <p:cNvSpPr txBox="1">
            <a:spLocks noChangeArrowheads="1"/>
          </p:cNvSpPr>
          <p:nvPr/>
        </p:nvSpPr>
        <p:spPr bwMode="gray">
          <a:xfrm>
            <a:off x="6754812" y="5645353"/>
            <a:ext cx="10810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zh-CN" altLang="en-US" b="1" dirty="0" smtClean="0">
                <a:latin typeface="Calibri" pitchFamily="34" charset="0"/>
                <a:ea typeface="宋体" pitchFamily="2" charset="-122"/>
                <a:cs typeface="Arial" charset="0"/>
              </a:rPr>
              <a:t>注意</a:t>
            </a:r>
            <a:r>
              <a:rPr lang="en-US" altLang="zh-CN" b="1" dirty="0" smtClean="0">
                <a:latin typeface="Calibri" pitchFamily="34" charset="0"/>
                <a:ea typeface="宋体" pitchFamily="2" charset="-122"/>
                <a:cs typeface="Arial" charset="0"/>
              </a:rPr>
              <a:t>2</a:t>
            </a:r>
            <a:endParaRPr lang="en-US" altLang="zh-CN" b="1" dirty="0">
              <a:latin typeface="Calibri" pitchFamily="34" charset="0"/>
              <a:ea typeface="宋体" pitchFamily="2" charset="-122"/>
              <a:cs typeface="Arial" charset="0"/>
            </a:endParaRPr>
          </a:p>
        </p:txBody>
      </p:sp>
      <p:sp>
        <p:nvSpPr>
          <p:cNvPr id="2" name="灯片编号占位符 1"/>
          <p:cNvSpPr>
            <a:spLocks noGrp="1"/>
          </p:cNvSpPr>
          <p:nvPr>
            <p:ph type="sldNum" sz="quarter" idx="11"/>
          </p:nvPr>
        </p:nvSpPr>
        <p:spPr/>
        <p:txBody>
          <a:bodyPr/>
          <a:lstStyle/>
          <a:p>
            <a:pPr>
              <a:defRPr/>
            </a:pPr>
            <a:fld id="{CF6C28F8-2CCE-4FE1-A8EB-7B977C791678}" type="slidenum">
              <a:rPr lang="en-US" altLang="zh-CN" smtClean="0"/>
              <a:pPr>
                <a:defRPr/>
              </a:pPr>
              <a:t>82</a:t>
            </a:fld>
            <a:endParaRPr lang="en-US" altLang="zh-CN"/>
          </a:p>
        </p:txBody>
      </p:sp>
    </p:spTree>
    <p:extLst>
      <p:ext uri="{BB962C8B-B14F-4D97-AF65-F5344CB8AC3E}">
        <p14:creationId xmlns:p14="http://schemas.microsoft.com/office/powerpoint/2010/main" val="186513578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438400" y="4267200"/>
            <a:ext cx="472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itchFamily="2" charset="2"/>
              <a:buChar char="v"/>
              <a:defRPr sz="2400">
                <a:solidFill>
                  <a:schemeClr val="tx1"/>
                </a:solidFill>
                <a:latin typeface="Verdana" pitchFamily="34" charset="0"/>
              </a:defRPr>
            </a:lvl1pPr>
            <a:lvl2pPr marL="742950" indent="-285750"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eaLnBrk="0" hangingPunct="0">
              <a:spcBef>
                <a:spcPct val="20000"/>
              </a:spcBef>
              <a:buClr>
                <a:schemeClr val="tx1"/>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en-US" altLang="zh-CN" sz="1800">
                <a:solidFill>
                  <a:schemeClr val="bg1"/>
                </a:solidFill>
              </a:rPr>
              <a:t>WWW.CONAC.CN</a:t>
            </a:r>
          </a:p>
        </p:txBody>
      </p:sp>
      <p:sp>
        <p:nvSpPr>
          <p:cNvPr id="88068" name="WordArt 4"/>
          <p:cNvSpPr>
            <a:spLocks noChangeArrowheads="1" noChangeShapeType="1" noTextEdit="1"/>
          </p:cNvSpPr>
          <p:nvPr/>
        </p:nvSpPr>
        <p:spPr bwMode="gray">
          <a:xfrm>
            <a:off x="2051050" y="2997200"/>
            <a:ext cx="5041900" cy="647700"/>
          </a:xfrm>
          <a:prstGeom prst="rect">
            <a:avLst/>
          </a:prstGeom>
        </p:spPr>
        <p:txBody>
          <a:bodyPr wrap="none" fromWordArt="1">
            <a:prstTxWarp prst="textDeflate">
              <a:avLst>
                <a:gd name="adj" fmla="val 0"/>
              </a:avLst>
            </a:prstTxWarp>
          </a:bodyPr>
          <a:lstStyle/>
          <a:p>
            <a:pPr algn="ctr">
              <a:defRPr/>
            </a:pPr>
            <a:r>
              <a:rPr lang="zh-CN" altLang="en-US" sz="3600" b="1" kern="10" dirty="0" smtClean="0">
                <a:ln w="19050">
                  <a:solidFill>
                    <a:schemeClr val="bg1"/>
                  </a:solidFill>
                  <a:round/>
                  <a:headEnd/>
                  <a:tailEnd/>
                </a:ln>
                <a:gradFill rotWithShape="1">
                  <a:gsLst>
                    <a:gs pos="0">
                      <a:schemeClr val="tx1"/>
                    </a:gs>
                    <a:gs pos="100000">
                      <a:schemeClr val="hlink"/>
                    </a:gs>
                  </a:gsLst>
                  <a:lin ang="0" scaled="1"/>
                </a:gradFill>
                <a:effectLst>
                  <a:outerShdw dist="63500" dir="2212194" algn="ctr" rotWithShape="0">
                    <a:srgbClr val="868686">
                      <a:alpha val="50000"/>
                    </a:srgbClr>
                  </a:outerShdw>
                </a:effectLst>
                <a:latin typeface="Arial"/>
                <a:ea typeface="+mn-ea"/>
                <a:cs typeface="Arial"/>
              </a:rPr>
              <a:t>欢迎各位领导</a:t>
            </a:r>
            <a:r>
              <a:rPr lang="zh-CN" altLang="en-US" sz="3600" b="1" kern="10" dirty="0">
                <a:ln w="19050">
                  <a:solidFill>
                    <a:schemeClr val="bg1"/>
                  </a:solidFill>
                  <a:round/>
                  <a:headEnd/>
                  <a:tailEnd/>
                </a:ln>
                <a:gradFill rotWithShape="1">
                  <a:gsLst>
                    <a:gs pos="0">
                      <a:schemeClr val="tx1"/>
                    </a:gs>
                    <a:gs pos="100000">
                      <a:schemeClr val="hlink"/>
                    </a:gs>
                  </a:gsLst>
                  <a:lin ang="0" scaled="1"/>
                </a:gradFill>
                <a:effectLst>
                  <a:outerShdw dist="63500" dir="2212194" algn="ctr" rotWithShape="0">
                    <a:srgbClr val="868686">
                      <a:alpha val="50000"/>
                    </a:srgbClr>
                  </a:outerShdw>
                </a:effectLst>
                <a:latin typeface="Arial"/>
                <a:ea typeface="+mn-ea"/>
                <a:cs typeface="Arial"/>
              </a:rPr>
              <a:t>批评指正</a:t>
            </a:r>
            <a:r>
              <a:rPr lang="en-US" altLang="zh-CN" sz="3600" b="1" kern="10" dirty="0">
                <a:ln w="19050">
                  <a:solidFill>
                    <a:schemeClr val="bg1"/>
                  </a:solidFill>
                  <a:round/>
                  <a:headEnd/>
                  <a:tailEnd/>
                </a:ln>
                <a:gradFill rotWithShape="1">
                  <a:gsLst>
                    <a:gs pos="0">
                      <a:schemeClr val="tx1"/>
                    </a:gs>
                    <a:gs pos="100000">
                      <a:schemeClr val="hlink"/>
                    </a:gs>
                  </a:gsLst>
                  <a:lin ang="0" scaled="1"/>
                </a:gradFill>
                <a:effectLst>
                  <a:outerShdw dist="63500" dir="2212194" algn="ctr" rotWithShape="0">
                    <a:srgbClr val="868686">
                      <a:alpha val="50000"/>
                    </a:srgbClr>
                  </a:outerShdw>
                </a:effectLst>
                <a:latin typeface="Arial"/>
                <a:ea typeface="+mn-ea"/>
                <a:cs typeface="Arial"/>
              </a:rPr>
              <a:t> !</a:t>
            </a:r>
            <a:endParaRPr lang="zh-CN" altLang="en-US" sz="3600" b="1" kern="10" dirty="0">
              <a:ln w="19050">
                <a:solidFill>
                  <a:schemeClr val="bg1"/>
                </a:solidFill>
                <a:round/>
                <a:headEnd/>
                <a:tailEnd/>
              </a:ln>
              <a:gradFill rotWithShape="1">
                <a:gsLst>
                  <a:gs pos="0">
                    <a:schemeClr val="tx1"/>
                  </a:gs>
                  <a:gs pos="100000">
                    <a:schemeClr val="hlink"/>
                  </a:gs>
                </a:gsLst>
                <a:lin ang="0" scaled="1"/>
              </a:gradFill>
              <a:effectLst>
                <a:outerShdw dist="63500" dir="2212194" algn="ctr" rotWithShape="0">
                  <a:srgbClr val="868686">
                    <a:alpha val="50000"/>
                  </a:srgbClr>
                </a:outerShdw>
              </a:effectLst>
              <a:latin typeface="Arial"/>
              <a:ea typeface="+mn-ea"/>
              <a:cs typeface="Arial"/>
            </a:endParaRPr>
          </a:p>
        </p:txBody>
      </p:sp>
      <p:pic>
        <p:nvPicPr>
          <p:cNvPr id="16388"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5661868"/>
            <a:ext cx="105886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84212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88068"/>
                                        </p:tgtEl>
                                        <p:attrNameLst>
                                          <p:attrName>style.visibility</p:attrName>
                                        </p:attrNameLst>
                                      </p:cBhvr>
                                      <p:to>
                                        <p:strVal val="visible"/>
                                      </p:to>
                                    </p:set>
                                    <p:anim calcmode="lin" valueType="num">
                                      <p:cBhvr>
                                        <p:cTn id="7" dur="500" fill="hold"/>
                                        <p:tgtEl>
                                          <p:spTgt spid="88068"/>
                                        </p:tgtEl>
                                        <p:attrNameLst>
                                          <p:attrName>ppt_w</p:attrName>
                                        </p:attrNameLst>
                                      </p:cBhvr>
                                      <p:tavLst>
                                        <p:tav tm="0">
                                          <p:val>
                                            <p:fltVal val="0"/>
                                          </p:val>
                                        </p:tav>
                                        <p:tav tm="100000">
                                          <p:val>
                                            <p:strVal val="#ppt_w"/>
                                          </p:val>
                                        </p:tav>
                                      </p:tavLst>
                                    </p:anim>
                                    <p:anim calcmode="lin" valueType="num">
                                      <p:cBhvr>
                                        <p:cTn id="8" dur="500" fill="hold"/>
                                        <p:tgtEl>
                                          <p:spTgt spid="88068"/>
                                        </p:tgtEl>
                                        <p:attrNameLst>
                                          <p:attrName>ppt_h</p:attrName>
                                        </p:attrNameLst>
                                      </p:cBhvr>
                                      <p:tavLst>
                                        <p:tav tm="0">
                                          <p:val>
                                            <p:fltVal val="0"/>
                                          </p:val>
                                        </p:tav>
                                        <p:tav tm="100000">
                                          <p:val>
                                            <p:strVal val="#ppt_h"/>
                                          </p:val>
                                        </p:tav>
                                      </p:tavLst>
                                    </p:anim>
                                    <p:animEffect transition="in" filter="fade">
                                      <p:cBhvr>
                                        <p:cTn id="9" dur="500"/>
                                        <p:tgtEl>
                                          <p:spTgt spid="88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zh-CN" altLang="en-US" sz="2400" dirty="0" smtClean="0">
                <a:latin typeface="微软雅黑" pitchFamily="34" charset="-122"/>
                <a:ea typeface="微软雅黑" pitchFamily="34" charset="-122"/>
              </a:rPr>
              <a:t>组织机构代码</a:t>
            </a:r>
            <a:endParaRPr lang="en-US" altLang="zh-CN" sz="2400" dirty="0" smtClean="0">
              <a:latin typeface="微软雅黑" pitchFamily="34" charset="-122"/>
              <a:ea typeface="微软雅黑" pitchFamily="34" charset="-122"/>
            </a:endParaRPr>
          </a:p>
        </p:txBody>
      </p:sp>
      <p:sp>
        <p:nvSpPr>
          <p:cNvPr id="7172" name="自选图形 3"/>
          <p:cNvSpPr>
            <a:spLocks noChangeArrowheads="1"/>
          </p:cNvSpPr>
          <p:nvPr/>
        </p:nvSpPr>
        <p:spPr bwMode="auto">
          <a:xfrm>
            <a:off x="6228184" y="3007535"/>
            <a:ext cx="2286000" cy="2869737"/>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E3F1FF"/>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a:endParaRPr lang="zh-CN" altLang="en-US">
              <a:latin typeface="Verdana" pitchFamily="34" charset="0"/>
              <a:cs typeface="Arial" charset="0"/>
            </a:endParaRPr>
          </a:p>
        </p:txBody>
      </p:sp>
      <p:sp>
        <p:nvSpPr>
          <p:cNvPr id="7173" name="自选图形 4"/>
          <p:cNvSpPr>
            <a:spLocks noChangeArrowheads="1"/>
          </p:cNvSpPr>
          <p:nvPr/>
        </p:nvSpPr>
        <p:spPr bwMode="auto">
          <a:xfrm>
            <a:off x="611560" y="2947889"/>
            <a:ext cx="2286000" cy="2425352"/>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E3F1FF"/>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a:endParaRPr lang="zh-CN" altLang="en-US">
              <a:latin typeface="Verdana" pitchFamily="34" charset="0"/>
              <a:cs typeface="Arial" charset="0"/>
            </a:endParaRPr>
          </a:p>
        </p:txBody>
      </p:sp>
      <p:sp>
        <p:nvSpPr>
          <p:cNvPr id="7174" name="文本框 5"/>
          <p:cNvSpPr txBox="1">
            <a:spLocks noChangeArrowheads="1"/>
          </p:cNvSpPr>
          <p:nvPr/>
        </p:nvSpPr>
        <p:spPr bwMode="auto">
          <a:xfrm>
            <a:off x="706810" y="3147914"/>
            <a:ext cx="2038350"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zh-CN" altLang="en-US" sz="2000" b="1" dirty="0">
                <a:solidFill>
                  <a:srgbClr val="000000"/>
                </a:solidFill>
                <a:cs typeface="Arial" charset="0"/>
              </a:rPr>
              <a:t>已有</a:t>
            </a:r>
            <a:r>
              <a:rPr lang="zh-CN" altLang="en-US" sz="2000" b="1" dirty="0" smtClean="0">
                <a:solidFill>
                  <a:srgbClr val="000000"/>
                </a:solidFill>
                <a:cs typeface="Arial" charset="0"/>
              </a:rPr>
              <a:t>组织机构代码党群机关，</a:t>
            </a:r>
            <a:r>
              <a:rPr lang="zh-CN" altLang="zh-CN" dirty="0" smtClean="0"/>
              <a:t>事业</a:t>
            </a:r>
            <a:r>
              <a:rPr lang="zh-CN" altLang="en-US" dirty="0" smtClean="0"/>
              <a:t>单位</a:t>
            </a:r>
            <a:r>
              <a:rPr lang="en-US" altLang="zh-CN" dirty="0" smtClean="0"/>
              <a:t>41631</a:t>
            </a:r>
            <a:r>
              <a:rPr lang="zh-CN" altLang="en-US" dirty="0" smtClean="0"/>
              <a:t>个</a:t>
            </a:r>
            <a:r>
              <a:rPr lang="zh-CN" altLang="zh-CN" dirty="0" smtClean="0"/>
              <a:t>，机关</a:t>
            </a:r>
            <a:r>
              <a:rPr lang="en-US" altLang="zh-CN" dirty="0" smtClean="0"/>
              <a:t>298918</a:t>
            </a:r>
            <a:r>
              <a:rPr lang="zh-CN" altLang="en-US" dirty="0" smtClean="0"/>
              <a:t>个</a:t>
            </a:r>
            <a:r>
              <a:rPr lang="zh-CN" altLang="zh-CN" dirty="0" smtClean="0"/>
              <a:t>，</a:t>
            </a:r>
            <a:r>
              <a:rPr lang="zh-CN" altLang="en-US" dirty="0"/>
              <a:t>群团</a:t>
            </a:r>
            <a:r>
              <a:rPr lang="en-US" altLang="zh-CN" dirty="0" smtClean="0"/>
              <a:t>91863</a:t>
            </a:r>
            <a:r>
              <a:rPr lang="zh-CN" altLang="en-US" dirty="0" smtClean="0"/>
              <a:t>个</a:t>
            </a:r>
            <a:r>
              <a:rPr lang="zh-CN" altLang="en-US" dirty="0" smtClean="0">
                <a:cs typeface="Arial" charset="0"/>
              </a:rPr>
              <a:t>。</a:t>
            </a:r>
            <a:endParaRPr lang="en-US" altLang="zh-CN" dirty="0">
              <a:cs typeface="Arial" charset="0"/>
            </a:endParaRPr>
          </a:p>
        </p:txBody>
      </p:sp>
      <p:sp>
        <p:nvSpPr>
          <p:cNvPr id="19" name="任意多边形 6"/>
          <p:cNvSpPr>
            <a:spLocks/>
          </p:cNvSpPr>
          <p:nvPr/>
        </p:nvSpPr>
        <p:spPr bwMode="gray">
          <a:xfrm>
            <a:off x="2897560" y="3039964"/>
            <a:ext cx="1228353"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pPr>
              <a:defRPr/>
            </a:pPr>
            <a:endParaRPr lang="zh-CN" altLang="en-US">
              <a:latin typeface="Arial" pitchFamily="34" charset="0"/>
            </a:endParaRPr>
          </a:p>
        </p:txBody>
      </p:sp>
      <p:sp>
        <p:nvSpPr>
          <p:cNvPr id="7176" name="自选图形 7"/>
          <p:cNvSpPr>
            <a:spLocks noChangeAspect="1" noChangeArrowheads="1" noTextEdit="1"/>
          </p:cNvSpPr>
          <p:nvPr/>
        </p:nvSpPr>
        <p:spPr bwMode="gray">
          <a:xfrm flipH="1">
            <a:off x="4868863" y="3036789"/>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 name="任意多边形 8"/>
          <p:cNvSpPr>
            <a:spLocks/>
          </p:cNvSpPr>
          <p:nvPr/>
        </p:nvSpPr>
        <p:spPr bwMode="gray">
          <a:xfrm flipH="1">
            <a:off x="4875212" y="3039965"/>
            <a:ext cx="1352971" cy="1154112"/>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pPr>
              <a:defRPr/>
            </a:pPr>
            <a:endParaRPr lang="zh-CN" altLang="en-US">
              <a:latin typeface="Arial" pitchFamily="34" charset="0"/>
            </a:endParaRPr>
          </a:p>
        </p:txBody>
      </p:sp>
      <p:grpSp>
        <p:nvGrpSpPr>
          <p:cNvPr id="7178" name="组合 9"/>
          <p:cNvGrpSpPr>
            <a:grpSpLocks/>
          </p:cNvGrpSpPr>
          <p:nvPr/>
        </p:nvGrpSpPr>
        <p:grpSpPr bwMode="auto">
          <a:xfrm>
            <a:off x="3048000" y="1412776"/>
            <a:ext cx="2998788" cy="1601788"/>
            <a:chOff x="1997" y="1314"/>
            <a:chExt cx="1889" cy="1009"/>
          </a:xfrm>
        </p:grpSpPr>
        <p:grpSp>
          <p:nvGrpSpPr>
            <p:cNvPr id="7181" name="组合 10"/>
            <p:cNvGrpSpPr>
              <a:grpSpLocks/>
            </p:cNvGrpSpPr>
            <p:nvPr/>
          </p:nvGrpSpPr>
          <p:grpSpPr bwMode="auto">
            <a:xfrm>
              <a:off x="1997" y="1404"/>
              <a:ext cx="1889" cy="919"/>
              <a:chOff x="1973" y="1027"/>
              <a:chExt cx="1926" cy="937"/>
            </a:xfrm>
          </p:grpSpPr>
          <p:sp>
            <p:nvSpPr>
              <p:cNvPr id="28" name="椭圆 11"/>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Arial" pitchFamily="34" charset="0"/>
                </a:endParaRPr>
              </a:p>
            </p:txBody>
          </p:sp>
          <p:sp>
            <p:nvSpPr>
              <p:cNvPr id="29" name="椭圆 12"/>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Arial" pitchFamily="34" charset="0"/>
                </a:endParaRPr>
              </a:p>
            </p:txBody>
          </p:sp>
        </p:grpSp>
        <p:sp>
          <p:nvSpPr>
            <p:cNvPr id="24" name="椭圆 13"/>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defRPr/>
              </a:pPr>
              <a:endParaRPr lang="zh-CN" altLang="en-US">
                <a:latin typeface="Arial" pitchFamily="34" charset="0"/>
              </a:endParaRPr>
            </a:p>
          </p:txBody>
        </p:sp>
        <p:sp>
          <p:nvSpPr>
            <p:cNvPr id="25" name="椭圆 14"/>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defRPr/>
              </a:pPr>
              <a:endParaRPr lang="zh-CN" altLang="en-US">
                <a:latin typeface="Arial" pitchFamily="34" charset="0"/>
              </a:endParaRPr>
            </a:p>
          </p:txBody>
        </p:sp>
        <p:sp>
          <p:nvSpPr>
            <p:cNvPr id="26" name="椭圆 15"/>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defRPr/>
              </a:pPr>
              <a:endParaRPr lang="zh-CN" altLang="en-US">
                <a:latin typeface="Arial" pitchFamily="34" charset="0"/>
              </a:endParaRPr>
            </a:p>
          </p:txBody>
        </p:sp>
        <p:sp>
          <p:nvSpPr>
            <p:cNvPr id="27" name="椭圆 16"/>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defRPr/>
              </a:pPr>
              <a:endParaRPr lang="zh-CN" altLang="en-US">
                <a:latin typeface="Arial" pitchFamily="34" charset="0"/>
              </a:endParaRPr>
            </a:p>
          </p:txBody>
        </p:sp>
      </p:grpSp>
      <p:sp>
        <p:nvSpPr>
          <p:cNvPr id="7179" name="文本框 17"/>
          <p:cNvSpPr txBox="1">
            <a:spLocks noChangeArrowheads="1"/>
          </p:cNvSpPr>
          <p:nvPr/>
        </p:nvSpPr>
        <p:spPr bwMode="auto">
          <a:xfrm>
            <a:off x="3511047" y="1725514"/>
            <a:ext cx="20409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a:r>
              <a:rPr lang="zh-CN" altLang="en-US" sz="2400" b="1" dirty="0" smtClean="0">
                <a:solidFill>
                  <a:srgbClr val="000000"/>
                </a:solidFill>
                <a:cs typeface="Arial" charset="0"/>
              </a:rPr>
              <a:t>组织机构代码</a:t>
            </a:r>
            <a:endParaRPr lang="en-US" altLang="zh-CN" sz="1400" dirty="0">
              <a:solidFill>
                <a:srgbClr val="000000"/>
              </a:solidFill>
              <a:cs typeface="Arial" charset="0"/>
            </a:endParaRPr>
          </a:p>
        </p:txBody>
      </p:sp>
      <p:sp>
        <p:nvSpPr>
          <p:cNvPr id="7180" name="文本框 18"/>
          <p:cNvSpPr txBox="1">
            <a:spLocks noChangeArrowheads="1"/>
          </p:cNvSpPr>
          <p:nvPr/>
        </p:nvSpPr>
        <p:spPr bwMode="auto">
          <a:xfrm>
            <a:off x="6228184" y="3236134"/>
            <a:ext cx="2266950"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zh-CN" altLang="en-US" sz="2000" b="1" dirty="0">
                <a:solidFill>
                  <a:srgbClr val="000000"/>
                </a:solidFill>
                <a:cs typeface="Arial" charset="0"/>
              </a:rPr>
              <a:t>新</a:t>
            </a:r>
            <a:r>
              <a:rPr lang="zh-CN" altLang="en-US" sz="2000" b="1" dirty="0" smtClean="0">
                <a:solidFill>
                  <a:srgbClr val="000000"/>
                </a:solidFill>
                <a:cs typeface="Arial" charset="0"/>
              </a:rPr>
              <a:t>设立党群机关</a:t>
            </a:r>
            <a:endParaRPr lang="en-US" altLang="zh-CN" sz="2000" b="1" dirty="0">
              <a:solidFill>
                <a:srgbClr val="000000"/>
              </a:solidFill>
              <a:cs typeface="Arial" charset="0"/>
            </a:endParaRPr>
          </a:p>
          <a:p>
            <a:pPr eaLnBrk="1" hangingPunct="1"/>
            <a:r>
              <a:rPr lang="zh-CN" altLang="en-US" dirty="0" smtClean="0">
                <a:cs typeface="Arial" charset="0"/>
              </a:rPr>
              <a:t>在录入设立时，组织机构代码项不进行填写，系统会自动从预付码系统中采用新</a:t>
            </a:r>
            <a:r>
              <a:rPr lang="zh-CN" altLang="en-US" dirty="0">
                <a:cs typeface="Arial" charset="0"/>
              </a:rPr>
              <a:t>的</a:t>
            </a:r>
            <a:r>
              <a:rPr lang="zh-CN" altLang="en-US" dirty="0" smtClean="0">
                <a:cs typeface="Arial" charset="0"/>
              </a:rPr>
              <a:t>组织机构代码来生成统一社会信用代码。</a:t>
            </a:r>
            <a:endParaRPr lang="en-US" altLang="zh-CN" dirty="0" smtClean="0">
              <a:cs typeface="Arial" charset="0"/>
            </a:endParaRPr>
          </a:p>
          <a:p>
            <a:pPr eaLnBrk="1" hangingPunct="1"/>
            <a:endParaRPr lang="en-US" altLang="zh-CN" dirty="0">
              <a:cs typeface="Arial" charset="0"/>
            </a:endParaRPr>
          </a:p>
          <a:p>
            <a:pPr eaLnBrk="1" hangingPunct="1"/>
            <a:endParaRPr lang="en-US" altLang="zh-CN" dirty="0">
              <a:cs typeface="Arial" charset="0"/>
            </a:endParaRPr>
          </a:p>
        </p:txBody>
      </p:sp>
      <p:sp>
        <p:nvSpPr>
          <p:cNvPr id="20" name="自选图形 4"/>
          <p:cNvSpPr>
            <a:spLocks noChangeArrowheads="1"/>
          </p:cNvSpPr>
          <p:nvPr/>
        </p:nvSpPr>
        <p:spPr bwMode="auto">
          <a:xfrm>
            <a:off x="3382963" y="4149105"/>
            <a:ext cx="2360612" cy="2331292"/>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E3F1FF"/>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a:endParaRPr lang="zh-CN" altLang="en-US">
              <a:latin typeface="Verdana" pitchFamily="34" charset="0"/>
              <a:cs typeface="Arial" charset="0"/>
            </a:endParaRPr>
          </a:p>
        </p:txBody>
      </p:sp>
      <p:sp>
        <p:nvSpPr>
          <p:cNvPr id="22" name="文本框 5"/>
          <p:cNvSpPr txBox="1">
            <a:spLocks noChangeArrowheads="1"/>
          </p:cNvSpPr>
          <p:nvPr/>
        </p:nvSpPr>
        <p:spPr bwMode="auto">
          <a:xfrm>
            <a:off x="3486150" y="4337745"/>
            <a:ext cx="209073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zh-CN" altLang="en-US" dirty="0" smtClean="0"/>
              <a:t>录入党群机关名称</a:t>
            </a:r>
            <a:r>
              <a:rPr lang="zh-CN" altLang="en-US" dirty="0"/>
              <a:t>时</a:t>
            </a:r>
            <a:r>
              <a:rPr lang="zh-CN" altLang="en-US" dirty="0" smtClean="0"/>
              <a:t>，系统查询组织机构代码，将匹配的组织机构代码自动填写到组织机构代码项</a:t>
            </a:r>
            <a:r>
              <a:rPr lang="zh-CN" altLang="en-US" b="1" dirty="0" smtClean="0">
                <a:solidFill>
                  <a:srgbClr val="000000"/>
                </a:solidFill>
                <a:cs typeface="Arial" charset="0"/>
              </a:rPr>
              <a:t>。</a:t>
            </a:r>
            <a:endParaRPr lang="en-US" altLang="zh-CN" dirty="0">
              <a:cs typeface="Arial" charset="0"/>
            </a:endParaRPr>
          </a:p>
        </p:txBody>
      </p:sp>
      <p:sp>
        <p:nvSpPr>
          <p:cNvPr id="2" name="下箭头 1"/>
          <p:cNvSpPr/>
          <p:nvPr/>
        </p:nvSpPr>
        <p:spPr>
          <a:xfrm>
            <a:off x="4211960" y="3196084"/>
            <a:ext cx="596131" cy="9291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灯片编号占位符 2"/>
          <p:cNvSpPr>
            <a:spLocks noGrp="1"/>
          </p:cNvSpPr>
          <p:nvPr>
            <p:ph type="sldNum" sz="quarter" idx="11"/>
          </p:nvPr>
        </p:nvSpPr>
        <p:spPr/>
        <p:txBody>
          <a:bodyPr/>
          <a:lstStyle/>
          <a:p>
            <a:pPr>
              <a:defRPr/>
            </a:pPr>
            <a:fld id="{CF6C28F8-2CCE-4FE1-A8EB-7B977C791678}" type="slidenum">
              <a:rPr lang="en-US" altLang="zh-CN" smtClean="0"/>
              <a:pPr>
                <a:defRPr/>
              </a:pPr>
              <a:t>9</a:t>
            </a:fld>
            <a:endParaRPr lang="en-US" altLang="zh-CN"/>
          </a:p>
        </p:txBody>
      </p:sp>
    </p:spTree>
    <p:extLst>
      <p:ext uri="{BB962C8B-B14F-4D97-AF65-F5344CB8AC3E}">
        <p14:creationId xmlns:p14="http://schemas.microsoft.com/office/powerpoint/2010/main" val="3738952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cdb2004c026l">
  <a:themeElements>
    <a:clrScheme name="sample 3">
      <a:dk1>
        <a:srgbClr val="1D528D"/>
      </a:dk1>
      <a:lt1>
        <a:srgbClr val="FFFFFF"/>
      </a:lt1>
      <a:dk2>
        <a:srgbClr val="000000"/>
      </a:dk2>
      <a:lt2>
        <a:srgbClr val="C0C0C0"/>
      </a:lt2>
      <a:accent1>
        <a:srgbClr val="72B143"/>
      </a:accent1>
      <a:accent2>
        <a:srgbClr val="0099CC"/>
      </a:accent2>
      <a:accent3>
        <a:srgbClr val="FFFFFF"/>
      </a:accent3>
      <a:accent4>
        <a:srgbClr val="174578"/>
      </a:accent4>
      <a:accent5>
        <a:srgbClr val="BCD5B0"/>
      </a:accent5>
      <a:accent6>
        <a:srgbClr val="008AB9"/>
      </a:accent6>
      <a:hlink>
        <a:srgbClr val="6699FF"/>
      </a:hlink>
      <a:folHlink>
        <a:srgbClr val="AC7AD2"/>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algn="ctr">
          <a:solidFill>
            <a:schemeClr val="tx2"/>
          </a:solidFill>
          <a:round/>
          <a:headEnd/>
          <a:tailEnd/>
        </a:ln>
      </a:spPr>
      <a:bodyPr wrap="none" anchor="ctr"/>
      <a:lstStyle>
        <a:defPPr algn="ctr" eaLnBrk="0" hangingPunct="0">
          <a:defRPr b="1" dirty="0" smtClean="0">
            <a:solidFill>
              <a:srgbClr val="003366"/>
            </a:solidFill>
            <a:latin typeface="宋体" panose="02010600030101010101" pitchFamily="2" charset="-122"/>
          </a:defRPr>
        </a:defPPr>
      </a:lstStyle>
    </a:spDef>
  </a:objectDefaults>
  <a:extraClrSchemeLst>
    <a:extraClrScheme>
      <a:clrScheme name="sample 1">
        <a:dk1>
          <a:srgbClr val="666699"/>
        </a:dk1>
        <a:lt1>
          <a:srgbClr val="FFFFFF"/>
        </a:lt1>
        <a:dk2>
          <a:srgbClr val="000000"/>
        </a:dk2>
        <a:lt2>
          <a:srgbClr val="C0C0C0"/>
        </a:lt2>
        <a:accent1>
          <a:srgbClr val="3F97D3"/>
        </a:accent1>
        <a:accent2>
          <a:srgbClr val="75AD94"/>
        </a:accent2>
        <a:accent3>
          <a:srgbClr val="FFFFFF"/>
        </a:accent3>
        <a:accent4>
          <a:srgbClr val="565682"/>
        </a:accent4>
        <a:accent5>
          <a:srgbClr val="AFC9E6"/>
        </a:accent5>
        <a:accent6>
          <a:srgbClr val="699C86"/>
        </a:accent6>
        <a:hlink>
          <a:srgbClr val="BAA2C8"/>
        </a:hlink>
        <a:folHlink>
          <a:srgbClr val="878FA5"/>
        </a:folHlink>
      </a:clrScheme>
      <a:clrMap bg1="lt1" tx1="dk1" bg2="lt2" tx2="dk2" accent1="accent1" accent2="accent2" accent3="accent3" accent4="accent4" accent5="accent5" accent6="accent6" hlink="hlink" folHlink="folHlink"/>
    </a:extraClrScheme>
    <a:extraClrScheme>
      <a:clrScheme name="sample 2">
        <a:dk1>
          <a:srgbClr val="3E2787"/>
        </a:dk1>
        <a:lt1>
          <a:srgbClr val="FFFFFF"/>
        </a:lt1>
        <a:dk2>
          <a:srgbClr val="000000"/>
        </a:dk2>
        <a:lt2>
          <a:srgbClr val="C0C0C0"/>
        </a:lt2>
        <a:accent1>
          <a:srgbClr val="445DC6"/>
        </a:accent1>
        <a:accent2>
          <a:srgbClr val="6699FF"/>
        </a:accent2>
        <a:accent3>
          <a:srgbClr val="FFFFFF"/>
        </a:accent3>
        <a:accent4>
          <a:srgbClr val="342072"/>
        </a:accent4>
        <a:accent5>
          <a:srgbClr val="B0B6DF"/>
        </a:accent5>
        <a:accent6>
          <a:srgbClr val="5C8AE7"/>
        </a:accent6>
        <a:hlink>
          <a:srgbClr val="69BD97"/>
        </a:hlink>
        <a:folHlink>
          <a:srgbClr val="83A6A7"/>
        </a:folHlink>
      </a:clrScheme>
      <a:clrMap bg1="lt1" tx1="dk1" bg2="lt2" tx2="dk2" accent1="accent1" accent2="accent2" accent3="accent3" accent4="accent4" accent5="accent5" accent6="accent6" hlink="hlink" folHlink="folHlink"/>
    </a:extraClrScheme>
    <a:extraClrScheme>
      <a:clrScheme name="sample 3">
        <a:dk1>
          <a:srgbClr val="1D528D"/>
        </a:dk1>
        <a:lt1>
          <a:srgbClr val="FFFFFF"/>
        </a:lt1>
        <a:dk2>
          <a:srgbClr val="000000"/>
        </a:dk2>
        <a:lt2>
          <a:srgbClr val="C0C0C0"/>
        </a:lt2>
        <a:accent1>
          <a:srgbClr val="72B143"/>
        </a:accent1>
        <a:accent2>
          <a:srgbClr val="0099CC"/>
        </a:accent2>
        <a:accent3>
          <a:srgbClr val="FFFFFF"/>
        </a:accent3>
        <a:accent4>
          <a:srgbClr val="174578"/>
        </a:accent4>
        <a:accent5>
          <a:srgbClr val="BCD5B0"/>
        </a:accent5>
        <a:accent6>
          <a:srgbClr val="008AB9"/>
        </a:accent6>
        <a:hlink>
          <a:srgbClr val="6699FF"/>
        </a:hlink>
        <a:folHlink>
          <a:srgbClr val="AC7AD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12671</TotalTime>
  <Words>3066</Words>
  <Application>Microsoft Office PowerPoint</Application>
  <PresentationFormat>全屏显示(4:3)</PresentationFormat>
  <Paragraphs>584</Paragraphs>
  <Slides>83</Slides>
  <Notes>43</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83</vt:i4>
      </vt:variant>
    </vt:vector>
  </HeadingPairs>
  <TitlesOfParts>
    <vt:vector size="86" baseType="lpstr">
      <vt:lpstr>cdb2004c026l</vt:lpstr>
      <vt:lpstr>Image</vt:lpstr>
      <vt:lpstr>PicObj Class</vt:lpstr>
      <vt:lpstr>中央编办网上赋码和事业单位网上登记管理系统 党群机关管理系统</vt:lpstr>
      <vt:lpstr>目录</vt:lpstr>
      <vt:lpstr>国发〔2015〕33号</vt:lpstr>
      <vt:lpstr>统一社会信用代码</vt:lpstr>
      <vt:lpstr>通知</vt:lpstr>
      <vt:lpstr>通知</vt:lpstr>
      <vt:lpstr>通知</vt:lpstr>
      <vt:lpstr>目录</vt:lpstr>
      <vt:lpstr>组织机构代码</vt:lpstr>
      <vt:lpstr>统一社会信用代码</vt:lpstr>
      <vt:lpstr>目录</vt:lpstr>
      <vt:lpstr>申请表</vt:lpstr>
      <vt:lpstr>初领、补(换)领、撤销填表说明</vt:lpstr>
      <vt:lpstr>初领、补(换)领、撤销填表说明</vt:lpstr>
      <vt:lpstr>初领、补(换)领、撤销填表说明</vt:lpstr>
      <vt:lpstr>变更填表说明</vt:lpstr>
      <vt:lpstr>变更填表说明</vt:lpstr>
      <vt:lpstr>中央版本</vt:lpstr>
      <vt:lpstr>目录</vt:lpstr>
      <vt:lpstr>主要业务</vt:lpstr>
      <vt:lpstr>申请办理</vt:lpstr>
      <vt:lpstr>初领、补(换)领、撤销流程</vt:lpstr>
      <vt:lpstr>变更流程</vt:lpstr>
      <vt:lpstr>党群机关系统权限</vt:lpstr>
      <vt:lpstr>党群机关系统权限</vt:lpstr>
      <vt:lpstr>党群机关用户权限</vt:lpstr>
      <vt:lpstr>党群机关用户授权</vt:lpstr>
      <vt:lpstr>党群机关授权修改</vt:lpstr>
      <vt:lpstr>系统登录</vt:lpstr>
      <vt:lpstr>系统变化-菜单</vt:lpstr>
      <vt:lpstr>功能组成</vt:lpstr>
      <vt:lpstr>党群机关管理系统</vt:lpstr>
      <vt:lpstr>机构类别管理</vt:lpstr>
      <vt:lpstr>登记管理机关录入信息</vt:lpstr>
      <vt:lpstr>录入相关信息</vt:lpstr>
      <vt:lpstr>组织机构代码</vt:lpstr>
      <vt:lpstr>党群机关信息保存</vt:lpstr>
      <vt:lpstr>机关-机构类别</vt:lpstr>
      <vt:lpstr>信息表</vt:lpstr>
      <vt:lpstr>历史记录查询</vt:lpstr>
      <vt:lpstr>历史信息查看</vt:lpstr>
      <vt:lpstr>证书预览</vt:lpstr>
      <vt:lpstr>证书打印</vt:lpstr>
      <vt:lpstr>PowerPoint 演示文稿</vt:lpstr>
      <vt:lpstr>PowerPoint 演示文稿</vt:lpstr>
      <vt:lpstr>党群机关证书二维码</vt:lpstr>
      <vt:lpstr>党群机关图片码-已绑定</vt:lpstr>
      <vt:lpstr>党群机关图片码-未绑定</vt:lpstr>
      <vt:lpstr>党群机关图片码-下载</vt:lpstr>
      <vt:lpstr>党群机关登录页面</vt:lpstr>
      <vt:lpstr>党群机关网上变更页面</vt:lpstr>
      <vt:lpstr>受理变更</vt:lpstr>
      <vt:lpstr>受理通过</vt:lpstr>
      <vt:lpstr>退回修改</vt:lpstr>
      <vt:lpstr>复核变更</vt:lpstr>
      <vt:lpstr>复核变更-复核通过</vt:lpstr>
      <vt:lpstr>复核变更-退回</vt:lpstr>
      <vt:lpstr>现场办理</vt:lpstr>
      <vt:lpstr>现场办理-信息处理</vt:lpstr>
      <vt:lpstr>现场办理-类型选择</vt:lpstr>
      <vt:lpstr>现场办理-撤销</vt:lpstr>
      <vt:lpstr>统计分析</vt:lpstr>
      <vt:lpstr>统计分析后续完善</vt:lpstr>
      <vt:lpstr>统计分析-结果</vt:lpstr>
      <vt:lpstr>统计分析-查看</vt:lpstr>
      <vt:lpstr>统计分析-另存为Excel</vt:lpstr>
      <vt:lpstr>信息查询</vt:lpstr>
      <vt:lpstr>信息查询-结果</vt:lpstr>
      <vt:lpstr>信息查询-查看</vt:lpstr>
      <vt:lpstr>信息查询-另存为Excel</vt:lpstr>
      <vt:lpstr>目录</vt:lpstr>
      <vt:lpstr>中央要求的目标和重点工作</vt:lpstr>
      <vt:lpstr>中央要求的目标和重点工作</vt:lpstr>
      <vt:lpstr>党群机关图片码-强制失效</vt:lpstr>
      <vt:lpstr>年度报告公示</vt:lpstr>
      <vt:lpstr>年度报告公示常见问题</vt:lpstr>
      <vt:lpstr>常见问题解决</vt:lpstr>
      <vt:lpstr>PowerPoint 演示文稿</vt:lpstr>
      <vt:lpstr>PowerPoint 演示文稿</vt:lpstr>
      <vt:lpstr>目录</vt:lpstr>
      <vt:lpstr>使用说明</vt:lpstr>
      <vt:lpstr>登记管理机关端</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CONAC</dc:title>
  <dc:creator>lhy</dc:creator>
  <cp:lastModifiedBy>beijing</cp:lastModifiedBy>
  <cp:revision>656</cp:revision>
  <dcterms:created xsi:type="dcterms:W3CDTF">2012-05-07T02:37:36Z</dcterms:created>
  <dcterms:modified xsi:type="dcterms:W3CDTF">2016-03-22T00:23:27Z</dcterms:modified>
</cp:coreProperties>
</file>