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heme/themeOverride1.xml" ContentType="application/vnd.openxmlformats-officedocument.themeOverr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8"/>
  </p:notesMasterIdLst>
  <p:sldIdLst>
    <p:sldId id="256" r:id="rId2"/>
    <p:sldId id="378" r:id="rId3"/>
    <p:sldId id="445" r:id="rId4"/>
    <p:sldId id="301" r:id="rId5"/>
    <p:sldId id="376" r:id="rId6"/>
    <p:sldId id="377" r:id="rId7"/>
    <p:sldId id="419" r:id="rId8"/>
    <p:sldId id="380" r:id="rId9"/>
    <p:sldId id="381" r:id="rId10"/>
    <p:sldId id="420" r:id="rId11"/>
    <p:sldId id="384" r:id="rId12"/>
    <p:sldId id="454" r:id="rId13"/>
    <p:sldId id="455" r:id="rId14"/>
    <p:sldId id="456" r:id="rId15"/>
    <p:sldId id="457" r:id="rId16"/>
    <p:sldId id="435" r:id="rId17"/>
    <p:sldId id="396" r:id="rId18"/>
    <p:sldId id="446" r:id="rId19"/>
    <p:sldId id="397" r:id="rId20"/>
    <p:sldId id="447" r:id="rId21"/>
    <p:sldId id="448" r:id="rId22"/>
    <p:sldId id="443" r:id="rId23"/>
    <p:sldId id="449" r:id="rId24"/>
    <p:sldId id="461" r:id="rId25"/>
    <p:sldId id="473" r:id="rId26"/>
    <p:sldId id="460" r:id="rId27"/>
    <p:sldId id="462" r:id="rId28"/>
    <p:sldId id="464" r:id="rId29"/>
    <p:sldId id="463" r:id="rId30"/>
    <p:sldId id="458" r:id="rId31"/>
    <p:sldId id="398" r:id="rId32"/>
    <p:sldId id="465" r:id="rId33"/>
    <p:sldId id="402" r:id="rId34"/>
    <p:sldId id="424" r:id="rId35"/>
    <p:sldId id="404" r:id="rId36"/>
    <p:sldId id="405" r:id="rId37"/>
    <p:sldId id="406" r:id="rId38"/>
    <p:sldId id="467" r:id="rId39"/>
    <p:sldId id="422" r:id="rId40"/>
    <p:sldId id="469" r:id="rId41"/>
    <p:sldId id="425" r:id="rId42"/>
    <p:sldId id="451" r:id="rId43"/>
    <p:sldId id="474" r:id="rId44"/>
    <p:sldId id="453" r:id="rId45"/>
    <p:sldId id="471" r:id="rId46"/>
    <p:sldId id="426" r:id="rId47"/>
    <p:sldId id="427" r:id="rId48"/>
    <p:sldId id="428" r:id="rId49"/>
    <p:sldId id="429" r:id="rId50"/>
    <p:sldId id="430" r:id="rId51"/>
    <p:sldId id="431" r:id="rId52"/>
    <p:sldId id="433" r:id="rId53"/>
    <p:sldId id="432" r:id="rId54"/>
    <p:sldId id="434" r:id="rId55"/>
    <p:sldId id="487" r:id="rId56"/>
    <p:sldId id="408" r:id="rId57"/>
    <p:sldId id="479" r:id="rId58"/>
    <p:sldId id="477" r:id="rId59"/>
    <p:sldId id="481" r:id="rId60"/>
    <p:sldId id="409" r:id="rId61"/>
    <p:sldId id="410" r:id="rId62"/>
    <p:sldId id="482" r:id="rId63"/>
    <p:sldId id="480" r:id="rId64"/>
    <p:sldId id="411" r:id="rId65"/>
    <p:sldId id="484" r:id="rId66"/>
    <p:sldId id="483" r:id="rId67"/>
    <p:sldId id="412" r:id="rId68"/>
    <p:sldId id="413" r:id="rId69"/>
    <p:sldId id="485" r:id="rId70"/>
    <p:sldId id="486" r:id="rId71"/>
    <p:sldId id="423" r:id="rId72"/>
    <p:sldId id="415" r:id="rId73"/>
    <p:sldId id="416" r:id="rId74"/>
    <p:sldId id="475" r:id="rId75"/>
    <p:sldId id="476" r:id="rId76"/>
    <p:sldId id="418" r:id="rId7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86" autoAdjust="0"/>
    <p:restoredTop sz="95789" autoAdjust="0"/>
  </p:normalViewPr>
  <p:slideViewPr>
    <p:cSldViewPr>
      <p:cViewPr>
        <p:scale>
          <a:sx n="90" d="100"/>
          <a:sy n="90" d="100"/>
        </p:scale>
        <p:origin x="-2598" y="-522"/>
      </p:cViewPr>
      <p:guideLst>
        <p:guide orient="horz" pos="2160"/>
        <p:guide pos="2880"/>
      </p:guideLst>
    </p:cSldViewPr>
  </p:slideViewPr>
  <p:outlineViewPr>
    <p:cViewPr>
      <p:scale>
        <a:sx n="33" d="100"/>
        <a:sy n="33" d="100"/>
      </p:scale>
      <p:origin x="0" y="6720"/>
    </p:cViewPr>
  </p:outlineViewPr>
  <p:notesTextViewPr>
    <p:cViewPr>
      <p:scale>
        <a:sx n="1" d="1"/>
        <a:sy n="1" d="1"/>
      </p:scale>
      <p:origin x="0" y="0"/>
    </p:cViewPr>
  </p:notesTextViewPr>
  <p:sorterViewPr>
    <p:cViewPr>
      <p:scale>
        <a:sx n="100" d="100"/>
        <a:sy n="100" d="100"/>
      </p:scale>
      <p:origin x="0" y="781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ea typeface="+mn-ea"/>
              </a:defRPr>
            </a:lvl1pPr>
          </a:lstStyle>
          <a:p>
            <a:pPr>
              <a:defRPr/>
            </a:pPr>
            <a:fld id="{57049C4F-4812-49FD-AEFF-7452B259797B}" type="datetimeFigureOut">
              <a:rPr lang="zh-CN" altLang="en-US"/>
              <a:pPr>
                <a:defRPr/>
              </a:pPr>
              <a:t>2015-12-14</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ea typeface="+mn-ea"/>
              </a:defRPr>
            </a:lvl1pPr>
          </a:lstStyle>
          <a:p>
            <a:pPr>
              <a:defRPr/>
            </a:pPr>
            <a:fld id="{3DBADE00-D6FC-40F6-A787-EE53DA60FB33}" type="slidenum">
              <a:rPr lang="zh-CN" altLang="en-US"/>
              <a:pPr>
                <a:defRPr/>
              </a:pPr>
              <a:t>‹#›</a:t>
            </a:fld>
            <a:endParaRPr lang="zh-CN" altLang="en-US"/>
          </a:p>
        </p:txBody>
      </p:sp>
    </p:spTree>
    <p:extLst>
      <p:ext uri="{BB962C8B-B14F-4D97-AF65-F5344CB8AC3E}">
        <p14:creationId xmlns:p14="http://schemas.microsoft.com/office/powerpoint/2010/main" val="21671914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178180" name="灯片编号占位符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DF2054C4-05D3-4723-853E-AA0E9B6D1DEE}" type="slidenum">
              <a:rPr lang="zh-CN" altLang="en-US" smtClean="0"/>
              <a:pPr eaLnBrk="1" hangingPunct="1">
                <a:defRPr/>
              </a:pPr>
              <a:t>8</a:t>
            </a:fld>
            <a:endParaRPr lang="zh-CN"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178180" name="灯片编号占位符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DF2054C4-05D3-4723-853E-AA0E9B6D1DEE}" type="slidenum">
              <a:rPr lang="zh-CN" altLang="en-US" smtClean="0"/>
              <a:pPr eaLnBrk="1" hangingPunct="1">
                <a:defRPr/>
              </a:pPr>
              <a:t>23</a:t>
            </a:fld>
            <a:endParaRPr lang="zh-CN"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178180" name="灯片编号占位符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DF2054C4-05D3-4723-853E-AA0E9B6D1DEE}" type="slidenum">
              <a:rPr lang="zh-CN" altLang="en-US" smtClean="0"/>
              <a:pPr eaLnBrk="1" hangingPunct="1">
                <a:defRPr/>
              </a:pPr>
              <a:t>24</a:t>
            </a:fld>
            <a:endParaRPr lang="zh-CN"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178180" name="灯片编号占位符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DF2054C4-05D3-4723-853E-AA0E9B6D1DEE}" type="slidenum">
              <a:rPr lang="zh-CN" altLang="en-US" smtClean="0"/>
              <a:pPr eaLnBrk="1" hangingPunct="1">
                <a:defRPr/>
              </a:pPr>
              <a:t>25</a:t>
            </a:fld>
            <a:endParaRPr lang="zh-CN"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en-US" smtClean="0"/>
          </a:p>
        </p:txBody>
      </p:sp>
      <p:sp>
        <p:nvSpPr>
          <p:cNvPr id="4" name="灯片编号占位符 3"/>
          <p:cNvSpPr>
            <a:spLocks noGrp="1"/>
          </p:cNvSpPr>
          <p:nvPr>
            <p:ph type="sldNum" sz="quarter" idx="5"/>
          </p:nvPr>
        </p:nvSpPr>
        <p:spPr/>
        <p:txBody>
          <a:bodyPr/>
          <a:lstStyle/>
          <a:p>
            <a:pPr>
              <a:defRPr/>
            </a:pPr>
            <a:fld id="{B08DB9D1-2FE2-4064-A81B-783F52BEAB0C}" type="slidenum">
              <a:rPr lang="zh-CN" altLang="en-US" smtClean="0"/>
              <a:pPr>
                <a:defRPr/>
              </a:pPr>
              <a:t>29</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zh-CN" altLang="en-US" dirty="0" smtClean="0"/>
              <a:t>系统中所显示证书号将由统一社会信用代码进行统一替换。</a:t>
            </a:r>
          </a:p>
        </p:txBody>
      </p:sp>
      <p:sp>
        <p:nvSpPr>
          <p:cNvPr id="4" name="灯片编号占位符 3"/>
          <p:cNvSpPr>
            <a:spLocks noGrp="1"/>
          </p:cNvSpPr>
          <p:nvPr>
            <p:ph type="sldNum" sz="quarter" idx="5"/>
          </p:nvPr>
        </p:nvSpPr>
        <p:spPr/>
        <p:txBody>
          <a:bodyPr/>
          <a:lstStyle/>
          <a:p>
            <a:pPr>
              <a:defRPr/>
            </a:pPr>
            <a:fld id="{F8EBAB5C-93E0-45D1-AC41-D5D90A405CFB}" type="slidenum">
              <a:rPr lang="zh-CN" altLang="en-US" smtClean="0"/>
              <a:pPr>
                <a:defRPr/>
              </a:pPr>
              <a:t>30</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zh-CN" altLang="en-US" smtClean="0"/>
              <a:t>需要确认非法人登记信息录入具体事项</a:t>
            </a:r>
          </a:p>
        </p:txBody>
      </p:sp>
      <p:sp>
        <p:nvSpPr>
          <p:cNvPr id="4" name="灯片编号占位符 3"/>
          <p:cNvSpPr>
            <a:spLocks noGrp="1"/>
          </p:cNvSpPr>
          <p:nvPr>
            <p:ph type="sldNum" sz="quarter" idx="5"/>
          </p:nvPr>
        </p:nvSpPr>
        <p:spPr/>
        <p:txBody>
          <a:bodyPr/>
          <a:lstStyle/>
          <a:p>
            <a:pPr>
              <a:defRPr/>
            </a:pPr>
            <a:fld id="{2CB6E701-AECA-4C8A-ACFD-907074677642}" type="slidenum">
              <a:rPr lang="zh-CN" altLang="en-US" smtClean="0"/>
              <a:pPr>
                <a:defRPr/>
              </a:pPr>
              <a:t>33</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en-US" dirty="0" smtClean="0"/>
          </a:p>
        </p:txBody>
      </p:sp>
      <p:sp>
        <p:nvSpPr>
          <p:cNvPr id="4" name="灯片编号占位符 3"/>
          <p:cNvSpPr>
            <a:spLocks noGrp="1"/>
          </p:cNvSpPr>
          <p:nvPr>
            <p:ph type="sldNum" sz="quarter" idx="5"/>
          </p:nvPr>
        </p:nvSpPr>
        <p:spPr/>
        <p:txBody>
          <a:bodyPr/>
          <a:lstStyle/>
          <a:p>
            <a:pPr>
              <a:defRPr/>
            </a:pPr>
            <a:fld id="{2CB6E701-AECA-4C8A-ACFD-907074677642}" type="slidenum">
              <a:rPr lang="zh-CN" altLang="en-US" smtClean="0"/>
              <a:pPr>
                <a:defRPr/>
              </a:pPr>
              <a:t>35</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en-US" dirty="0" smtClean="0"/>
          </a:p>
        </p:txBody>
      </p:sp>
      <p:sp>
        <p:nvSpPr>
          <p:cNvPr id="4" name="灯片编号占位符 3"/>
          <p:cNvSpPr>
            <a:spLocks noGrp="1"/>
          </p:cNvSpPr>
          <p:nvPr>
            <p:ph type="sldNum" sz="quarter" idx="5"/>
          </p:nvPr>
        </p:nvSpPr>
        <p:spPr/>
        <p:txBody>
          <a:bodyPr/>
          <a:lstStyle/>
          <a:p>
            <a:pPr>
              <a:defRPr/>
            </a:pPr>
            <a:fld id="{2CB6E701-AECA-4C8A-ACFD-907074677642}" type="slidenum">
              <a:rPr lang="zh-CN" altLang="en-US" smtClean="0"/>
              <a:pPr>
                <a:defRPr/>
              </a:pPr>
              <a:t>36</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en-US" dirty="0" smtClean="0"/>
          </a:p>
        </p:txBody>
      </p:sp>
      <p:sp>
        <p:nvSpPr>
          <p:cNvPr id="4" name="灯片编号占位符 3"/>
          <p:cNvSpPr>
            <a:spLocks noGrp="1"/>
          </p:cNvSpPr>
          <p:nvPr>
            <p:ph type="sldNum" sz="quarter" idx="5"/>
          </p:nvPr>
        </p:nvSpPr>
        <p:spPr/>
        <p:txBody>
          <a:bodyPr/>
          <a:lstStyle/>
          <a:p>
            <a:pPr>
              <a:defRPr/>
            </a:pPr>
            <a:fld id="{2CB6E701-AECA-4C8A-ACFD-907074677642}" type="slidenum">
              <a:rPr lang="zh-CN" altLang="en-US" smtClean="0"/>
              <a:pPr>
                <a:defRPr/>
              </a:pPr>
              <a:t>37</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en-US" dirty="0" smtClean="0"/>
          </a:p>
        </p:txBody>
      </p:sp>
      <p:sp>
        <p:nvSpPr>
          <p:cNvPr id="4" name="灯片编号占位符 3"/>
          <p:cNvSpPr>
            <a:spLocks noGrp="1"/>
          </p:cNvSpPr>
          <p:nvPr>
            <p:ph type="sldNum" sz="quarter" idx="5"/>
          </p:nvPr>
        </p:nvSpPr>
        <p:spPr/>
        <p:txBody>
          <a:bodyPr/>
          <a:lstStyle/>
          <a:p>
            <a:pPr>
              <a:defRPr/>
            </a:pPr>
            <a:fld id="{2CB6E701-AECA-4C8A-ACFD-907074677642}" type="slidenum">
              <a:rPr lang="zh-CN" altLang="en-US" smtClean="0"/>
              <a:pPr>
                <a:defRPr/>
              </a:pPr>
              <a:t>38</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178180" name="灯片编号占位符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DF2054C4-05D3-4723-853E-AA0E9B6D1DEE}" type="slidenum">
              <a:rPr lang="zh-CN" altLang="en-US" smtClean="0"/>
              <a:pPr eaLnBrk="1" hangingPunct="1">
                <a:defRPr/>
              </a:pPr>
              <a:t>9</a:t>
            </a:fld>
            <a:endParaRPr lang="zh-CN"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en-US" dirty="0" smtClean="0"/>
          </a:p>
        </p:txBody>
      </p:sp>
      <p:sp>
        <p:nvSpPr>
          <p:cNvPr id="4" name="灯片编号占位符 3"/>
          <p:cNvSpPr>
            <a:spLocks noGrp="1"/>
          </p:cNvSpPr>
          <p:nvPr>
            <p:ph type="sldNum" sz="quarter" idx="5"/>
          </p:nvPr>
        </p:nvSpPr>
        <p:spPr/>
        <p:txBody>
          <a:bodyPr/>
          <a:lstStyle/>
          <a:p>
            <a:pPr>
              <a:defRPr/>
            </a:pPr>
            <a:fld id="{F8EBAB5C-93E0-45D1-AC41-D5D90A405CFB}" type="slidenum">
              <a:rPr lang="zh-CN" altLang="en-US" smtClean="0"/>
              <a:pPr>
                <a:defRPr/>
              </a:pPr>
              <a:t>40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en-US" dirty="0" smtClean="0"/>
          </a:p>
        </p:txBody>
      </p:sp>
      <p:sp>
        <p:nvSpPr>
          <p:cNvPr id="4" name="灯片编号占位符 3"/>
          <p:cNvSpPr>
            <a:spLocks noGrp="1"/>
          </p:cNvSpPr>
          <p:nvPr>
            <p:ph type="sldNum" sz="quarter" idx="5"/>
          </p:nvPr>
        </p:nvSpPr>
        <p:spPr/>
        <p:txBody>
          <a:bodyPr/>
          <a:lstStyle/>
          <a:p>
            <a:pPr>
              <a:defRPr/>
            </a:pPr>
            <a:fld id="{F8EBAB5C-93E0-45D1-AC41-D5D90A405CFB}" type="slidenum">
              <a:rPr lang="zh-CN" altLang="en-US" smtClean="0"/>
              <a:pPr>
                <a:defRPr/>
              </a:pPr>
              <a:t>41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en-US" dirty="0" smtClean="0"/>
          </a:p>
        </p:txBody>
      </p:sp>
      <p:sp>
        <p:nvSpPr>
          <p:cNvPr id="4" name="灯片编号占位符 3"/>
          <p:cNvSpPr>
            <a:spLocks noGrp="1"/>
          </p:cNvSpPr>
          <p:nvPr>
            <p:ph type="sldNum" sz="quarter" idx="5"/>
          </p:nvPr>
        </p:nvSpPr>
        <p:spPr/>
        <p:txBody>
          <a:bodyPr/>
          <a:lstStyle/>
          <a:p>
            <a:pPr>
              <a:defRPr/>
            </a:pPr>
            <a:fld id="{F8EBAB5C-93E0-45D1-AC41-D5D90A405CFB}" type="slidenum">
              <a:rPr lang="zh-CN" altLang="en-US" smtClean="0"/>
              <a:pPr>
                <a:defRPr/>
              </a:pPr>
              <a:t>42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en-US" dirty="0" smtClean="0"/>
          </a:p>
        </p:txBody>
      </p:sp>
      <p:sp>
        <p:nvSpPr>
          <p:cNvPr id="4" name="灯片编号占位符 3"/>
          <p:cNvSpPr>
            <a:spLocks noGrp="1"/>
          </p:cNvSpPr>
          <p:nvPr>
            <p:ph type="sldNum" sz="quarter" idx="5"/>
          </p:nvPr>
        </p:nvSpPr>
        <p:spPr/>
        <p:txBody>
          <a:bodyPr/>
          <a:lstStyle/>
          <a:p>
            <a:pPr>
              <a:defRPr/>
            </a:pPr>
            <a:fld id="{F8EBAB5C-93E0-45D1-AC41-D5D90A405CFB}" type="slidenum">
              <a:rPr lang="zh-CN" altLang="en-US" smtClean="0"/>
              <a:pPr>
                <a:defRPr/>
              </a:pPr>
              <a:t>43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en-US" dirty="0" smtClean="0"/>
          </a:p>
        </p:txBody>
      </p:sp>
      <p:sp>
        <p:nvSpPr>
          <p:cNvPr id="4" name="灯片编号占位符 3"/>
          <p:cNvSpPr>
            <a:spLocks noGrp="1"/>
          </p:cNvSpPr>
          <p:nvPr>
            <p:ph type="sldNum" sz="quarter" idx="5"/>
          </p:nvPr>
        </p:nvSpPr>
        <p:spPr/>
        <p:txBody>
          <a:bodyPr/>
          <a:lstStyle/>
          <a:p>
            <a:pPr>
              <a:defRPr/>
            </a:pPr>
            <a:fld id="{F8EBAB5C-93E0-45D1-AC41-D5D90A405CFB}" type="slidenum">
              <a:rPr lang="zh-CN" altLang="en-US" smtClean="0"/>
              <a:pPr>
                <a:defRPr/>
              </a:pPr>
              <a:t>44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178180" name="灯片编号占位符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DF2054C4-05D3-4723-853E-AA0E9B6D1DEE}" type="slidenum">
              <a:rPr lang="zh-CN" altLang="en-US" smtClean="0"/>
              <a:pPr eaLnBrk="1" hangingPunct="1">
                <a:defRPr/>
              </a:pPr>
              <a:t>45</a:t>
            </a:fld>
            <a:endParaRPr lang="zh-CN"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en-US" dirty="0" smtClean="0"/>
          </a:p>
        </p:txBody>
      </p:sp>
      <p:sp>
        <p:nvSpPr>
          <p:cNvPr id="4" name="灯片编号占位符 3"/>
          <p:cNvSpPr>
            <a:spLocks noGrp="1"/>
          </p:cNvSpPr>
          <p:nvPr>
            <p:ph type="sldNum" sz="quarter" idx="5"/>
          </p:nvPr>
        </p:nvSpPr>
        <p:spPr/>
        <p:txBody>
          <a:bodyPr/>
          <a:lstStyle/>
          <a:p>
            <a:pPr>
              <a:defRPr/>
            </a:pPr>
            <a:fld id="{F8EBAB5C-93E0-45D1-AC41-D5D90A405CFB}" type="slidenum">
              <a:rPr lang="zh-CN" altLang="en-US" smtClean="0"/>
              <a:pPr>
                <a:defRPr/>
              </a:pPr>
              <a:t>47</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en-US" dirty="0" smtClean="0"/>
          </a:p>
        </p:txBody>
      </p:sp>
      <p:sp>
        <p:nvSpPr>
          <p:cNvPr id="4" name="灯片编号占位符 3"/>
          <p:cNvSpPr>
            <a:spLocks noGrp="1"/>
          </p:cNvSpPr>
          <p:nvPr>
            <p:ph type="sldNum" sz="quarter" idx="5"/>
          </p:nvPr>
        </p:nvSpPr>
        <p:spPr/>
        <p:txBody>
          <a:bodyPr/>
          <a:lstStyle/>
          <a:p>
            <a:pPr>
              <a:defRPr/>
            </a:pPr>
            <a:fld id="{F8EBAB5C-93E0-45D1-AC41-D5D90A405CFB}" type="slidenum">
              <a:rPr lang="zh-CN" altLang="en-US" smtClean="0"/>
              <a:pPr>
                <a:defRPr/>
              </a:pPr>
              <a:t>48</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178180" name="灯片编号占位符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DF2054C4-05D3-4723-853E-AA0E9B6D1DEE}" type="slidenum">
              <a:rPr lang="zh-CN" altLang="en-US" smtClean="0"/>
              <a:pPr eaLnBrk="1" hangingPunct="1">
                <a:defRPr/>
              </a:pPr>
              <a:t>49</a:t>
            </a:fld>
            <a:endParaRPr lang="zh-CN"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zh-CN" altLang="en-US" dirty="0" smtClean="0"/>
              <a:t>工作人员的权限最多</a:t>
            </a:r>
          </a:p>
        </p:txBody>
      </p:sp>
      <p:sp>
        <p:nvSpPr>
          <p:cNvPr id="4" name="灯片编号占位符 3"/>
          <p:cNvSpPr>
            <a:spLocks noGrp="1"/>
          </p:cNvSpPr>
          <p:nvPr>
            <p:ph type="sldNum" sz="quarter" idx="5"/>
          </p:nvPr>
        </p:nvSpPr>
        <p:spPr/>
        <p:txBody>
          <a:bodyPr/>
          <a:lstStyle/>
          <a:p>
            <a:pPr>
              <a:defRPr/>
            </a:pPr>
            <a:fld id="{F8EBAB5C-93E0-45D1-AC41-D5D90A405CFB}" type="slidenum">
              <a:rPr lang="zh-CN" altLang="en-US" smtClean="0"/>
              <a:pPr>
                <a:defRPr/>
              </a:pPr>
              <a:t>50</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zh-CN" altLang="en-US" dirty="0" smtClean="0"/>
              <a:t>系统中所显示证书号将由统一社会信用代码进行统一替换。</a:t>
            </a:r>
          </a:p>
        </p:txBody>
      </p:sp>
      <p:sp>
        <p:nvSpPr>
          <p:cNvPr id="4" name="灯片编号占位符 3"/>
          <p:cNvSpPr>
            <a:spLocks noGrp="1"/>
          </p:cNvSpPr>
          <p:nvPr>
            <p:ph type="sldNum" sz="quarter" idx="5"/>
          </p:nvPr>
        </p:nvSpPr>
        <p:spPr/>
        <p:txBody>
          <a:bodyPr/>
          <a:lstStyle/>
          <a:p>
            <a:pPr>
              <a:defRPr/>
            </a:pPr>
            <a:fld id="{F8EBAB5C-93E0-45D1-AC41-D5D90A405CFB}" type="slidenum">
              <a:rPr lang="zh-CN" altLang="en-US" smtClean="0"/>
              <a:pPr>
                <a:defRPr/>
              </a:pPr>
              <a:t>11</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en-US" dirty="0" smtClean="0"/>
          </a:p>
        </p:txBody>
      </p:sp>
      <p:sp>
        <p:nvSpPr>
          <p:cNvPr id="4" name="灯片编号占位符 3"/>
          <p:cNvSpPr>
            <a:spLocks noGrp="1"/>
          </p:cNvSpPr>
          <p:nvPr>
            <p:ph type="sldNum" sz="quarter" idx="5"/>
          </p:nvPr>
        </p:nvSpPr>
        <p:spPr/>
        <p:txBody>
          <a:bodyPr/>
          <a:lstStyle/>
          <a:p>
            <a:pPr>
              <a:defRPr/>
            </a:pPr>
            <a:fld id="{F8EBAB5C-93E0-45D1-AC41-D5D90A405CFB}" type="slidenum">
              <a:rPr lang="zh-CN" altLang="en-US" smtClean="0"/>
              <a:pPr>
                <a:defRPr/>
              </a:pPr>
              <a:t>51</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en-US" dirty="0" smtClean="0"/>
          </a:p>
        </p:txBody>
      </p:sp>
      <p:sp>
        <p:nvSpPr>
          <p:cNvPr id="4" name="灯片编号占位符 3"/>
          <p:cNvSpPr>
            <a:spLocks noGrp="1"/>
          </p:cNvSpPr>
          <p:nvPr>
            <p:ph type="sldNum" sz="quarter" idx="5"/>
          </p:nvPr>
        </p:nvSpPr>
        <p:spPr/>
        <p:txBody>
          <a:bodyPr/>
          <a:lstStyle/>
          <a:p>
            <a:pPr>
              <a:defRPr/>
            </a:pPr>
            <a:fld id="{F8EBAB5C-93E0-45D1-AC41-D5D90A405CFB}" type="slidenum">
              <a:rPr lang="zh-CN" altLang="en-US" smtClean="0"/>
              <a:pPr>
                <a:defRPr/>
              </a:pPr>
              <a:t>52</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en-US" dirty="0" smtClean="0"/>
          </a:p>
        </p:txBody>
      </p:sp>
      <p:sp>
        <p:nvSpPr>
          <p:cNvPr id="4" name="灯片编号占位符 3"/>
          <p:cNvSpPr>
            <a:spLocks noGrp="1"/>
          </p:cNvSpPr>
          <p:nvPr>
            <p:ph type="sldNum" sz="quarter" idx="5"/>
          </p:nvPr>
        </p:nvSpPr>
        <p:spPr/>
        <p:txBody>
          <a:bodyPr/>
          <a:lstStyle/>
          <a:p>
            <a:pPr>
              <a:defRPr/>
            </a:pPr>
            <a:fld id="{F8EBAB5C-93E0-45D1-AC41-D5D90A405CFB}" type="slidenum">
              <a:rPr lang="zh-CN" altLang="en-US" smtClean="0"/>
              <a:pPr>
                <a:defRPr/>
              </a:pPr>
              <a:t>53</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en-US" dirty="0" smtClean="0"/>
          </a:p>
        </p:txBody>
      </p:sp>
      <p:sp>
        <p:nvSpPr>
          <p:cNvPr id="4" name="灯片编号占位符 3"/>
          <p:cNvSpPr>
            <a:spLocks noGrp="1"/>
          </p:cNvSpPr>
          <p:nvPr>
            <p:ph type="sldNum" sz="quarter" idx="5"/>
          </p:nvPr>
        </p:nvSpPr>
        <p:spPr/>
        <p:txBody>
          <a:bodyPr/>
          <a:lstStyle/>
          <a:p>
            <a:pPr>
              <a:defRPr/>
            </a:pPr>
            <a:fld id="{C59DF3C0-8A8B-4FF1-988F-70D6EFB6B1CB}" type="slidenum">
              <a:rPr lang="zh-CN" altLang="en-US" smtClean="0"/>
              <a:pPr>
                <a:defRPr/>
              </a:pPr>
              <a:t>54</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en-US" dirty="0" smtClean="0"/>
          </a:p>
        </p:txBody>
      </p:sp>
      <p:sp>
        <p:nvSpPr>
          <p:cNvPr id="4" name="灯片编号占位符 3"/>
          <p:cNvSpPr>
            <a:spLocks noGrp="1"/>
          </p:cNvSpPr>
          <p:nvPr>
            <p:ph type="sldNum" sz="quarter" idx="5"/>
          </p:nvPr>
        </p:nvSpPr>
        <p:spPr/>
        <p:txBody>
          <a:bodyPr/>
          <a:lstStyle/>
          <a:p>
            <a:pPr>
              <a:defRPr/>
            </a:pPr>
            <a:fld id="{2CB6E701-AECA-4C8A-ACFD-907074677642}" type="slidenum">
              <a:rPr lang="zh-CN" altLang="en-US" smtClean="0"/>
              <a:pPr>
                <a:defRPr/>
              </a:pPr>
              <a:t>72</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en-US" dirty="0" smtClean="0"/>
          </a:p>
        </p:txBody>
      </p:sp>
      <p:sp>
        <p:nvSpPr>
          <p:cNvPr id="4" name="灯片编号占位符 3"/>
          <p:cNvSpPr>
            <a:spLocks noGrp="1"/>
          </p:cNvSpPr>
          <p:nvPr>
            <p:ph type="sldNum" sz="quarter" idx="5"/>
          </p:nvPr>
        </p:nvSpPr>
        <p:spPr/>
        <p:txBody>
          <a:bodyPr/>
          <a:lstStyle/>
          <a:p>
            <a:pPr>
              <a:defRPr/>
            </a:pPr>
            <a:fld id="{2CB6E701-AECA-4C8A-ACFD-907074677642}" type="slidenum">
              <a:rPr lang="zh-CN" altLang="en-US" smtClean="0"/>
              <a:pPr>
                <a:defRPr/>
              </a:pPr>
              <a:t>73</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en-US" dirty="0" smtClean="0"/>
          </a:p>
        </p:txBody>
      </p:sp>
      <p:sp>
        <p:nvSpPr>
          <p:cNvPr id="4" name="灯片编号占位符 3"/>
          <p:cNvSpPr>
            <a:spLocks noGrp="1"/>
          </p:cNvSpPr>
          <p:nvPr>
            <p:ph type="sldNum" sz="quarter" idx="5"/>
          </p:nvPr>
        </p:nvSpPr>
        <p:spPr/>
        <p:txBody>
          <a:bodyPr/>
          <a:lstStyle/>
          <a:p>
            <a:pPr>
              <a:defRPr/>
            </a:pPr>
            <a:fld id="{2CB6E701-AECA-4C8A-ACFD-907074677642}" type="slidenum">
              <a:rPr lang="zh-CN" altLang="en-US" smtClean="0"/>
              <a:pPr>
                <a:defRPr/>
              </a:pPr>
              <a:t>74</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en-US" dirty="0" smtClean="0"/>
          </a:p>
        </p:txBody>
      </p:sp>
      <p:sp>
        <p:nvSpPr>
          <p:cNvPr id="4" name="灯片编号占位符 3"/>
          <p:cNvSpPr>
            <a:spLocks noGrp="1"/>
          </p:cNvSpPr>
          <p:nvPr>
            <p:ph type="sldNum" sz="quarter" idx="5"/>
          </p:nvPr>
        </p:nvSpPr>
        <p:spPr/>
        <p:txBody>
          <a:bodyPr/>
          <a:lstStyle/>
          <a:p>
            <a:pPr>
              <a:defRPr/>
            </a:pPr>
            <a:fld id="{2CB6E701-AECA-4C8A-ACFD-907074677642}" type="slidenum">
              <a:rPr lang="zh-CN" altLang="en-US" smtClean="0"/>
              <a:pPr>
                <a:defRPr/>
              </a:pPr>
              <a:t>75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zh-CN" altLang="en-US" dirty="0" smtClean="0"/>
              <a:t>系统中所显示证书号将由统一社会信用代码进行统一替换。</a:t>
            </a:r>
          </a:p>
        </p:txBody>
      </p:sp>
      <p:sp>
        <p:nvSpPr>
          <p:cNvPr id="4" name="灯片编号占位符 3"/>
          <p:cNvSpPr>
            <a:spLocks noGrp="1"/>
          </p:cNvSpPr>
          <p:nvPr>
            <p:ph type="sldNum" sz="quarter" idx="5"/>
          </p:nvPr>
        </p:nvSpPr>
        <p:spPr/>
        <p:txBody>
          <a:bodyPr/>
          <a:lstStyle/>
          <a:p>
            <a:pPr>
              <a:defRPr/>
            </a:pPr>
            <a:fld id="{F8EBAB5C-93E0-45D1-AC41-D5D90A405CFB}" type="slidenum">
              <a:rPr lang="zh-CN" altLang="en-US" smtClean="0"/>
              <a:pPr>
                <a:defRPr/>
              </a:pPr>
              <a:t>12</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zh-CN" altLang="en-US" dirty="0" smtClean="0"/>
              <a:t>系统中所显示证书号将由统一社会信用代码进行统一替换。</a:t>
            </a:r>
          </a:p>
        </p:txBody>
      </p:sp>
      <p:sp>
        <p:nvSpPr>
          <p:cNvPr id="4" name="灯片编号占位符 3"/>
          <p:cNvSpPr>
            <a:spLocks noGrp="1"/>
          </p:cNvSpPr>
          <p:nvPr>
            <p:ph type="sldNum" sz="quarter" idx="5"/>
          </p:nvPr>
        </p:nvSpPr>
        <p:spPr/>
        <p:txBody>
          <a:bodyPr/>
          <a:lstStyle/>
          <a:p>
            <a:pPr>
              <a:defRPr/>
            </a:pPr>
            <a:fld id="{F8EBAB5C-93E0-45D1-AC41-D5D90A405CFB}" type="slidenum">
              <a:rPr lang="zh-CN" altLang="en-US" smtClean="0"/>
              <a:pPr>
                <a:defRPr/>
              </a:pPr>
              <a:t>13</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zh-CN" altLang="en-US" dirty="0" smtClean="0"/>
              <a:t>系统中所显示证书号将由统一社会信用代码进行统一替换。</a:t>
            </a:r>
          </a:p>
        </p:txBody>
      </p:sp>
      <p:sp>
        <p:nvSpPr>
          <p:cNvPr id="4" name="灯片编号占位符 3"/>
          <p:cNvSpPr>
            <a:spLocks noGrp="1"/>
          </p:cNvSpPr>
          <p:nvPr>
            <p:ph type="sldNum" sz="quarter" idx="5"/>
          </p:nvPr>
        </p:nvSpPr>
        <p:spPr/>
        <p:txBody>
          <a:bodyPr/>
          <a:lstStyle/>
          <a:p>
            <a:pPr>
              <a:defRPr/>
            </a:pPr>
            <a:fld id="{F8EBAB5C-93E0-45D1-AC41-D5D90A405CFB}" type="slidenum">
              <a:rPr lang="zh-CN" altLang="en-US" smtClean="0"/>
              <a:pPr>
                <a:defRPr/>
              </a:pPr>
              <a:t>14</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zh-CN" altLang="en-US" dirty="0" smtClean="0"/>
              <a:t>系统中所显示证书号将由统一社会信用代码进行统一替换。</a:t>
            </a:r>
          </a:p>
        </p:txBody>
      </p:sp>
      <p:sp>
        <p:nvSpPr>
          <p:cNvPr id="4" name="灯片编号占位符 3"/>
          <p:cNvSpPr>
            <a:spLocks noGrp="1"/>
          </p:cNvSpPr>
          <p:nvPr>
            <p:ph type="sldNum" sz="quarter" idx="5"/>
          </p:nvPr>
        </p:nvSpPr>
        <p:spPr/>
        <p:txBody>
          <a:bodyPr/>
          <a:lstStyle/>
          <a:p>
            <a:pPr>
              <a:defRPr/>
            </a:pPr>
            <a:fld id="{F8EBAB5C-93E0-45D1-AC41-D5D90A405CFB}" type="slidenum">
              <a:rPr lang="zh-CN" altLang="en-US" smtClean="0"/>
              <a:pPr>
                <a:defRPr/>
              </a:pPr>
              <a:t>15</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en-US" dirty="0" smtClean="0"/>
          </a:p>
        </p:txBody>
      </p:sp>
      <p:sp>
        <p:nvSpPr>
          <p:cNvPr id="4" name="灯片编号占位符 3"/>
          <p:cNvSpPr>
            <a:spLocks noGrp="1"/>
          </p:cNvSpPr>
          <p:nvPr>
            <p:ph type="sldNum" sz="quarter" idx="5"/>
          </p:nvPr>
        </p:nvSpPr>
        <p:spPr/>
        <p:txBody>
          <a:bodyPr/>
          <a:lstStyle/>
          <a:p>
            <a:pPr>
              <a:defRPr/>
            </a:pPr>
            <a:fld id="{F8EBAB5C-93E0-45D1-AC41-D5D90A405CFB}" type="slidenum">
              <a:rPr lang="zh-CN" altLang="en-US" smtClean="0"/>
              <a:pPr>
                <a:defRPr/>
              </a:pPr>
              <a:t>21</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3DBADE00-D6FC-40F6-A787-EE53DA60FB33}" type="slidenum">
              <a:rPr lang="zh-CN" altLang="en-US" smtClean="0"/>
              <a:pPr>
                <a:defRPr/>
              </a:pPr>
              <a:t>22</a:t>
            </a:fld>
            <a:endParaRPr lang="zh-CN" altLang="en-US"/>
          </a:p>
        </p:txBody>
      </p:sp>
    </p:spTree>
    <p:extLst>
      <p:ext uri="{BB962C8B-B14F-4D97-AF65-F5344CB8AC3E}">
        <p14:creationId xmlns:p14="http://schemas.microsoft.com/office/powerpoint/2010/main" val="40375257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5" Type="http://schemas.openxmlformats.org/officeDocument/2006/relationships/image" Target="../media/image3.pn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4" name="Group 20"/>
          <p:cNvGrpSpPr>
            <a:grpSpLocks/>
          </p:cNvGrpSpPr>
          <p:nvPr/>
        </p:nvGrpSpPr>
        <p:grpSpPr bwMode="auto">
          <a:xfrm>
            <a:off x="0" y="3019425"/>
            <a:ext cx="9144000" cy="696913"/>
            <a:chOff x="0" y="1902"/>
            <a:chExt cx="5760" cy="439"/>
          </a:xfrm>
        </p:grpSpPr>
        <p:sp>
          <p:nvSpPr>
            <p:cNvPr id="5" name="Rectangle 17"/>
            <p:cNvSpPr>
              <a:spLocks noChangeArrowheads="1"/>
            </p:cNvSpPr>
            <p:nvPr userDrawn="1"/>
          </p:nvSpPr>
          <p:spPr bwMode="gray">
            <a:xfrm>
              <a:off x="1066" y="1902"/>
              <a:ext cx="4694" cy="439"/>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zh-CN" altLang="en-US" smtClean="0"/>
            </a:p>
          </p:txBody>
        </p:sp>
        <p:sp>
          <p:nvSpPr>
            <p:cNvPr id="6" name="Rectangle 18"/>
            <p:cNvSpPr>
              <a:spLocks noChangeArrowheads="1"/>
            </p:cNvSpPr>
            <p:nvPr userDrawn="1"/>
          </p:nvSpPr>
          <p:spPr bwMode="gray">
            <a:xfrm>
              <a:off x="0" y="2242"/>
              <a:ext cx="1152" cy="96"/>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zh-CN" altLang="en-US" smtClean="0"/>
            </a:p>
          </p:txBody>
        </p:sp>
      </p:grpSp>
      <p:sp>
        <p:nvSpPr>
          <p:cNvPr id="3074" name="Rectangle 2"/>
          <p:cNvSpPr>
            <a:spLocks noGrp="1" noChangeArrowheads="1"/>
          </p:cNvSpPr>
          <p:nvPr>
            <p:ph type="ctrTitle"/>
          </p:nvPr>
        </p:nvSpPr>
        <p:spPr bwMode="gray">
          <a:xfrm>
            <a:off x="2057400" y="2987675"/>
            <a:ext cx="7086600" cy="685800"/>
          </a:xfrm>
        </p:spPr>
        <p:txBody>
          <a:bodyPr/>
          <a:lstStyle>
            <a:lvl1pPr algn="l">
              <a:defRPr sz="4000" b="1"/>
            </a:lvl1pPr>
          </a:lstStyle>
          <a:p>
            <a:pPr lvl="0"/>
            <a:r>
              <a:rPr lang="zh-CN" altLang="en-US" noProof="0" smtClean="0"/>
              <a:t>单击此处编辑母版标题样式</a:t>
            </a:r>
            <a:endParaRPr lang="en-US" altLang="zh-CN" noProof="0" smtClean="0"/>
          </a:p>
        </p:txBody>
      </p:sp>
      <p:sp>
        <p:nvSpPr>
          <p:cNvPr id="3075" name="Rectangle 3"/>
          <p:cNvSpPr>
            <a:spLocks noGrp="1" noChangeArrowheads="1"/>
          </p:cNvSpPr>
          <p:nvPr>
            <p:ph type="subTitle" idx="1"/>
          </p:nvPr>
        </p:nvSpPr>
        <p:spPr bwMode="black">
          <a:xfrm>
            <a:off x="228600" y="4114800"/>
            <a:ext cx="8305800" cy="609600"/>
          </a:xfrm>
        </p:spPr>
        <p:txBody>
          <a:bodyPr/>
          <a:lstStyle>
            <a:lvl1pPr marL="0" indent="0" algn="ctr">
              <a:buFont typeface="Wingdings" pitchFamily="2" charset="2"/>
              <a:buNone/>
              <a:defRPr>
                <a:solidFill>
                  <a:schemeClr val="bg1"/>
                </a:solidFill>
                <a:latin typeface="Arial" pitchFamily="34" charset="0"/>
              </a:defRPr>
            </a:lvl1pPr>
          </a:lstStyle>
          <a:p>
            <a:pPr lvl="0"/>
            <a:r>
              <a:rPr lang="zh-CN" altLang="en-US" noProof="0" smtClean="0"/>
              <a:t>单击此处编辑母版副标题样式</a:t>
            </a:r>
            <a:endParaRPr lang="en-US" altLang="zh-CN" noProof="0" smtClean="0"/>
          </a:p>
        </p:txBody>
      </p:sp>
    </p:spTree>
    <p:extLst>
      <p:ext uri="{BB962C8B-B14F-4D97-AF65-F5344CB8AC3E}">
        <p14:creationId xmlns:p14="http://schemas.microsoft.com/office/powerpoint/2010/main" val="243948471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zh-CN"/>
              <a:t>www.themegallery.com</a:t>
            </a: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CN"/>
              <a:t>Company Logo</a:t>
            </a:r>
          </a:p>
        </p:txBody>
      </p:sp>
      <p:sp>
        <p:nvSpPr>
          <p:cNvPr id="6" name="Rectangle 6"/>
          <p:cNvSpPr>
            <a:spLocks noGrp="1" noChangeArrowheads="1"/>
          </p:cNvSpPr>
          <p:nvPr>
            <p:ph type="sldNum" sz="quarter" idx="12"/>
          </p:nvPr>
        </p:nvSpPr>
        <p:spPr>
          <a:ln/>
        </p:spPr>
        <p:txBody>
          <a:bodyPr/>
          <a:lstStyle>
            <a:lvl1pPr>
              <a:defRPr/>
            </a:lvl1pPr>
          </a:lstStyle>
          <a:p>
            <a:pPr>
              <a:defRPr/>
            </a:pPr>
            <a:fld id="{77A4FAF3-39EA-4FD9-8642-B586948478C3}" type="slidenum">
              <a:rPr lang="en-US" altLang="zh-CN"/>
              <a:pPr>
                <a:defRPr/>
              </a:pPr>
              <a:t>‹#›</a:t>
            </a:fld>
            <a:endParaRPr lang="en-US" altLang="zh-CN"/>
          </a:p>
        </p:txBody>
      </p:sp>
    </p:spTree>
    <p:extLst>
      <p:ext uri="{BB962C8B-B14F-4D97-AF65-F5344CB8AC3E}">
        <p14:creationId xmlns:p14="http://schemas.microsoft.com/office/powerpoint/2010/main" val="3716909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00850" y="152400"/>
            <a:ext cx="2190750" cy="62484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228600" y="152400"/>
            <a:ext cx="6419850" cy="62484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zh-CN"/>
              <a:t>www.themegallery.com</a:t>
            </a: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CN"/>
              <a:t>Company Logo</a:t>
            </a:r>
          </a:p>
        </p:txBody>
      </p:sp>
      <p:sp>
        <p:nvSpPr>
          <p:cNvPr id="6" name="Rectangle 6"/>
          <p:cNvSpPr>
            <a:spLocks noGrp="1" noChangeArrowheads="1"/>
          </p:cNvSpPr>
          <p:nvPr>
            <p:ph type="sldNum" sz="quarter" idx="12"/>
          </p:nvPr>
        </p:nvSpPr>
        <p:spPr>
          <a:ln/>
        </p:spPr>
        <p:txBody>
          <a:bodyPr/>
          <a:lstStyle>
            <a:lvl1pPr>
              <a:defRPr/>
            </a:lvl1pPr>
          </a:lstStyle>
          <a:p>
            <a:pPr>
              <a:defRPr/>
            </a:pPr>
            <a:fld id="{1DE7DBEB-08D0-4632-A54A-AB6D4B576C57}" type="slidenum">
              <a:rPr lang="en-US" altLang="zh-CN"/>
              <a:pPr>
                <a:defRPr/>
              </a:pPr>
              <a:t>‹#›</a:t>
            </a:fld>
            <a:endParaRPr lang="en-US" altLang="zh-CN"/>
          </a:p>
        </p:txBody>
      </p:sp>
    </p:spTree>
    <p:extLst>
      <p:ext uri="{BB962C8B-B14F-4D97-AF65-F5344CB8AC3E}">
        <p14:creationId xmlns:p14="http://schemas.microsoft.com/office/powerpoint/2010/main" val="7358981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228600" y="152400"/>
            <a:ext cx="8763000" cy="639763"/>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457325"/>
            <a:ext cx="8229600" cy="4943475"/>
          </a:xfrm>
        </p:spPr>
        <p:txBody>
          <a:bodyPr/>
          <a:lstStyle/>
          <a:p>
            <a:pPr lvl="0"/>
            <a:r>
              <a:rPr lang="zh-CN" altLang="en-US" noProof="0" smtClean="0"/>
              <a:t>单击图标添加表格</a:t>
            </a:r>
            <a:endParaRPr lang="zh-CN" altLang="en-US" noProof="0"/>
          </a:p>
        </p:txBody>
      </p:sp>
      <p:sp>
        <p:nvSpPr>
          <p:cNvPr id="4" name="Rectangle 4"/>
          <p:cNvSpPr>
            <a:spLocks noGrp="1" noChangeArrowheads="1"/>
          </p:cNvSpPr>
          <p:nvPr>
            <p:ph type="dt" sz="half" idx="10"/>
          </p:nvPr>
        </p:nvSpPr>
        <p:spPr>
          <a:ln/>
        </p:spPr>
        <p:txBody>
          <a:bodyPr/>
          <a:lstStyle>
            <a:lvl1pPr>
              <a:defRPr/>
            </a:lvl1pPr>
          </a:lstStyle>
          <a:p>
            <a:pPr>
              <a:defRPr/>
            </a:pPr>
            <a:r>
              <a:rPr lang="en-US" altLang="zh-CN"/>
              <a:t>www.themegallery.com</a:t>
            </a: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CN"/>
              <a:t>Company Logo</a:t>
            </a:r>
          </a:p>
        </p:txBody>
      </p:sp>
      <p:sp>
        <p:nvSpPr>
          <p:cNvPr id="6" name="Rectangle 6"/>
          <p:cNvSpPr>
            <a:spLocks noGrp="1" noChangeArrowheads="1"/>
          </p:cNvSpPr>
          <p:nvPr>
            <p:ph type="sldNum" sz="quarter" idx="12"/>
          </p:nvPr>
        </p:nvSpPr>
        <p:spPr>
          <a:ln/>
        </p:spPr>
        <p:txBody>
          <a:bodyPr/>
          <a:lstStyle>
            <a:lvl1pPr>
              <a:defRPr/>
            </a:lvl1pPr>
          </a:lstStyle>
          <a:p>
            <a:pPr>
              <a:defRPr/>
            </a:pPr>
            <a:fld id="{6740FA4F-6121-48DE-994C-C4F968168116}" type="slidenum">
              <a:rPr lang="en-US" altLang="zh-CN"/>
              <a:pPr>
                <a:defRPr/>
              </a:pPr>
              <a:t>‹#›</a:t>
            </a:fld>
            <a:endParaRPr lang="en-US" altLang="zh-CN"/>
          </a:p>
        </p:txBody>
      </p:sp>
    </p:spTree>
    <p:extLst>
      <p:ext uri="{BB962C8B-B14F-4D97-AF65-F5344CB8AC3E}">
        <p14:creationId xmlns:p14="http://schemas.microsoft.com/office/powerpoint/2010/main" val="3379636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graphicFrame>
        <p:nvGraphicFramePr>
          <p:cNvPr id="4" name="Object 15"/>
          <p:cNvGraphicFramePr>
            <a:graphicFrameLocks noChangeAspect="1"/>
          </p:cNvGraphicFramePr>
          <p:nvPr/>
        </p:nvGraphicFramePr>
        <p:xfrm>
          <a:off x="0" y="0"/>
          <a:ext cx="9144000" cy="962025"/>
        </p:xfrm>
        <a:graphic>
          <a:graphicData uri="http://schemas.openxmlformats.org/presentationml/2006/ole">
            <mc:AlternateContent xmlns:mc="http://schemas.openxmlformats.org/markup-compatibility/2006">
              <mc:Choice xmlns:v="urn:schemas-microsoft-com:vml" Requires="v">
                <p:oleObj spid="_x0000_s37068" name="Image" r:id="rId3" imgW="9346032" imgH="1282540" progId="Photoshop.Image.6">
                  <p:embed/>
                </p:oleObj>
              </mc:Choice>
              <mc:Fallback>
                <p:oleObj name="Image" r:id="rId3" imgW="9346032" imgH="1282540" progId="Photoshop.Image.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96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Rectangle 16"/>
          <p:cNvSpPr>
            <a:spLocks noChangeArrowheads="1"/>
          </p:cNvSpPr>
          <p:nvPr/>
        </p:nvSpPr>
        <p:spPr bwMode="black">
          <a:xfrm>
            <a:off x="0" y="962025"/>
            <a:ext cx="9144000" cy="319088"/>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zh-CN" altLang="en-US" smtClean="0"/>
          </a:p>
        </p:txBody>
      </p:sp>
      <p:pic>
        <p:nvPicPr>
          <p:cNvPr id="6" name="图片 8"/>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677150" y="6469063"/>
            <a:ext cx="1439863"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r>
              <a:rPr lang="en-US" altLang="zh-CN"/>
              <a:t>www.themegallery.com</a:t>
            </a:r>
          </a:p>
        </p:txBody>
      </p:sp>
      <p:sp>
        <p:nvSpPr>
          <p:cNvPr id="8" name="灯片编号占位符 5"/>
          <p:cNvSpPr>
            <a:spLocks noGrp="1"/>
          </p:cNvSpPr>
          <p:nvPr>
            <p:ph type="sldNum" sz="quarter" idx="11"/>
          </p:nvPr>
        </p:nvSpPr>
        <p:spPr/>
        <p:txBody>
          <a:bodyPr/>
          <a:lstStyle>
            <a:lvl1pPr>
              <a:defRPr/>
            </a:lvl1pPr>
          </a:lstStyle>
          <a:p>
            <a:pPr>
              <a:defRPr/>
            </a:pPr>
            <a:fld id="{CF6C28F8-2CCE-4FE1-A8EB-7B977C791678}" type="slidenum">
              <a:rPr lang="en-US" altLang="zh-CN"/>
              <a:pPr>
                <a:defRPr/>
              </a:pPr>
              <a:t>‹#›</a:t>
            </a:fld>
            <a:endParaRPr lang="en-US" altLang="zh-CN"/>
          </a:p>
        </p:txBody>
      </p:sp>
    </p:spTree>
    <p:extLst>
      <p:ext uri="{BB962C8B-B14F-4D97-AF65-F5344CB8AC3E}">
        <p14:creationId xmlns:p14="http://schemas.microsoft.com/office/powerpoint/2010/main" val="181689328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zh-CN"/>
              <a:t>www.themegallery.com</a:t>
            </a: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CN"/>
              <a:t>Company Logo</a:t>
            </a:r>
          </a:p>
        </p:txBody>
      </p:sp>
      <p:sp>
        <p:nvSpPr>
          <p:cNvPr id="6" name="Rectangle 6"/>
          <p:cNvSpPr>
            <a:spLocks noGrp="1" noChangeArrowheads="1"/>
          </p:cNvSpPr>
          <p:nvPr>
            <p:ph type="sldNum" sz="quarter" idx="12"/>
          </p:nvPr>
        </p:nvSpPr>
        <p:spPr>
          <a:ln/>
        </p:spPr>
        <p:txBody>
          <a:bodyPr/>
          <a:lstStyle>
            <a:lvl1pPr>
              <a:defRPr/>
            </a:lvl1pPr>
          </a:lstStyle>
          <a:p>
            <a:pPr>
              <a:defRPr/>
            </a:pPr>
            <a:fld id="{9F52C022-1DAB-4A40-931A-4B3398FF33EA}" type="slidenum">
              <a:rPr lang="en-US" altLang="zh-CN"/>
              <a:pPr>
                <a:defRPr/>
              </a:pPr>
              <a:t>‹#›</a:t>
            </a:fld>
            <a:endParaRPr lang="en-US" altLang="zh-CN"/>
          </a:p>
        </p:txBody>
      </p:sp>
    </p:spTree>
    <p:extLst>
      <p:ext uri="{BB962C8B-B14F-4D97-AF65-F5344CB8AC3E}">
        <p14:creationId xmlns:p14="http://schemas.microsoft.com/office/powerpoint/2010/main" val="373875939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457325"/>
            <a:ext cx="4038600" cy="49434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457325"/>
            <a:ext cx="4038600" cy="49434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r>
              <a:rPr lang="en-US" altLang="zh-CN"/>
              <a:t>www.themegallery.com</a:t>
            </a: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CN"/>
              <a:t>Company Logo</a:t>
            </a:r>
          </a:p>
        </p:txBody>
      </p:sp>
      <p:sp>
        <p:nvSpPr>
          <p:cNvPr id="7" name="Rectangle 6"/>
          <p:cNvSpPr>
            <a:spLocks noGrp="1" noChangeArrowheads="1"/>
          </p:cNvSpPr>
          <p:nvPr>
            <p:ph type="sldNum" sz="quarter" idx="12"/>
          </p:nvPr>
        </p:nvSpPr>
        <p:spPr>
          <a:ln/>
        </p:spPr>
        <p:txBody>
          <a:bodyPr/>
          <a:lstStyle>
            <a:lvl1pPr>
              <a:defRPr/>
            </a:lvl1pPr>
          </a:lstStyle>
          <a:p>
            <a:pPr>
              <a:defRPr/>
            </a:pPr>
            <a:fld id="{2D914C75-B1F0-466A-A858-E8B0C27342EA}" type="slidenum">
              <a:rPr lang="en-US" altLang="zh-CN"/>
              <a:pPr>
                <a:defRPr/>
              </a:pPr>
              <a:t>‹#›</a:t>
            </a:fld>
            <a:endParaRPr lang="en-US" altLang="zh-CN"/>
          </a:p>
        </p:txBody>
      </p:sp>
    </p:spTree>
    <p:extLst>
      <p:ext uri="{BB962C8B-B14F-4D97-AF65-F5344CB8AC3E}">
        <p14:creationId xmlns:p14="http://schemas.microsoft.com/office/powerpoint/2010/main" val="47568902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r>
              <a:rPr lang="en-US" altLang="zh-CN"/>
              <a:t>www.themegallery.com</a:t>
            </a:r>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zh-CN"/>
              <a:t>Company Logo</a:t>
            </a:r>
          </a:p>
        </p:txBody>
      </p:sp>
      <p:sp>
        <p:nvSpPr>
          <p:cNvPr id="9" name="Rectangle 6"/>
          <p:cNvSpPr>
            <a:spLocks noGrp="1" noChangeArrowheads="1"/>
          </p:cNvSpPr>
          <p:nvPr>
            <p:ph type="sldNum" sz="quarter" idx="12"/>
          </p:nvPr>
        </p:nvSpPr>
        <p:spPr>
          <a:ln/>
        </p:spPr>
        <p:txBody>
          <a:bodyPr/>
          <a:lstStyle>
            <a:lvl1pPr>
              <a:defRPr/>
            </a:lvl1pPr>
          </a:lstStyle>
          <a:p>
            <a:pPr>
              <a:defRPr/>
            </a:pPr>
            <a:fld id="{2491CE98-8B7F-4406-B34A-F49168F908A7}" type="slidenum">
              <a:rPr lang="en-US" altLang="zh-CN"/>
              <a:pPr>
                <a:defRPr/>
              </a:pPr>
              <a:t>‹#›</a:t>
            </a:fld>
            <a:endParaRPr lang="en-US" altLang="zh-CN"/>
          </a:p>
        </p:txBody>
      </p:sp>
    </p:spTree>
    <p:extLst>
      <p:ext uri="{BB962C8B-B14F-4D97-AF65-F5344CB8AC3E}">
        <p14:creationId xmlns:p14="http://schemas.microsoft.com/office/powerpoint/2010/main" val="3820071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r>
              <a:rPr lang="en-US" altLang="zh-CN"/>
              <a:t>www.themegallery.com</a:t>
            </a:r>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zh-CN"/>
              <a:t>Company Logo</a:t>
            </a:r>
          </a:p>
        </p:txBody>
      </p:sp>
      <p:sp>
        <p:nvSpPr>
          <p:cNvPr id="5" name="Rectangle 6"/>
          <p:cNvSpPr>
            <a:spLocks noGrp="1" noChangeArrowheads="1"/>
          </p:cNvSpPr>
          <p:nvPr>
            <p:ph type="sldNum" sz="quarter" idx="12"/>
          </p:nvPr>
        </p:nvSpPr>
        <p:spPr>
          <a:ln/>
        </p:spPr>
        <p:txBody>
          <a:bodyPr/>
          <a:lstStyle>
            <a:lvl1pPr>
              <a:defRPr/>
            </a:lvl1pPr>
          </a:lstStyle>
          <a:p>
            <a:pPr>
              <a:defRPr/>
            </a:pPr>
            <a:fld id="{0E93E3F9-092C-42F6-B195-F213B7CEADA6}" type="slidenum">
              <a:rPr lang="en-US" altLang="zh-CN"/>
              <a:pPr>
                <a:defRPr/>
              </a:pPr>
              <a:t>‹#›</a:t>
            </a:fld>
            <a:endParaRPr lang="en-US" altLang="zh-CN"/>
          </a:p>
        </p:txBody>
      </p:sp>
    </p:spTree>
    <p:extLst>
      <p:ext uri="{BB962C8B-B14F-4D97-AF65-F5344CB8AC3E}">
        <p14:creationId xmlns:p14="http://schemas.microsoft.com/office/powerpoint/2010/main" val="2954595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ltLang="zh-CN"/>
              <a:t>www.themegallery.com</a:t>
            </a:r>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zh-CN"/>
              <a:t>Company Logo</a:t>
            </a:r>
          </a:p>
        </p:txBody>
      </p:sp>
      <p:sp>
        <p:nvSpPr>
          <p:cNvPr id="4" name="Rectangle 6"/>
          <p:cNvSpPr>
            <a:spLocks noGrp="1" noChangeArrowheads="1"/>
          </p:cNvSpPr>
          <p:nvPr>
            <p:ph type="sldNum" sz="quarter" idx="12"/>
          </p:nvPr>
        </p:nvSpPr>
        <p:spPr>
          <a:ln/>
        </p:spPr>
        <p:txBody>
          <a:bodyPr/>
          <a:lstStyle>
            <a:lvl1pPr>
              <a:defRPr/>
            </a:lvl1pPr>
          </a:lstStyle>
          <a:p>
            <a:pPr>
              <a:defRPr/>
            </a:pPr>
            <a:fld id="{96478885-7562-4AD0-93B3-81FF2F14D5D9}" type="slidenum">
              <a:rPr lang="en-US" altLang="zh-CN"/>
              <a:pPr>
                <a:defRPr/>
              </a:pPr>
              <a:t>‹#›</a:t>
            </a:fld>
            <a:endParaRPr lang="en-US" altLang="zh-CN"/>
          </a:p>
        </p:txBody>
      </p:sp>
    </p:spTree>
    <p:extLst>
      <p:ext uri="{BB962C8B-B14F-4D97-AF65-F5344CB8AC3E}">
        <p14:creationId xmlns:p14="http://schemas.microsoft.com/office/powerpoint/2010/main" val="284469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zh-CN"/>
              <a:t>www.themegallery.com</a:t>
            </a: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CN"/>
              <a:t>Company Logo</a:t>
            </a:r>
          </a:p>
        </p:txBody>
      </p:sp>
      <p:sp>
        <p:nvSpPr>
          <p:cNvPr id="7" name="Rectangle 6"/>
          <p:cNvSpPr>
            <a:spLocks noGrp="1" noChangeArrowheads="1"/>
          </p:cNvSpPr>
          <p:nvPr>
            <p:ph type="sldNum" sz="quarter" idx="12"/>
          </p:nvPr>
        </p:nvSpPr>
        <p:spPr>
          <a:ln/>
        </p:spPr>
        <p:txBody>
          <a:bodyPr/>
          <a:lstStyle>
            <a:lvl1pPr>
              <a:defRPr/>
            </a:lvl1pPr>
          </a:lstStyle>
          <a:p>
            <a:pPr>
              <a:defRPr/>
            </a:pPr>
            <a:fld id="{4B512B6A-BD3D-4E0B-8C5E-534BB1E654D5}" type="slidenum">
              <a:rPr lang="en-US" altLang="zh-CN"/>
              <a:pPr>
                <a:defRPr/>
              </a:pPr>
              <a:t>‹#›</a:t>
            </a:fld>
            <a:endParaRPr lang="en-US" altLang="zh-CN"/>
          </a:p>
        </p:txBody>
      </p:sp>
    </p:spTree>
    <p:extLst>
      <p:ext uri="{BB962C8B-B14F-4D97-AF65-F5344CB8AC3E}">
        <p14:creationId xmlns:p14="http://schemas.microsoft.com/office/powerpoint/2010/main" val="1420657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zh-CN"/>
              <a:t>www.themegallery.com</a:t>
            </a: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CN"/>
              <a:t>Company Logo</a:t>
            </a:r>
          </a:p>
        </p:txBody>
      </p:sp>
      <p:sp>
        <p:nvSpPr>
          <p:cNvPr id="7" name="Rectangle 6"/>
          <p:cNvSpPr>
            <a:spLocks noGrp="1" noChangeArrowheads="1"/>
          </p:cNvSpPr>
          <p:nvPr>
            <p:ph type="sldNum" sz="quarter" idx="12"/>
          </p:nvPr>
        </p:nvSpPr>
        <p:spPr>
          <a:ln/>
        </p:spPr>
        <p:txBody>
          <a:bodyPr/>
          <a:lstStyle>
            <a:lvl1pPr>
              <a:defRPr/>
            </a:lvl1pPr>
          </a:lstStyle>
          <a:p>
            <a:pPr>
              <a:defRPr/>
            </a:pPr>
            <a:fld id="{ABA2C2B3-AEA3-4897-A258-D4B3BCF6F341}" type="slidenum">
              <a:rPr lang="en-US" altLang="zh-CN"/>
              <a:pPr>
                <a:defRPr/>
              </a:pPr>
              <a:t>‹#›</a:t>
            </a:fld>
            <a:endParaRPr lang="en-US" altLang="zh-CN"/>
          </a:p>
        </p:txBody>
      </p:sp>
    </p:spTree>
    <p:extLst>
      <p:ext uri="{BB962C8B-B14F-4D97-AF65-F5344CB8AC3E}">
        <p14:creationId xmlns:p14="http://schemas.microsoft.com/office/powerpoint/2010/main" val="1905771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26" name="Object 15"/>
          <p:cNvGraphicFramePr>
            <a:graphicFrameLocks noChangeAspect="1"/>
          </p:cNvGraphicFramePr>
          <p:nvPr/>
        </p:nvGraphicFramePr>
        <p:xfrm>
          <a:off x="0" y="0"/>
          <a:ext cx="9144000" cy="962025"/>
        </p:xfrm>
        <a:graphic>
          <a:graphicData uri="http://schemas.openxmlformats.org/presentationml/2006/ole">
            <mc:AlternateContent xmlns:mc="http://schemas.openxmlformats.org/markup-compatibility/2006">
              <mc:Choice xmlns:v="urn:schemas-microsoft-com:vml" Requires="v">
                <p:oleObj spid="_x0000_s1230" name="Image" r:id="rId15" imgW="9346032" imgH="1282540" progId="Photoshop.Image.6">
                  <p:embed/>
                </p:oleObj>
              </mc:Choice>
              <mc:Fallback>
                <p:oleObj name="Image" r:id="rId15" imgW="9346032" imgH="1282540" progId="Photoshop.Image.6">
                  <p:embed/>
                  <p:pic>
                    <p:nvPicPr>
                      <p:cNvPr id="0" name="Object 1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9144000" cy="96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7" name="Rectangle 16"/>
          <p:cNvSpPr>
            <a:spLocks noChangeArrowheads="1"/>
          </p:cNvSpPr>
          <p:nvPr/>
        </p:nvSpPr>
        <p:spPr bwMode="black">
          <a:xfrm>
            <a:off x="0" y="962025"/>
            <a:ext cx="9144000" cy="319088"/>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zh-CN" altLang="en-US" smtClean="0"/>
          </a:p>
        </p:txBody>
      </p:sp>
      <p:sp>
        <p:nvSpPr>
          <p:cNvPr id="1028" name="Rectangle 3"/>
          <p:cNvSpPr>
            <a:spLocks noGrp="1" noChangeArrowheads="1"/>
          </p:cNvSpPr>
          <p:nvPr>
            <p:ph type="body" idx="1"/>
          </p:nvPr>
        </p:nvSpPr>
        <p:spPr bwMode="auto">
          <a:xfrm>
            <a:off x="457200" y="1457325"/>
            <a:ext cx="8229600" cy="494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ltLang="zh-CN" smtClean="0"/>
          </a:p>
        </p:txBody>
      </p:sp>
      <p:sp>
        <p:nvSpPr>
          <p:cNvPr id="2" name="Rectangle 4"/>
          <p:cNvSpPr>
            <a:spLocks noGrp="1" noChangeArrowheads="1"/>
          </p:cNvSpPr>
          <p:nvPr>
            <p:ph type="dt" sz="half" idx="2"/>
          </p:nvPr>
        </p:nvSpPr>
        <p:spPr bwMode="white">
          <a:xfrm>
            <a:off x="228600" y="990600"/>
            <a:ext cx="23622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1">
                <a:solidFill>
                  <a:schemeClr val="bg1"/>
                </a:solidFill>
                <a:latin typeface="+mn-lt"/>
                <a:ea typeface="宋体" pitchFamily="2" charset="-122"/>
              </a:defRPr>
            </a:lvl1pPr>
          </a:lstStyle>
          <a:p>
            <a:pPr>
              <a:defRPr/>
            </a:pPr>
            <a:r>
              <a:rPr lang="en-US" altLang="zh-CN"/>
              <a:t>www.themegallery.com</a:t>
            </a:r>
          </a:p>
        </p:txBody>
      </p:sp>
      <p:sp>
        <p:nvSpPr>
          <p:cNvPr id="1029" name="Rectangle 5"/>
          <p:cNvSpPr>
            <a:spLocks noGrp="1" noChangeArrowheads="1"/>
          </p:cNvSpPr>
          <p:nvPr>
            <p:ph type="ftr" sz="quarter" idx="3"/>
          </p:nvPr>
        </p:nvSpPr>
        <p:spPr bwMode="auto">
          <a:xfrm>
            <a:off x="5638800" y="6457950"/>
            <a:ext cx="2895600"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1">
                <a:latin typeface="+mn-lt"/>
                <a:ea typeface="宋体" pitchFamily="2" charset="-122"/>
              </a:defRPr>
            </a:lvl1pPr>
          </a:lstStyle>
          <a:p>
            <a:pPr>
              <a:defRPr/>
            </a:pPr>
            <a:r>
              <a:rPr lang="en-US" altLang="zh-CN"/>
              <a:t>Company Logo</a:t>
            </a:r>
          </a:p>
        </p:txBody>
      </p:sp>
      <p:sp>
        <p:nvSpPr>
          <p:cNvPr id="1030" name="Rectangle 6"/>
          <p:cNvSpPr>
            <a:spLocks noGrp="1" noChangeArrowheads="1"/>
          </p:cNvSpPr>
          <p:nvPr>
            <p:ph type="sldNum" sz="quarter" idx="4"/>
          </p:nvPr>
        </p:nvSpPr>
        <p:spPr bwMode="auto">
          <a:xfrm>
            <a:off x="3048000" y="6448425"/>
            <a:ext cx="2133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pitchFamily="34" charset="0"/>
                <a:ea typeface="宋体" pitchFamily="2" charset="-122"/>
              </a:defRPr>
            </a:lvl1pPr>
          </a:lstStyle>
          <a:p>
            <a:pPr>
              <a:defRPr/>
            </a:pPr>
            <a:fld id="{E27111C0-BF3D-4757-950F-21F97EA1FF2B}" type="slidenum">
              <a:rPr lang="en-US" altLang="zh-CN"/>
              <a:pPr>
                <a:defRPr/>
              </a:pPr>
              <a:t>‹#›</a:t>
            </a:fld>
            <a:endParaRPr lang="en-US" altLang="zh-CN"/>
          </a:p>
        </p:txBody>
      </p:sp>
      <p:sp>
        <p:nvSpPr>
          <p:cNvPr id="1032" name="Rectangle 2"/>
          <p:cNvSpPr>
            <a:spLocks noGrp="1" noChangeArrowheads="1"/>
          </p:cNvSpPr>
          <p:nvPr>
            <p:ph type="title"/>
          </p:nvPr>
        </p:nvSpPr>
        <p:spPr bwMode="white">
          <a:xfrm>
            <a:off x="228600" y="152400"/>
            <a:ext cx="87630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endParaRPr lang="en-US" altLang="zh-CN" smtClean="0"/>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iming>
    <p:tnLst>
      <p:par>
        <p:cTn id="1" dur="indefinite" restart="never" nodeType="tmRoot"/>
      </p:par>
    </p:tnLst>
  </p:timing>
  <p:hf sldNum="0" hdr="0"/>
  <p:txStyles>
    <p:titleStyle>
      <a:lvl1pPr algn="r" rtl="0" eaLnBrk="0" fontAlgn="base" hangingPunct="0">
        <a:spcBef>
          <a:spcPct val="0"/>
        </a:spcBef>
        <a:spcAft>
          <a:spcPct val="0"/>
        </a:spcAft>
        <a:defRPr sz="3200">
          <a:solidFill>
            <a:schemeClr val="bg1"/>
          </a:solidFill>
          <a:latin typeface="+mj-lt"/>
          <a:ea typeface="+mj-ea"/>
          <a:cs typeface="+mj-cs"/>
        </a:defRPr>
      </a:lvl1pPr>
      <a:lvl2pPr algn="r" rtl="0" eaLnBrk="0" fontAlgn="base" hangingPunct="0">
        <a:spcBef>
          <a:spcPct val="0"/>
        </a:spcBef>
        <a:spcAft>
          <a:spcPct val="0"/>
        </a:spcAft>
        <a:defRPr sz="3200">
          <a:solidFill>
            <a:schemeClr val="bg1"/>
          </a:solidFill>
          <a:latin typeface="Verdana" pitchFamily="34" charset="0"/>
        </a:defRPr>
      </a:lvl2pPr>
      <a:lvl3pPr algn="r" rtl="0" eaLnBrk="0" fontAlgn="base" hangingPunct="0">
        <a:spcBef>
          <a:spcPct val="0"/>
        </a:spcBef>
        <a:spcAft>
          <a:spcPct val="0"/>
        </a:spcAft>
        <a:defRPr sz="3200">
          <a:solidFill>
            <a:schemeClr val="bg1"/>
          </a:solidFill>
          <a:latin typeface="Verdana" pitchFamily="34" charset="0"/>
        </a:defRPr>
      </a:lvl3pPr>
      <a:lvl4pPr algn="r" rtl="0" eaLnBrk="0" fontAlgn="base" hangingPunct="0">
        <a:spcBef>
          <a:spcPct val="0"/>
        </a:spcBef>
        <a:spcAft>
          <a:spcPct val="0"/>
        </a:spcAft>
        <a:defRPr sz="3200">
          <a:solidFill>
            <a:schemeClr val="bg1"/>
          </a:solidFill>
          <a:latin typeface="Verdana" pitchFamily="34" charset="0"/>
        </a:defRPr>
      </a:lvl4pPr>
      <a:lvl5pPr algn="r" rtl="0" eaLnBrk="0" fontAlgn="base" hangingPunct="0">
        <a:spcBef>
          <a:spcPct val="0"/>
        </a:spcBef>
        <a:spcAft>
          <a:spcPct val="0"/>
        </a:spcAft>
        <a:defRPr sz="3200">
          <a:solidFill>
            <a:schemeClr val="bg1"/>
          </a:solidFill>
          <a:latin typeface="Verdana" pitchFamily="34" charset="0"/>
        </a:defRPr>
      </a:lvl5pPr>
      <a:lvl6pPr marL="457200" algn="r" rtl="0" eaLnBrk="1" fontAlgn="base" hangingPunct="1">
        <a:spcBef>
          <a:spcPct val="0"/>
        </a:spcBef>
        <a:spcAft>
          <a:spcPct val="0"/>
        </a:spcAft>
        <a:defRPr sz="3200">
          <a:solidFill>
            <a:schemeClr val="bg1"/>
          </a:solidFill>
          <a:latin typeface="Verdana" pitchFamily="34" charset="0"/>
        </a:defRPr>
      </a:lvl6pPr>
      <a:lvl7pPr marL="914400" algn="r" rtl="0" eaLnBrk="1" fontAlgn="base" hangingPunct="1">
        <a:spcBef>
          <a:spcPct val="0"/>
        </a:spcBef>
        <a:spcAft>
          <a:spcPct val="0"/>
        </a:spcAft>
        <a:defRPr sz="3200">
          <a:solidFill>
            <a:schemeClr val="bg1"/>
          </a:solidFill>
          <a:latin typeface="Verdana" pitchFamily="34" charset="0"/>
        </a:defRPr>
      </a:lvl7pPr>
      <a:lvl8pPr marL="1371600" algn="r" rtl="0" eaLnBrk="1" fontAlgn="base" hangingPunct="1">
        <a:spcBef>
          <a:spcPct val="0"/>
        </a:spcBef>
        <a:spcAft>
          <a:spcPct val="0"/>
        </a:spcAft>
        <a:defRPr sz="3200">
          <a:solidFill>
            <a:schemeClr val="bg1"/>
          </a:solidFill>
          <a:latin typeface="Verdana" pitchFamily="34" charset="0"/>
        </a:defRPr>
      </a:lvl8pPr>
      <a:lvl9pPr marL="1828800" algn="r" rtl="0" eaLnBrk="1" fontAlgn="base" hangingPunct="1">
        <a:spcBef>
          <a:spcPct val="0"/>
        </a:spcBef>
        <a:spcAft>
          <a:spcPct val="0"/>
        </a:spcAft>
        <a:defRPr sz="3200">
          <a:solidFill>
            <a:schemeClr val="bg1"/>
          </a:solidFill>
          <a:latin typeface="Verdana" pitchFamily="34"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v"/>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itchFamily="34"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Arial" pitchFamily="34" charset="0"/>
        </a:defRPr>
      </a:lvl6pPr>
      <a:lvl7pPr marL="2971800" indent="-228600" algn="l" rtl="0" eaLnBrk="1" fontAlgn="base" hangingPunct="1">
        <a:spcBef>
          <a:spcPct val="20000"/>
        </a:spcBef>
        <a:spcAft>
          <a:spcPct val="0"/>
        </a:spcAft>
        <a:buChar char="»"/>
        <a:defRPr sz="2000">
          <a:solidFill>
            <a:schemeClr val="tx1"/>
          </a:solidFill>
          <a:latin typeface="Arial" pitchFamily="34" charset="0"/>
        </a:defRPr>
      </a:lvl7pPr>
      <a:lvl8pPr marL="3429000" indent="-228600" algn="l" rtl="0" eaLnBrk="1" fontAlgn="base" hangingPunct="1">
        <a:spcBef>
          <a:spcPct val="20000"/>
        </a:spcBef>
        <a:spcAft>
          <a:spcPct val="0"/>
        </a:spcAft>
        <a:buChar char="»"/>
        <a:defRPr sz="2000">
          <a:solidFill>
            <a:schemeClr val="tx1"/>
          </a:solidFill>
          <a:latin typeface="Arial" pitchFamily="34" charset="0"/>
        </a:defRPr>
      </a:lvl8pPr>
      <a:lvl9pPr marL="3886200" indent="-228600" algn="l" rtl="0" eaLnBrk="1" fontAlgn="base" hangingPunct="1">
        <a:spcBef>
          <a:spcPct val="20000"/>
        </a:spcBef>
        <a:spcAft>
          <a:spcPct val="0"/>
        </a:spcAft>
        <a:buChar char="»"/>
        <a:defRPr sz="2000">
          <a:solidFill>
            <a:schemeClr val="tx1"/>
          </a:solidFill>
          <a:latin typeface="Arial"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7.wmf"/><Relationship Id="rId4" Type="http://schemas.openxmlformats.org/officeDocument/2006/relationships/oleObject" Target="../embeddings/oleObject3.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4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hyperlink" Target="http://www.conac.cn/"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hyperlink" Target="http://www.conac.cn/"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hyperlink" Target="http://www.conac.cn/"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hyperlink" Target="http://www.conac.cn/"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hyperlink" Target="http://www.conac.cn/"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547664" y="2997200"/>
            <a:ext cx="7704856" cy="685800"/>
          </a:xfrm>
        </p:spPr>
        <p:txBody>
          <a:bodyPr/>
          <a:lstStyle/>
          <a:p>
            <a:pPr eaLnBrk="1" hangingPunct="1"/>
            <a:r>
              <a:rPr lang="zh-CN" altLang="en-US" sz="3600" dirty="0" smtClean="0">
                <a:latin typeface="微软雅黑" pitchFamily="34" charset="-122"/>
                <a:ea typeface="微软雅黑" pitchFamily="34" charset="-122"/>
              </a:rPr>
              <a:t>网上登记管理系统</a:t>
            </a:r>
            <a:r>
              <a:rPr lang="en-US" altLang="zh-CN" sz="3600" dirty="0" smtClean="0">
                <a:latin typeface="微软雅黑" pitchFamily="34" charset="-122"/>
                <a:ea typeface="微软雅黑" pitchFamily="34" charset="-122"/>
              </a:rPr>
              <a:t>-</a:t>
            </a:r>
            <a:r>
              <a:rPr lang="zh-CN" altLang="en-US" sz="3600" dirty="0" smtClean="0">
                <a:latin typeface="微软雅黑" pitchFamily="34" charset="-122"/>
                <a:ea typeface="微软雅黑" pitchFamily="34" charset="-122"/>
              </a:rPr>
              <a:t>统一社会信用代码</a:t>
            </a:r>
            <a:endParaRPr lang="en-US" altLang="zh-CN" sz="3600" dirty="0" smtClean="0">
              <a:latin typeface="微软雅黑" pitchFamily="34" charset="-122"/>
              <a:ea typeface="微软雅黑" pitchFamily="34" charset="-122"/>
            </a:endParaRPr>
          </a:p>
        </p:txBody>
      </p:sp>
      <p:pic>
        <p:nvPicPr>
          <p:cNvPr id="4099" name="图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5733256"/>
            <a:ext cx="1058862"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7020271" y="4293096"/>
            <a:ext cx="2089033" cy="461665"/>
          </a:xfrm>
          <a:prstGeom prst="rect">
            <a:avLst/>
          </a:prstGeom>
        </p:spPr>
        <p:txBody>
          <a:bodyPr wrap="none">
            <a:spAutoFit/>
          </a:bodyPr>
          <a:lstStyle/>
          <a:p>
            <a:pPr algn="ctr"/>
            <a:r>
              <a:rPr lang="zh-CN" altLang="en-US" sz="2400" b="1" dirty="0">
                <a:solidFill>
                  <a:srgbClr val="FFFF00"/>
                </a:solidFill>
                <a:latin typeface="微软雅黑" pitchFamily="34" charset="-122"/>
                <a:ea typeface="微软雅黑" pitchFamily="34" charset="-122"/>
              </a:rPr>
              <a:t>王春</a:t>
            </a:r>
            <a:r>
              <a:rPr lang="zh-CN" altLang="en-US" sz="2400" b="1" dirty="0" smtClean="0">
                <a:solidFill>
                  <a:srgbClr val="FFFF00"/>
                </a:solidFill>
                <a:latin typeface="微软雅黑" pitchFamily="34" charset="-122"/>
                <a:ea typeface="微软雅黑" pitchFamily="34" charset="-122"/>
              </a:rPr>
              <a:t>海    赵晨</a:t>
            </a:r>
            <a:endParaRPr lang="en-US" altLang="zh-CN" sz="2400" b="1" dirty="0">
              <a:solidFill>
                <a:srgbClr val="FFFF00"/>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1"/>
          <p:cNvSpPr>
            <a:spLocks noGrp="1"/>
          </p:cNvSpPr>
          <p:nvPr>
            <p:ph type="title"/>
          </p:nvPr>
        </p:nvSpPr>
        <p:spPr/>
        <p:txBody>
          <a:bodyPr/>
          <a:lstStyle/>
          <a:p>
            <a:pPr eaLnBrk="1" hangingPunct="1"/>
            <a:r>
              <a:rPr lang="zh-CN" altLang="en-US" dirty="0">
                <a:ea typeface="宋体" pitchFamily="2" charset="-122"/>
              </a:rPr>
              <a:t>目录</a:t>
            </a:r>
            <a:endParaRPr lang="zh-CN" altLang="en-US" dirty="0" smtClean="0">
              <a:ea typeface="宋体" pitchFamily="2" charset="-122"/>
            </a:endParaRPr>
          </a:p>
        </p:txBody>
      </p:sp>
      <p:sp>
        <p:nvSpPr>
          <p:cNvPr id="4" name="日期占位符 3"/>
          <p:cNvSpPr>
            <a:spLocks noGrp="1"/>
          </p:cNvSpPr>
          <p:nvPr>
            <p:ph type="dt" sz="quarter" idx="10"/>
          </p:nvPr>
        </p:nvSpPr>
        <p:spPr/>
        <p:txBody>
          <a:bodyPr/>
          <a:lstStyle/>
          <a:p>
            <a:pPr>
              <a:defRPr/>
            </a:pPr>
            <a:r>
              <a:rPr lang="en-US" altLang="zh-CN" dirty="0" smtClean="0"/>
              <a:t>www.conac.cn</a:t>
            </a:r>
            <a:endParaRPr lang="en-US" altLang="zh-CN" dirty="0"/>
          </a:p>
        </p:txBody>
      </p:sp>
      <p:grpSp>
        <p:nvGrpSpPr>
          <p:cNvPr id="78" name="组合 8"/>
          <p:cNvGrpSpPr>
            <a:grpSpLocks/>
          </p:cNvGrpSpPr>
          <p:nvPr/>
        </p:nvGrpSpPr>
        <p:grpSpPr bwMode="auto">
          <a:xfrm>
            <a:off x="2123728" y="2132856"/>
            <a:ext cx="4733925" cy="685800"/>
            <a:chOff x="1296" y="1824"/>
            <a:chExt cx="2982" cy="432"/>
          </a:xfrm>
        </p:grpSpPr>
        <p:sp>
          <p:nvSpPr>
            <p:cNvPr id="79" name="自选图形 9"/>
            <p:cNvSpPr>
              <a:spLocks noChangeArrowheads="1"/>
            </p:cNvSpPr>
            <p:nvPr/>
          </p:nvSpPr>
          <p:spPr bwMode="gray">
            <a:xfrm>
              <a:off x="1536" y="1899"/>
              <a:ext cx="2736" cy="288"/>
            </a:xfrm>
            <a:prstGeom prst="roundRect">
              <a:avLst>
                <a:gd name="adj" fmla="val 16667"/>
              </a:avLst>
            </a:prstGeom>
            <a:solidFill>
              <a:srgbClr val="77B7E7"/>
            </a:solidFill>
            <a:ln w="12700" algn="ctr">
              <a:solidFill>
                <a:srgbClr val="FFFFFF"/>
              </a:solidFill>
              <a:round/>
              <a:headEnd/>
              <a:tailEnd/>
            </a:ln>
            <a:effectLst>
              <a:outerShdw dist="99190" dir="238833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80" name="自选图形 10"/>
            <p:cNvSpPr>
              <a:spLocks noChangeArrowheads="1"/>
            </p:cNvSpPr>
            <p:nvPr/>
          </p:nvSpPr>
          <p:spPr bwMode="gray">
            <a:xfrm>
              <a:off x="1296" y="1824"/>
              <a:ext cx="432" cy="432"/>
            </a:xfrm>
            <a:prstGeom prst="diamond">
              <a:avLst/>
            </a:prstGeom>
            <a:solidFill>
              <a:srgbClr val="77B7E7"/>
            </a:solidFill>
            <a:ln w="25400" algn="ctr">
              <a:solidFill>
                <a:srgbClr val="FFFFFF"/>
              </a:solidFill>
              <a:miter lim="800000"/>
              <a:headEnd/>
              <a:tailEnd/>
            </a:ln>
            <a:effectLst>
              <a:outerShdw dist="63500" dir="221219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81" name="文本框 11"/>
            <p:cNvSpPr txBox="1">
              <a:spLocks noChangeArrowheads="1"/>
            </p:cNvSpPr>
            <p:nvPr/>
          </p:nvSpPr>
          <p:spPr bwMode="gray">
            <a:xfrm>
              <a:off x="1680" y="1934"/>
              <a:ext cx="2598"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zh-CN" altLang="en-US" sz="1800" b="1" i="0" u="none" strike="noStrike" kern="0" cap="none" spc="0" normalizeH="0" baseline="0" noProof="0" dirty="0" smtClean="0">
                  <a:ln>
                    <a:noFill/>
                  </a:ln>
                  <a:solidFill>
                    <a:srgbClr val="FFFFFF"/>
                  </a:solidFill>
                  <a:effectLst/>
                  <a:uLnTx/>
                  <a:uFillTx/>
                  <a:cs typeface="Arial" charset="0"/>
                </a:rPr>
                <a:t>组织机构代码存量码与增量码的使用</a:t>
              </a:r>
              <a:endParaRPr kumimoji="0" lang="en-US" altLang="zh-CN" sz="1800" b="1" i="0" u="none" strike="noStrike" kern="0" cap="none" spc="0" normalizeH="0" baseline="0" noProof="0" dirty="0" smtClean="0">
                <a:ln>
                  <a:noFill/>
                </a:ln>
                <a:solidFill>
                  <a:srgbClr val="FFFFFF"/>
                </a:solidFill>
                <a:effectLst/>
                <a:uLnTx/>
                <a:uFillTx/>
                <a:cs typeface="Arial" charset="0"/>
              </a:endParaRPr>
            </a:p>
          </p:txBody>
        </p:sp>
        <p:sp>
          <p:nvSpPr>
            <p:cNvPr id="82" name="文本框 12"/>
            <p:cNvSpPr txBox="1">
              <a:spLocks noChangeArrowheads="1"/>
            </p:cNvSpPr>
            <p:nvPr/>
          </p:nvSpPr>
          <p:spPr bwMode="gray">
            <a:xfrm>
              <a:off x="1393" y="1886"/>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CN" sz="2400" b="0" i="0" u="none" strike="noStrike" kern="0" cap="none" spc="0" normalizeH="0" baseline="0" noProof="0" smtClean="0">
                  <a:ln>
                    <a:noFill/>
                  </a:ln>
                  <a:solidFill>
                    <a:srgbClr val="FFFFFF"/>
                  </a:solidFill>
                  <a:effectLst/>
                  <a:uLnTx/>
                  <a:uFillTx/>
                  <a:cs typeface="Arial" charset="0"/>
                </a:rPr>
                <a:t>2</a:t>
              </a:r>
            </a:p>
          </p:txBody>
        </p:sp>
      </p:grpSp>
      <p:grpSp>
        <p:nvGrpSpPr>
          <p:cNvPr id="93" name="组合 8"/>
          <p:cNvGrpSpPr>
            <a:grpSpLocks/>
          </p:cNvGrpSpPr>
          <p:nvPr/>
        </p:nvGrpSpPr>
        <p:grpSpPr bwMode="auto">
          <a:xfrm>
            <a:off x="2123728" y="1340768"/>
            <a:ext cx="4724400" cy="685800"/>
            <a:chOff x="1296" y="1824"/>
            <a:chExt cx="2976" cy="432"/>
          </a:xfrm>
        </p:grpSpPr>
        <p:sp>
          <p:nvSpPr>
            <p:cNvPr id="94" name="自选图形 9"/>
            <p:cNvSpPr>
              <a:spLocks noChangeArrowheads="1"/>
            </p:cNvSpPr>
            <p:nvPr/>
          </p:nvSpPr>
          <p:spPr bwMode="gray">
            <a:xfrm>
              <a:off x="1536" y="1899"/>
              <a:ext cx="2736" cy="288"/>
            </a:xfrm>
            <a:prstGeom prst="roundRect">
              <a:avLst>
                <a:gd name="adj" fmla="val 16667"/>
              </a:avLst>
            </a:prstGeom>
            <a:solidFill>
              <a:srgbClr val="77B7E7"/>
            </a:solidFill>
            <a:ln w="12700" algn="ctr">
              <a:solidFill>
                <a:srgbClr val="FFFFFF"/>
              </a:solidFill>
              <a:round/>
              <a:headEnd/>
              <a:tailEnd/>
            </a:ln>
            <a:effectLst>
              <a:outerShdw dist="99190" dir="238833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95" name="自选图形 10"/>
            <p:cNvSpPr>
              <a:spLocks noChangeArrowheads="1"/>
            </p:cNvSpPr>
            <p:nvPr/>
          </p:nvSpPr>
          <p:spPr bwMode="gray">
            <a:xfrm>
              <a:off x="1296" y="1824"/>
              <a:ext cx="432" cy="432"/>
            </a:xfrm>
            <a:prstGeom prst="diamond">
              <a:avLst/>
            </a:prstGeom>
            <a:solidFill>
              <a:srgbClr val="77B7E7"/>
            </a:solidFill>
            <a:ln w="25400" algn="ctr">
              <a:solidFill>
                <a:srgbClr val="FFFFFF"/>
              </a:solidFill>
              <a:miter lim="800000"/>
              <a:headEnd/>
              <a:tailEnd/>
            </a:ln>
            <a:effectLst>
              <a:outerShdw dist="63500" dir="221219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96" name="文本框 11"/>
            <p:cNvSpPr txBox="1">
              <a:spLocks noChangeArrowheads="1"/>
            </p:cNvSpPr>
            <p:nvPr/>
          </p:nvSpPr>
          <p:spPr bwMode="gray">
            <a:xfrm>
              <a:off x="1680" y="1934"/>
              <a:ext cx="21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lang="zh-CN" altLang="en-US" b="1" kern="0" dirty="0">
                  <a:solidFill>
                    <a:srgbClr val="FFFFFF"/>
                  </a:solidFill>
                  <a:cs typeface="Arial" charset="0"/>
                </a:rPr>
                <a:t>什么是统一社会信用代码</a:t>
              </a:r>
              <a:endParaRPr lang="en-US" altLang="zh-CN" b="1" kern="0" dirty="0">
                <a:solidFill>
                  <a:srgbClr val="FFFFFF"/>
                </a:solidFill>
                <a:cs typeface="Arial" charset="0"/>
              </a:endParaRPr>
            </a:p>
          </p:txBody>
        </p:sp>
        <p:sp>
          <p:nvSpPr>
            <p:cNvPr id="97" name="文本框 12"/>
            <p:cNvSpPr txBox="1">
              <a:spLocks noChangeArrowheads="1"/>
            </p:cNvSpPr>
            <p:nvPr/>
          </p:nvSpPr>
          <p:spPr bwMode="gray">
            <a:xfrm>
              <a:off x="1393" y="1886"/>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CN" sz="2400" b="0" i="0" u="none" strike="noStrike" kern="0" cap="none" spc="0" normalizeH="0" baseline="0" noProof="0" dirty="0" smtClean="0">
                  <a:ln>
                    <a:noFill/>
                  </a:ln>
                  <a:solidFill>
                    <a:srgbClr val="FFFFFF"/>
                  </a:solidFill>
                  <a:effectLst/>
                  <a:uLnTx/>
                  <a:uFillTx/>
                  <a:cs typeface="Arial" charset="0"/>
                </a:rPr>
                <a:t>1</a:t>
              </a:r>
            </a:p>
          </p:txBody>
        </p:sp>
      </p:grpSp>
      <p:grpSp>
        <p:nvGrpSpPr>
          <p:cNvPr id="103" name="组合 8"/>
          <p:cNvGrpSpPr>
            <a:grpSpLocks/>
          </p:cNvGrpSpPr>
          <p:nvPr/>
        </p:nvGrpSpPr>
        <p:grpSpPr bwMode="auto">
          <a:xfrm>
            <a:off x="2133600" y="3823320"/>
            <a:ext cx="4724400" cy="685800"/>
            <a:chOff x="1296" y="1824"/>
            <a:chExt cx="2976" cy="432"/>
          </a:xfrm>
        </p:grpSpPr>
        <p:sp>
          <p:nvSpPr>
            <p:cNvPr id="104" name="自选图形 9"/>
            <p:cNvSpPr>
              <a:spLocks noChangeArrowheads="1"/>
            </p:cNvSpPr>
            <p:nvPr/>
          </p:nvSpPr>
          <p:spPr bwMode="gray">
            <a:xfrm>
              <a:off x="1536" y="1899"/>
              <a:ext cx="2736" cy="288"/>
            </a:xfrm>
            <a:prstGeom prst="roundRect">
              <a:avLst>
                <a:gd name="adj" fmla="val 16667"/>
              </a:avLst>
            </a:prstGeom>
            <a:solidFill>
              <a:srgbClr val="77B7E7"/>
            </a:solidFill>
            <a:ln w="12700" algn="ctr">
              <a:solidFill>
                <a:srgbClr val="FFFFFF"/>
              </a:solidFill>
              <a:round/>
              <a:headEnd/>
              <a:tailEnd/>
            </a:ln>
            <a:effectLst>
              <a:outerShdw dist="99190" dir="238833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105" name="自选图形 10"/>
            <p:cNvSpPr>
              <a:spLocks noChangeArrowheads="1"/>
            </p:cNvSpPr>
            <p:nvPr/>
          </p:nvSpPr>
          <p:spPr bwMode="gray">
            <a:xfrm>
              <a:off x="1296" y="1824"/>
              <a:ext cx="432" cy="432"/>
            </a:xfrm>
            <a:prstGeom prst="diamond">
              <a:avLst/>
            </a:prstGeom>
            <a:solidFill>
              <a:srgbClr val="77B7E7"/>
            </a:solidFill>
            <a:ln w="25400" algn="ctr">
              <a:solidFill>
                <a:srgbClr val="FFFFFF"/>
              </a:solidFill>
              <a:miter lim="800000"/>
              <a:headEnd/>
              <a:tailEnd/>
            </a:ln>
            <a:effectLst>
              <a:outerShdw dist="63500" dir="221219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106" name="文本框 11"/>
            <p:cNvSpPr txBox="1">
              <a:spLocks noChangeArrowheads="1"/>
            </p:cNvSpPr>
            <p:nvPr/>
          </p:nvSpPr>
          <p:spPr bwMode="gray">
            <a:xfrm>
              <a:off x="1680" y="1934"/>
              <a:ext cx="21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zh-CN" altLang="en-US" sz="1800" b="1" i="0" u="none" strike="noStrike" kern="0" cap="none" spc="0" normalizeH="0" baseline="0" noProof="0" dirty="0" smtClean="0">
                  <a:ln>
                    <a:noFill/>
                  </a:ln>
                  <a:solidFill>
                    <a:srgbClr val="FFFFFF"/>
                  </a:solidFill>
                  <a:effectLst/>
                  <a:uLnTx/>
                  <a:uFillTx/>
                  <a:cs typeface="Arial" charset="0"/>
                </a:rPr>
                <a:t>事业单位端几无影响</a:t>
              </a:r>
              <a:endParaRPr kumimoji="0" lang="en-US" altLang="zh-CN" sz="1800" b="1" i="0" u="none" strike="noStrike" kern="0" cap="none" spc="0" normalizeH="0" baseline="0" noProof="0" dirty="0" smtClean="0">
                <a:ln>
                  <a:noFill/>
                </a:ln>
                <a:solidFill>
                  <a:srgbClr val="FFFFFF"/>
                </a:solidFill>
                <a:effectLst/>
                <a:uLnTx/>
                <a:uFillTx/>
                <a:cs typeface="Arial" charset="0"/>
              </a:endParaRPr>
            </a:p>
          </p:txBody>
        </p:sp>
        <p:sp>
          <p:nvSpPr>
            <p:cNvPr id="107" name="文本框 12"/>
            <p:cNvSpPr txBox="1">
              <a:spLocks noChangeArrowheads="1"/>
            </p:cNvSpPr>
            <p:nvPr/>
          </p:nvSpPr>
          <p:spPr bwMode="gray">
            <a:xfrm>
              <a:off x="1393" y="1886"/>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CN" sz="2400" b="0" i="0" u="none" strike="noStrike" kern="0" cap="none" spc="0" normalizeH="0" baseline="0" noProof="0" dirty="0" smtClean="0">
                  <a:ln>
                    <a:noFill/>
                  </a:ln>
                  <a:solidFill>
                    <a:srgbClr val="FFFFFF"/>
                  </a:solidFill>
                  <a:effectLst/>
                  <a:uLnTx/>
                  <a:uFillTx/>
                  <a:cs typeface="Arial" charset="0"/>
                </a:rPr>
                <a:t>4</a:t>
              </a:r>
            </a:p>
          </p:txBody>
        </p:sp>
      </p:grpSp>
      <p:grpSp>
        <p:nvGrpSpPr>
          <p:cNvPr id="24" name="组合 8"/>
          <p:cNvGrpSpPr>
            <a:grpSpLocks/>
          </p:cNvGrpSpPr>
          <p:nvPr/>
        </p:nvGrpSpPr>
        <p:grpSpPr bwMode="auto">
          <a:xfrm>
            <a:off x="2133600" y="5445224"/>
            <a:ext cx="4724400" cy="685800"/>
            <a:chOff x="1296" y="1824"/>
            <a:chExt cx="2976" cy="432"/>
          </a:xfrm>
        </p:grpSpPr>
        <p:sp>
          <p:nvSpPr>
            <p:cNvPr id="25" name="自选图形 9"/>
            <p:cNvSpPr>
              <a:spLocks noChangeArrowheads="1"/>
            </p:cNvSpPr>
            <p:nvPr/>
          </p:nvSpPr>
          <p:spPr bwMode="gray">
            <a:xfrm>
              <a:off x="1536" y="1899"/>
              <a:ext cx="2736" cy="288"/>
            </a:xfrm>
            <a:prstGeom prst="roundRect">
              <a:avLst>
                <a:gd name="adj" fmla="val 16667"/>
              </a:avLst>
            </a:prstGeom>
            <a:solidFill>
              <a:srgbClr val="77B7E7"/>
            </a:solidFill>
            <a:ln w="12700" algn="ctr">
              <a:solidFill>
                <a:srgbClr val="FFFFFF"/>
              </a:solidFill>
              <a:round/>
              <a:headEnd/>
              <a:tailEnd/>
            </a:ln>
            <a:effectLst>
              <a:outerShdw dist="99190" dir="238833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26" name="自选图形 10"/>
            <p:cNvSpPr>
              <a:spLocks noChangeArrowheads="1"/>
            </p:cNvSpPr>
            <p:nvPr/>
          </p:nvSpPr>
          <p:spPr bwMode="gray">
            <a:xfrm>
              <a:off x="1296" y="1824"/>
              <a:ext cx="432" cy="432"/>
            </a:xfrm>
            <a:prstGeom prst="diamond">
              <a:avLst/>
            </a:prstGeom>
            <a:solidFill>
              <a:srgbClr val="77B7E7"/>
            </a:solidFill>
            <a:ln w="25400" algn="ctr">
              <a:solidFill>
                <a:srgbClr val="FFFFFF"/>
              </a:solidFill>
              <a:miter lim="800000"/>
              <a:headEnd/>
              <a:tailEnd/>
            </a:ln>
            <a:effectLst>
              <a:outerShdw dist="63500" dir="221219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27" name="文本框 11"/>
            <p:cNvSpPr txBox="1">
              <a:spLocks noChangeArrowheads="1"/>
            </p:cNvSpPr>
            <p:nvPr/>
          </p:nvSpPr>
          <p:spPr bwMode="gray">
            <a:xfrm>
              <a:off x="1680" y="1934"/>
              <a:ext cx="21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lang="zh-CN" altLang="en-US" b="1" kern="0" dirty="0" smtClean="0">
                  <a:solidFill>
                    <a:srgbClr val="FFFFFF"/>
                  </a:solidFill>
                  <a:cs typeface="Arial" charset="0"/>
                </a:rPr>
                <a:t>本次培训操作指南</a:t>
              </a:r>
              <a:endParaRPr kumimoji="0" lang="en-US" altLang="zh-CN" sz="1800" b="1" i="0" u="none" strike="noStrike" kern="0" cap="none" spc="0" normalizeH="0" baseline="0" noProof="0" dirty="0" smtClean="0">
                <a:ln>
                  <a:noFill/>
                </a:ln>
                <a:solidFill>
                  <a:srgbClr val="FFFFFF"/>
                </a:solidFill>
                <a:effectLst/>
                <a:uLnTx/>
                <a:uFillTx/>
                <a:cs typeface="Arial" charset="0"/>
              </a:endParaRPr>
            </a:p>
          </p:txBody>
        </p:sp>
        <p:sp>
          <p:nvSpPr>
            <p:cNvPr id="28" name="文本框 12"/>
            <p:cNvSpPr txBox="1">
              <a:spLocks noChangeArrowheads="1"/>
            </p:cNvSpPr>
            <p:nvPr/>
          </p:nvSpPr>
          <p:spPr bwMode="gray">
            <a:xfrm>
              <a:off x="1392" y="1886"/>
              <a:ext cx="22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CN" sz="2400" b="0" i="0" u="none" strike="noStrike" kern="0" cap="none" spc="0" normalizeH="0" baseline="0" noProof="0" dirty="0" smtClean="0">
                  <a:ln>
                    <a:noFill/>
                  </a:ln>
                  <a:solidFill>
                    <a:srgbClr val="FFFFFF"/>
                  </a:solidFill>
                  <a:effectLst/>
                  <a:uLnTx/>
                  <a:uFillTx/>
                  <a:cs typeface="Arial" charset="0"/>
                </a:rPr>
                <a:t>6</a:t>
              </a:r>
            </a:p>
          </p:txBody>
        </p:sp>
      </p:grpSp>
      <p:grpSp>
        <p:nvGrpSpPr>
          <p:cNvPr id="29" name="组合 8"/>
          <p:cNvGrpSpPr>
            <a:grpSpLocks/>
          </p:cNvGrpSpPr>
          <p:nvPr/>
        </p:nvGrpSpPr>
        <p:grpSpPr bwMode="auto">
          <a:xfrm>
            <a:off x="2151856" y="4653136"/>
            <a:ext cx="4724400" cy="685800"/>
            <a:chOff x="1296" y="1824"/>
            <a:chExt cx="2976" cy="432"/>
          </a:xfrm>
        </p:grpSpPr>
        <p:sp>
          <p:nvSpPr>
            <p:cNvPr id="30" name="自选图形 9"/>
            <p:cNvSpPr>
              <a:spLocks noChangeArrowheads="1"/>
            </p:cNvSpPr>
            <p:nvPr/>
          </p:nvSpPr>
          <p:spPr bwMode="gray">
            <a:xfrm>
              <a:off x="1536" y="1899"/>
              <a:ext cx="2736" cy="288"/>
            </a:xfrm>
            <a:prstGeom prst="roundRect">
              <a:avLst>
                <a:gd name="adj" fmla="val 16667"/>
              </a:avLst>
            </a:prstGeom>
            <a:solidFill>
              <a:srgbClr val="77B7E7"/>
            </a:solidFill>
            <a:ln w="12700" algn="ctr">
              <a:solidFill>
                <a:srgbClr val="FFFFFF"/>
              </a:solidFill>
              <a:round/>
              <a:headEnd/>
              <a:tailEnd/>
            </a:ln>
            <a:effectLst>
              <a:outerShdw dist="99190" dir="238833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31" name="自选图形 10"/>
            <p:cNvSpPr>
              <a:spLocks noChangeArrowheads="1"/>
            </p:cNvSpPr>
            <p:nvPr/>
          </p:nvSpPr>
          <p:spPr bwMode="gray">
            <a:xfrm>
              <a:off x="1296" y="1824"/>
              <a:ext cx="432" cy="432"/>
            </a:xfrm>
            <a:prstGeom prst="diamond">
              <a:avLst/>
            </a:prstGeom>
            <a:solidFill>
              <a:srgbClr val="77B7E7"/>
            </a:solidFill>
            <a:ln w="25400" algn="ctr">
              <a:solidFill>
                <a:srgbClr val="FFFFFF"/>
              </a:solidFill>
              <a:miter lim="800000"/>
              <a:headEnd/>
              <a:tailEnd/>
            </a:ln>
            <a:effectLst>
              <a:outerShdw dist="63500" dir="221219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32" name="文本框 11"/>
            <p:cNvSpPr txBox="1">
              <a:spLocks noChangeArrowheads="1"/>
            </p:cNvSpPr>
            <p:nvPr/>
          </p:nvSpPr>
          <p:spPr bwMode="gray">
            <a:xfrm>
              <a:off x="1680" y="1934"/>
              <a:ext cx="21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zh-CN" altLang="en-US" sz="1800" b="1" i="0" u="none" strike="noStrike" kern="0" cap="none" spc="0" normalizeH="0" baseline="0" noProof="0" dirty="0" smtClean="0">
                  <a:ln>
                    <a:noFill/>
                  </a:ln>
                  <a:solidFill>
                    <a:srgbClr val="FFFFFF"/>
                  </a:solidFill>
                  <a:effectLst/>
                  <a:uLnTx/>
                  <a:uFillTx/>
                  <a:cs typeface="Arial" charset="0"/>
                </a:rPr>
                <a:t>其他功能介绍</a:t>
              </a:r>
              <a:endParaRPr kumimoji="0" lang="en-US" altLang="zh-CN" sz="1800" b="1" i="0" u="none" strike="noStrike" kern="0" cap="none" spc="0" normalizeH="0" baseline="0" noProof="0" dirty="0" smtClean="0">
                <a:ln>
                  <a:noFill/>
                </a:ln>
                <a:solidFill>
                  <a:srgbClr val="FFFFFF"/>
                </a:solidFill>
                <a:effectLst/>
                <a:uLnTx/>
                <a:uFillTx/>
                <a:cs typeface="Arial" charset="0"/>
              </a:endParaRPr>
            </a:p>
          </p:txBody>
        </p:sp>
        <p:sp>
          <p:nvSpPr>
            <p:cNvPr id="33" name="文本框 12"/>
            <p:cNvSpPr txBox="1">
              <a:spLocks noChangeArrowheads="1"/>
            </p:cNvSpPr>
            <p:nvPr/>
          </p:nvSpPr>
          <p:spPr bwMode="gray">
            <a:xfrm>
              <a:off x="1392" y="1886"/>
              <a:ext cx="22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CN" sz="2400" b="0" i="0" u="none" strike="noStrike" kern="0" cap="none" spc="0" normalizeH="0" baseline="0" noProof="0" dirty="0" smtClean="0">
                  <a:ln>
                    <a:noFill/>
                  </a:ln>
                  <a:solidFill>
                    <a:srgbClr val="FFFFFF"/>
                  </a:solidFill>
                  <a:effectLst/>
                  <a:uLnTx/>
                  <a:uFillTx/>
                  <a:cs typeface="Arial" charset="0"/>
                </a:rPr>
                <a:t>5</a:t>
              </a:r>
            </a:p>
          </p:txBody>
        </p:sp>
      </p:grpSp>
      <p:grpSp>
        <p:nvGrpSpPr>
          <p:cNvPr id="34" name="组合 3"/>
          <p:cNvGrpSpPr>
            <a:grpSpLocks/>
          </p:cNvGrpSpPr>
          <p:nvPr/>
        </p:nvGrpSpPr>
        <p:grpSpPr bwMode="auto">
          <a:xfrm>
            <a:off x="2123728" y="2959224"/>
            <a:ext cx="4724400" cy="685800"/>
            <a:chOff x="1296" y="1824"/>
            <a:chExt cx="2976" cy="432"/>
          </a:xfrm>
        </p:grpSpPr>
        <p:sp>
          <p:nvSpPr>
            <p:cNvPr id="35" name="自选图形 4"/>
            <p:cNvSpPr>
              <a:spLocks noChangeArrowheads="1"/>
            </p:cNvSpPr>
            <p:nvPr/>
          </p:nvSpPr>
          <p:spPr bwMode="gray">
            <a:xfrm>
              <a:off x="1536" y="1899"/>
              <a:ext cx="2736" cy="288"/>
            </a:xfrm>
            <a:prstGeom prst="roundRect">
              <a:avLst>
                <a:gd name="adj" fmla="val 16667"/>
              </a:avLst>
            </a:prstGeom>
            <a:solidFill>
              <a:srgbClr val="3366CC"/>
            </a:solidFill>
            <a:ln w="12700" algn="ctr">
              <a:solidFill>
                <a:srgbClr val="FFFFFF"/>
              </a:solidFill>
              <a:round/>
              <a:headEnd/>
              <a:tailEnd/>
            </a:ln>
            <a:effectLst>
              <a:outerShdw dist="99190" dir="238833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36" name="自选图形 5"/>
            <p:cNvSpPr>
              <a:spLocks noChangeArrowheads="1"/>
            </p:cNvSpPr>
            <p:nvPr/>
          </p:nvSpPr>
          <p:spPr bwMode="gray">
            <a:xfrm>
              <a:off x="1296" y="1824"/>
              <a:ext cx="432" cy="432"/>
            </a:xfrm>
            <a:prstGeom prst="diamond">
              <a:avLst/>
            </a:prstGeom>
            <a:solidFill>
              <a:srgbClr val="3366CC"/>
            </a:solidFill>
            <a:ln w="25400" algn="ctr">
              <a:solidFill>
                <a:srgbClr val="FFFFFF"/>
              </a:solidFill>
              <a:miter lim="800000"/>
              <a:headEnd/>
              <a:tailEnd/>
            </a:ln>
            <a:effectLst>
              <a:outerShdw dist="63500" dir="221219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37" name="文本框 6"/>
            <p:cNvSpPr txBox="1">
              <a:spLocks noChangeArrowheads="1"/>
            </p:cNvSpPr>
            <p:nvPr/>
          </p:nvSpPr>
          <p:spPr bwMode="gray">
            <a:xfrm>
              <a:off x="1746" y="1912"/>
              <a:ext cx="2160"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auto" hangingPunct="0">
                <a:spcBef>
                  <a:spcPts val="0"/>
                </a:spcBef>
                <a:spcAft>
                  <a:spcPts val="0"/>
                </a:spcAft>
                <a:defRPr/>
              </a:pPr>
              <a:r>
                <a:rPr lang="zh-CN" altLang="en-US" b="1" kern="0" dirty="0">
                  <a:solidFill>
                    <a:srgbClr val="FFFFFF"/>
                  </a:solidFill>
                  <a:cs typeface="Arial" charset="0"/>
                </a:rPr>
                <a:t>登记管理机关端操作</a:t>
              </a:r>
              <a:r>
                <a:rPr lang="zh-CN" altLang="en-US" b="1" kern="0" dirty="0" smtClean="0">
                  <a:solidFill>
                    <a:srgbClr val="FFFFFF"/>
                  </a:solidFill>
                  <a:cs typeface="Arial" charset="0"/>
                </a:rPr>
                <a:t>变化</a:t>
              </a:r>
              <a:endParaRPr lang="en-US" altLang="zh-CN" b="1" kern="0" dirty="0">
                <a:solidFill>
                  <a:srgbClr val="FFFFFF"/>
                </a:solidFill>
                <a:cs typeface="Arial" charset="0"/>
              </a:endParaRPr>
            </a:p>
          </p:txBody>
        </p:sp>
        <p:sp>
          <p:nvSpPr>
            <p:cNvPr id="38" name="文本框 7"/>
            <p:cNvSpPr txBox="1">
              <a:spLocks noChangeArrowheads="1"/>
            </p:cNvSpPr>
            <p:nvPr/>
          </p:nvSpPr>
          <p:spPr bwMode="gray">
            <a:xfrm>
              <a:off x="1392" y="1886"/>
              <a:ext cx="22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lang="en-US" altLang="zh-CN" sz="2400" kern="0" dirty="0">
                  <a:solidFill>
                    <a:srgbClr val="FFFFFF"/>
                  </a:solidFill>
                  <a:cs typeface="Arial" charset="0"/>
                </a:rPr>
                <a:t>3</a:t>
              </a:r>
              <a:endParaRPr kumimoji="0" lang="en-US" altLang="zh-CN" sz="2400" b="0" i="0" u="none" strike="noStrike" kern="0" cap="none" spc="0" normalizeH="0" baseline="0" noProof="0" dirty="0" smtClean="0">
                <a:ln>
                  <a:noFill/>
                </a:ln>
                <a:solidFill>
                  <a:srgbClr val="FFFFFF"/>
                </a:solidFill>
                <a:effectLst/>
                <a:uLnTx/>
                <a:uFillTx/>
                <a:cs typeface="Arial" charset="0"/>
              </a:endParaRPr>
            </a:p>
          </p:txBody>
        </p:sp>
      </p:grpSp>
    </p:spTree>
    <p:extLst>
      <p:ext uri="{BB962C8B-B14F-4D97-AF65-F5344CB8AC3E}">
        <p14:creationId xmlns:p14="http://schemas.microsoft.com/office/powerpoint/2010/main" val="37492637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日期占位符 3"/>
          <p:cNvSpPr>
            <a:spLocks noGrp="1"/>
          </p:cNvSpPr>
          <p:nvPr>
            <p:ph type="dt" sz="quarter" idx="10"/>
          </p:nvPr>
        </p:nvSpPr>
        <p:spPr/>
        <p:txBody>
          <a:bodyPr/>
          <a:lstStyle/>
          <a:p>
            <a:pPr>
              <a:defRPr/>
            </a:pPr>
            <a:r>
              <a:rPr lang="en-US" altLang="zh-CN" dirty="0" smtClean="0"/>
              <a:t>www.conac.cn</a:t>
            </a:r>
            <a:endParaRPr lang="en-US" altLang="zh-CN" dirty="0"/>
          </a:p>
        </p:txBody>
      </p:sp>
      <p:sp>
        <p:nvSpPr>
          <p:cNvPr id="8195" name="Rectangle 2"/>
          <p:cNvSpPr>
            <a:spLocks noGrp="1" noChangeArrowheads="1"/>
          </p:cNvSpPr>
          <p:nvPr>
            <p:ph type="title"/>
          </p:nvPr>
        </p:nvSpPr>
        <p:spPr/>
        <p:txBody>
          <a:bodyPr/>
          <a:lstStyle/>
          <a:p>
            <a:pPr eaLnBrk="1" hangingPunct="1"/>
            <a:r>
              <a:rPr lang="zh-CN" altLang="en-US" dirty="0" smtClean="0">
                <a:latin typeface="微软雅黑" pitchFamily="34" charset="-122"/>
                <a:ea typeface="微软雅黑" pitchFamily="34" charset="-122"/>
              </a:rPr>
              <a:t>流程不变</a:t>
            </a:r>
            <a:endParaRPr lang="en-US" altLang="zh-CN" dirty="0" smtClean="0">
              <a:solidFill>
                <a:schemeClr val="accent1"/>
              </a:solidFill>
              <a:latin typeface="微软雅黑" pitchFamily="34" charset="-122"/>
              <a:ea typeface="微软雅黑" pitchFamily="34" charset="-122"/>
            </a:endParaRPr>
          </a:p>
        </p:txBody>
      </p:sp>
      <p:sp>
        <p:nvSpPr>
          <p:cNvPr id="8196" name="Text Box 3"/>
          <p:cNvSpPr txBox="1">
            <a:spLocks noChangeArrowheads="1"/>
          </p:cNvSpPr>
          <p:nvPr/>
        </p:nvSpPr>
        <p:spPr bwMode="auto">
          <a:xfrm>
            <a:off x="1660525" y="722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Font typeface="Wingdings" pitchFamily="2" charset="2"/>
              <a:buChar char="v"/>
              <a:defRPr sz="2400">
                <a:solidFill>
                  <a:schemeClr val="tx1"/>
                </a:solidFill>
                <a:latin typeface="Verdana" pitchFamily="34" charset="0"/>
              </a:defRPr>
            </a:lvl1pPr>
            <a:lvl2pPr marL="742950" indent="-285750" eaLnBrk="0" hangingPunct="0">
              <a:spcBef>
                <a:spcPct val="20000"/>
              </a:spcBef>
              <a:buClr>
                <a:schemeClr val="accent1"/>
              </a:buClr>
              <a:buFont typeface="Wingdings" pitchFamily="2" charset="2"/>
              <a:buChar char="§"/>
              <a:defRPr sz="28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zh-CN" altLang="zh-CN" sz="1800">
              <a:latin typeface="Arial" charset="0"/>
            </a:endParaRPr>
          </a:p>
        </p:txBody>
      </p:sp>
      <p:sp>
        <p:nvSpPr>
          <p:cNvPr id="123" name="椭圆 2"/>
          <p:cNvSpPr>
            <a:spLocks noChangeArrowheads="1"/>
          </p:cNvSpPr>
          <p:nvPr/>
        </p:nvSpPr>
        <p:spPr bwMode="gray">
          <a:xfrm>
            <a:off x="2514600" y="2250976"/>
            <a:ext cx="2743200" cy="2743200"/>
          </a:xfrm>
          <a:prstGeom prst="ellipse">
            <a:avLst/>
          </a:prstGeom>
          <a:solidFill>
            <a:schemeClr val="bg1">
              <a:alpha val="80000"/>
            </a:scheme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zh-CN" altLang="en-US"/>
          </a:p>
        </p:txBody>
      </p:sp>
      <p:sp>
        <p:nvSpPr>
          <p:cNvPr id="124" name="椭圆 3"/>
          <p:cNvSpPr>
            <a:spLocks noChangeArrowheads="1"/>
          </p:cNvSpPr>
          <p:nvPr/>
        </p:nvSpPr>
        <p:spPr bwMode="gray">
          <a:xfrm>
            <a:off x="3657600" y="2765326"/>
            <a:ext cx="1619250" cy="1619250"/>
          </a:xfrm>
          <a:prstGeom prst="ellipse">
            <a:avLst/>
          </a:prstGeom>
          <a:solidFill>
            <a:srgbClr val="DCDCDC">
              <a:alpha val="50000"/>
            </a:srgb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zh-CN" altLang="en-US"/>
          </a:p>
        </p:txBody>
      </p:sp>
      <p:sp>
        <p:nvSpPr>
          <p:cNvPr id="125" name="直线 4"/>
          <p:cNvSpPr>
            <a:spLocks noChangeShapeType="1"/>
          </p:cNvSpPr>
          <p:nvPr/>
        </p:nvSpPr>
        <p:spPr bwMode="gray">
          <a:xfrm>
            <a:off x="2895600" y="3546376"/>
            <a:ext cx="1524000" cy="76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zh-CN" altLang="en-US"/>
          </a:p>
        </p:txBody>
      </p:sp>
      <p:sp>
        <p:nvSpPr>
          <p:cNvPr id="126" name="直线 5"/>
          <p:cNvSpPr>
            <a:spLocks noChangeShapeType="1"/>
          </p:cNvSpPr>
          <p:nvPr/>
        </p:nvSpPr>
        <p:spPr bwMode="gray">
          <a:xfrm>
            <a:off x="3733800" y="2403376"/>
            <a:ext cx="914400" cy="914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zh-CN" altLang="en-US"/>
          </a:p>
        </p:txBody>
      </p:sp>
      <p:sp>
        <p:nvSpPr>
          <p:cNvPr id="127" name="直线 6"/>
          <p:cNvSpPr>
            <a:spLocks noChangeShapeType="1"/>
          </p:cNvSpPr>
          <p:nvPr/>
        </p:nvSpPr>
        <p:spPr bwMode="gray">
          <a:xfrm flipH="1">
            <a:off x="3829050" y="3927376"/>
            <a:ext cx="819150" cy="14097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zh-CN" altLang="en-US"/>
          </a:p>
        </p:txBody>
      </p:sp>
      <p:sp>
        <p:nvSpPr>
          <p:cNvPr id="128" name="直线 7"/>
          <p:cNvSpPr>
            <a:spLocks noChangeShapeType="1"/>
          </p:cNvSpPr>
          <p:nvPr/>
        </p:nvSpPr>
        <p:spPr bwMode="gray">
          <a:xfrm>
            <a:off x="5029200" y="3851176"/>
            <a:ext cx="228600" cy="152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zh-CN" altLang="en-US"/>
          </a:p>
        </p:txBody>
      </p:sp>
      <p:sp>
        <p:nvSpPr>
          <p:cNvPr id="129" name="直线 8"/>
          <p:cNvSpPr>
            <a:spLocks noChangeShapeType="1"/>
          </p:cNvSpPr>
          <p:nvPr/>
        </p:nvSpPr>
        <p:spPr bwMode="gray">
          <a:xfrm flipV="1">
            <a:off x="5029200" y="2555776"/>
            <a:ext cx="533400" cy="838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zh-CN" altLang="en-US"/>
          </a:p>
        </p:txBody>
      </p:sp>
      <p:sp>
        <p:nvSpPr>
          <p:cNvPr id="130" name="椭圆 9"/>
          <p:cNvSpPr>
            <a:spLocks noChangeArrowheads="1"/>
          </p:cNvSpPr>
          <p:nvPr/>
        </p:nvSpPr>
        <p:spPr bwMode="gray">
          <a:xfrm>
            <a:off x="4295775" y="3155851"/>
            <a:ext cx="895350" cy="895350"/>
          </a:xfrm>
          <a:prstGeom prst="ellipse">
            <a:avLst/>
          </a:prstGeom>
          <a:solidFill>
            <a:srgbClr val="C0C0C0">
              <a:alpha val="50000"/>
            </a:srgb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zh-CN" altLang="en-US"/>
          </a:p>
        </p:txBody>
      </p:sp>
      <p:grpSp>
        <p:nvGrpSpPr>
          <p:cNvPr id="131" name="组合 11"/>
          <p:cNvGrpSpPr>
            <a:grpSpLocks/>
          </p:cNvGrpSpPr>
          <p:nvPr/>
        </p:nvGrpSpPr>
        <p:grpSpPr bwMode="auto">
          <a:xfrm>
            <a:off x="2819400" y="1412776"/>
            <a:ext cx="1146175" cy="1384300"/>
            <a:chOff x="2064" y="1008"/>
            <a:chExt cx="722" cy="872"/>
          </a:xfrm>
        </p:grpSpPr>
        <p:sp>
          <p:nvSpPr>
            <p:cNvPr id="132" name="椭圆 12"/>
            <p:cNvSpPr>
              <a:spLocks noChangeArrowheads="1"/>
            </p:cNvSpPr>
            <p:nvPr/>
          </p:nvSpPr>
          <p:spPr bwMode="gray">
            <a:xfrm>
              <a:off x="2064" y="1008"/>
              <a:ext cx="722" cy="727"/>
            </a:xfrm>
            <a:prstGeom prst="ellipse">
              <a:avLst/>
            </a:prstGeom>
            <a:solidFill>
              <a:srgbClr val="EAEAEA">
                <a:alpha val="50000"/>
              </a:srgb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133" name="组合 13"/>
            <p:cNvGrpSpPr>
              <a:grpSpLocks/>
            </p:cNvGrpSpPr>
            <p:nvPr/>
          </p:nvGrpSpPr>
          <p:grpSpPr bwMode="auto">
            <a:xfrm>
              <a:off x="2086" y="1031"/>
              <a:ext cx="680" cy="849"/>
              <a:chOff x="3975" y="1593"/>
              <a:chExt cx="931" cy="1163"/>
            </a:xfrm>
          </p:grpSpPr>
          <p:pic>
            <p:nvPicPr>
              <p:cNvPr id="146" name="图片 14" descr="circuler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3975" y="1593"/>
                <a:ext cx="925" cy="935"/>
              </a:xfrm>
              <a:prstGeom prst="rect">
                <a:avLst/>
              </a:prstGeom>
              <a:noFill/>
              <a:extLst>
                <a:ext uri="{909E8E84-426E-40DD-AFC4-6F175D3DCCD1}">
                  <a14:hiddenFill xmlns:a14="http://schemas.microsoft.com/office/drawing/2010/main">
                    <a:solidFill>
                      <a:srgbClr val="FFFFFF"/>
                    </a:solidFill>
                  </a14:hiddenFill>
                </a:ext>
              </a:extLst>
            </p:spPr>
          </p:pic>
          <p:sp>
            <p:nvSpPr>
              <p:cNvPr id="147" name="椭圆 15"/>
              <p:cNvSpPr>
                <a:spLocks noChangeArrowheads="1"/>
              </p:cNvSpPr>
              <p:nvPr/>
            </p:nvSpPr>
            <p:spPr bwMode="gray">
              <a:xfrm>
                <a:off x="3975" y="1593"/>
                <a:ext cx="931" cy="937"/>
              </a:xfrm>
              <a:prstGeom prst="ellipse">
                <a:avLst/>
              </a:prstGeom>
              <a:solidFill>
                <a:schemeClr val="hlink">
                  <a:alpha val="50000"/>
                </a:scheme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pic>
            <p:nvPicPr>
              <p:cNvPr id="148" name="图片 16" descr="light_shadow1"/>
              <p:cNvPicPr>
                <a:picLocks noChangeAspect="1" noChangeArrowheads="1"/>
              </p:cNvPicPr>
              <p:nvPr/>
            </p:nvPicPr>
            <p:blipFill>
              <a:blip r:embed="rId4" cstate="print">
                <a:extLst>
                  <a:ext uri="{28A0092B-C50C-407E-A947-70E740481C1C}">
                    <a14:useLocalDpi xmlns:a14="http://schemas.microsoft.com/office/drawing/2010/main" val="0"/>
                  </a:ext>
                </a:extLst>
              </a:blip>
              <a:srcRect t="14285"/>
              <a:stretch>
                <a:fillRect/>
              </a:stretch>
            </p:blipFill>
            <p:spPr bwMode="gray">
              <a:xfrm>
                <a:off x="3984" y="1632"/>
                <a:ext cx="682" cy="585"/>
              </a:xfrm>
              <a:prstGeom prst="rect">
                <a:avLst/>
              </a:prstGeom>
              <a:noFill/>
              <a:extLst>
                <a:ext uri="{909E8E84-426E-40DD-AFC4-6F175D3DCCD1}">
                  <a14:hiddenFill xmlns:a14="http://schemas.microsoft.com/office/drawing/2010/main">
                    <a:solidFill>
                      <a:srgbClr val="FFFFFF"/>
                    </a:solidFill>
                  </a14:hiddenFill>
                </a:ext>
              </a:extLst>
            </p:spPr>
          </p:pic>
          <p:grpSp>
            <p:nvGrpSpPr>
              <p:cNvPr id="149" name="组合 17"/>
              <p:cNvGrpSpPr>
                <a:grpSpLocks/>
              </p:cNvGrpSpPr>
              <p:nvPr/>
            </p:nvGrpSpPr>
            <p:grpSpPr bwMode="auto">
              <a:xfrm rot="-3733502" flipH="1" flipV="1">
                <a:off x="4256" y="2247"/>
                <a:ext cx="820" cy="198"/>
                <a:chOff x="2532" y="1051"/>
                <a:chExt cx="893" cy="246"/>
              </a:xfrm>
            </p:grpSpPr>
            <p:grpSp>
              <p:nvGrpSpPr>
                <p:cNvPr id="150" name="组合 18"/>
                <p:cNvGrpSpPr>
                  <a:grpSpLocks/>
                </p:cNvGrpSpPr>
                <p:nvPr/>
              </p:nvGrpSpPr>
              <p:grpSpPr bwMode="auto">
                <a:xfrm>
                  <a:off x="2532" y="1051"/>
                  <a:ext cx="743" cy="185"/>
                  <a:chOff x="1565" y="2568"/>
                  <a:chExt cx="1118" cy="279"/>
                </a:xfrm>
              </p:grpSpPr>
              <p:sp>
                <p:nvSpPr>
                  <p:cNvPr id="156" name="自选图形 19"/>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7" name="自选图形 20"/>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8" name="自选图形 21"/>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9" name="自选图形 22"/>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51" name="组合 23"/>
                <p:cNvGrpSpPr>
                  <a:grpSpLocks/>
                </p:cNvGrpSpPr>
                <p:nvPr/>
              </p:nvGrpSpPr>
              <p:grpSpPr bwMode="auto">
                <a:xfrm rot="1353540">
                  <a:off x="2682" y="1111"/>
                  <a:ext cx="743" cy="186"/>
                  <a:chOff x="1565" y="2568"/>
                  <a:chExt cx="1118" cy="279"/>
                </a:xfrm>
              </p:grpSpPr>
              <p:sp>
                <p:nvSpPr>
                  <p:cNvPr id="152" name="自选图形 24"/>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3" name="自选图形 25"/>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4" name="自选图形 26"/>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5" name="自选图形 27"/>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grpSp>
        <p:grpSp>
          <p:nvGrpSpPr>
            <p:cNvPr id="134" name="组合 28"/>
            <p:cNvGrpSpPr>
              <a:grpSpLocks/>
            </p:cNvGrpSpPr>
            <p:nvPr/>
          </p:nvGrpSpPr>
          <p:grpSpPr bwMode="auto">
            <a:xfrm rot="-3733502" flipH="1" flipV="1">
              <a:off x="2362" y="1505"/>
              <a:ext cx="527" cy="128"/>
              <a:chOff x="2532" y="1051"/>
              <a:chExt cx="893" cy="246"/>
            </a:xfrm>
          </p:grpSpPr>
          <p:grpSp>
            <p:nvGrpSpPr>
              <p:cNvPr id="136" name="组合 29"/>
              <p:cNvGrpSpPr>
                <a:grpSpLocks/>
              </p:cNvGrpSpPr>
              <p:nvPr/>
            </p:nvGrpSpPr>
            <p:grpSpPr bwMode="auto">
              <a:xfrm>
                <a:off x="2532" y="1051"/>
                <a:ext cx="743" cy="185"/>
                <a:chOff x="1565" y="2568"/>
                <a:chExt cx="1118" cy="279"/>
              </a:xfrm>
            </p:grpSpPr>
            <p:sp>
              <p:nvSpPr>
                <p:cNvPr id="142" name="自选图形 30"/>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3" name="自选图形 31"/>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4" name="自选图形 32"/>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5" name="自选图形 33"/>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37" name="组合 34"/>
              <p:cNvGrpSpPr>
                <a:grpSpLocks/>
              </p:cNvGrpSpPr>
              <p:nvPr/>
            </p:nvGrpSpPr>
            <p:grpSpPr bwMode="auto">
              <a:xfrm rot="1353540">
                <a:off x="2682" y="1111"/>
                <a:ext cx="743" cy="186"/>
                <a:chOff x="1565" y="2568"/>
                <a:chExt cx="1118" cy="279"/>
              </a:xfrm>
            </p:grpSpPr>
            <p:sp>
              <p:nvSpPr>
                <p:cNvPr id="138" name="自选图形 35"/>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9" name="自选图形 36"/>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0" name="自选图形 37"/>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1" name="自选图形 38"/>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sp>
          <p:nvSpPr>
            <p:cNvPr id="135" name="矩形 39"/>
            <p:cNvSpPr>
              <a:spLocks noChangeArrowheads="1"/>
            </p:cNvSpPr>
            <p:nvPr/>
          </p:nvSpPr>
          <p:spPr bwMode="gray">
            <a:xfrm>
              <a:off x="2113" y="1272"/>
              <a:ext cx="637" cy="213"/>
            </a:xfrm>
            <a:prstGeom prst="rect">
              <a:avLst/>
            </a:prstGeom>
            <a:noFill/>
            <a:ln>
              <a:noFill/>
            </a:ln>
            <a:effectLst/>
            <a:extLst>
              <a:ext uri="{909E8E84-426E-40DD-AFC4-6F175D3DCCD1}">
                <a14:hiddenFill xmlns:a14="http://schemas.microsoft.com/office/drawing/2010/main">
                  <a:gradFill rotWithShape="1">
                    <a:gsLst>
                      <a:gs pos="0">
                        <a:schemeClr val="accent1">
                          <a:gamma/>
                          <a:shade val="72549"/>
                          <a:invGamma/>
                        </a:schemeClr>
                      </a:gs>
                      <a:gs pos="100000">
                        <a:schemeClr val="accent1"/>
                      </a:gs>
                    </a:gsLst>
                    <a:lin ang="189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92929"/>
                    </a:outerShdw>
                  </a:effectLst>
                </a14:hiddenEffects>
              </a:ext>
            </a:extLst>
          </p:spPr>
          <p:txBody>
            <a:bodyPr wrap="none">
              <a:spAutoFit/>
              <a:flatTx/>
            </a:bodyPr>
            <a:lstStyle/>
            <a:p>
              <a:pPr algn="ctr"/>
              <a:r>
                <a:rPr lang="zh-CN" altLang="en-US" sz="1600" b="1" dirty="0" smtClean="0">
                  <a:solidFill>
                    <a:srgbClr val="000000"/>
                  </a:solidFill>
                  <a:ea typeface="宋体" pitchFamily="2" charset="-122"/>
                  <a:cs typeface="Arial" charset="0"/>
                </a:rPr>
                <a:t>设立登记</a:t>
              </a:r>
              <a:endParaRPr lang="en-US" altLang="zh-CN" sz="1600" b="1" dirty="0">
                <a:solidFill>
                  <a:srgbClr val="000000"/>
                </a:solidFill>
                <a:ea typeface="宋体" pitchFamily="2" charset="-122"/>
                <a:cs typeface="Arial" charset="0"/>
              </a:endParaRPr>
            </a:p>
          </p:txBody>
        </p:sp>
      </p:grpSp>
      <p:grpSp>
        <p:nvGrpSpPr>
          <p:cNvPr id="160" name="组合 40"/>
          <p:cNvGrpSpPr>
            <a:grpSpLocks/>
          </p:cNvGrpSpPr>
          <p:nvPr/>
        </p:nvGrpSpPr>
        <p:grpSpPr bwMode="auto">
          <a:xfrm>
            <a:off x="1830388" y="2809776"/>
            <a:ext cx="1146175" cy="1384300"/>
            <a:chOff x="2064" y="1008"/>
            <a:chExt cx="722" cy="872"/>
          </a:xfrm>
        </p:grpSpPr>
        <p:sp>
          <p:nvSpPr>
            <p:cNvPr id="161" name="椭圆 41"/>
            <p:cNvSpPr>
              <a:spLocks noChangeArrowheads="1"/>
            </p:cNvSpPr>
            <p:nvPr/>
          </p:nvSpPr>
          <p:spPr bwMode="gray">
            <a:xfrm>
              <a:off x="2064" y="1008"/>
              <a:ext cx="722" cy="727"/>
            </a:xfrm>
            <a:prstGeom prst="ellipse">
              <a:avLst/>
            </a:prstGeom>
            <a:solidFill>
              <a:srgbClr val="EAEAEA">
                <a:alpha val="50000"/>
              </a:srgb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162" name="组合 42"/>
            <p:cNvGrpSpPr>
              <a:grpSpLocks/>
            </p:cNvGrpSpPr>
            <p:nvPr/>
          </p:nvGrpSpPr>
          <p:grpSpPr bwMode="auto">
            <a:xfrm>
              <a:off x="2086" y="1031"/>
              <a:ext cx="680" cy="849"/>
              <a:chOff x="3975" y="1593"/>
              <a:chExt cx="931" cy="1163"/>
            </a:xfrm>
          </p:grpSpPr>
          <p:pic>
            <p:nvPicPr>
              <p:cNvPr id="175" name="图片 43" descr="circuler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3975" y="1593"/>
                <a:ext cx="925" cy="935"/>
              </a:xfrm>
              <a:prstGeom prst="rect">
                <a:avLst/>
              </a:prstGeom>
              <a:noFill/>
              <a:extLst>
                <a:ext uri="{909E8E84-426E-40DD-AFC4-6F175D3DCCD1}">
                  <a14:hiddenFill xmlns:a14="http://schemas.microsoft.com/office/drawing/2010/main">
                    <a:solidFill>
                      <a:srgbClr val="FFFFFF"/>
                    </a:solidFill>
                  </a14:hiddenFill>
                </a:ext>
              </a:extLst>
            </p:spPr>
          </p:pic>
          <p:sp>
            <p:nvSpPr>
              <p:cNvPr id="176" name="椭圆 44"/>
              <p:cNvSpPr>
                <a:spLocks noChangeArrowheads="1"/>
              </p:cNvSpPr>
              <p:nvPr/>
            </p:nvSpPr>
            <p:spPr bwMode="gray">
              <a:xfrm>
                <a:off x="3975" y="1593"/>
                <a:ext cx="931" cy="937"/>
              </a:xfrm>
              <a:prstGeom prst="ellipse">
                <a:avLst/>
              </a:prstGeom>
              <a:solidFill>
                <a:schemeClr val="accent2">
                  <a:alpha val="50000"/>
                </a:scheme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pic>
            <p:nvPicPr>
              <p:cNvPr id="177" name="图片 45" descr="light_shadow1"/>
              <p:cNvPicPr>
                <a:picLocks noChangeAspect="1" noChangeArrowheads="1"/>
              </p:cNvPicPr>
              <p:nvPr/>
            </p:nvPicPr>
            <p:blipFill>
              <a:blip r:embed="rId4" cstate="print">
                <a:extLst>
                  <a:ext uri="{28A0092B-C50C-407E-A947-70E740481C1C}">
                    <a14:useLocalDpi xmlns:a14="http://schemas.microsoft.com/office/drawing/2010/main" val="0"/>
                  </a:ext>
                </a:extLst>
              </a:blip>
              <a:srcRect t="14285"/>
              <a:stretch>
                <a:fillRect/>
              </a:stretch>
            </p:blipFill>
            <p:spPr bwMode="gray">
              <a:xfrm>
                <a:off x="3984" y="1632"/>
                <a:ext cx="682" cy="585"/>
              </a:xfrm>
              <a:prstGeom prst="rect">
                <a:avLst/>
              </a:prstGeom>
              <a:noFill/>
              <a:extLst>
                <a:ext uri="{909E8E84-426E-40DD-AFC4-6F175D3DCCD1}">
                  <a14:hiddenFill xmlns:a14="http://schemas.microsoft.com/office/drawing/2010/main">
                    <a:solidFill>
                      <a:srgbClr val="FFFFFF"/>
                    </a:solidFill>
                  </a14:hiddenFill>
                </a:ext>
              </a:extLst>
            </p:spPr>
          </p:pic>
          <p:grpSp>
            <p:nvGrpSpPr>
              <p:cNvPr id="178" name="组合 46"/>
              <p:cNvGrpSpPr>
                <a:grpSpLocks/>
              </p:cNvGrpSpPr>
              <p:nvPr/>
            </p:nvGrpSpPr>
            <p:grpSpPr bwMode="auto">
              <a:xfrm rot="-3733502" flipH="1" flipV="1">
                <a:off x="4256" y="2247"/>
                <a:ext cx="820" cy="198"/>
                <a:chOff x="2532" y="1051"/>
                <a:chExt cx="893" cy="246"/>
              </a:xfrm>
            </p:grpSpPr>
            <p:grpSp>
              <p:nvGrpSpPr>
                <p:cNvPr id="179" name="组合 47"/>
                <p:cNvGrpSpPr>
                  <a:grpSpLocks/>
                </p:cNvGrpSpPr>
                <p:nvPr/>
              </p:nvGrpSpPr>
              <p:grpSpPr bwMode="auto">
                <a:xfrm>
                  <a:off x="2532" y="1051"/>
                  <a:ext cx="743" cy="185"/>
                  <a:chOff x="1565" y="2568"/>
                  <a:chExt cx="1118" cy="279"/>
                </a:xfrm>
              </p:grpSpPr>
              <p:sp>
                <p:nvSpPr>
                  <p:cNvPr id="185" name="自选图形 48"/>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6" name="自选图形 49"/>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7" name="自选图形 50"/>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8" name="自选图形 51"/>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80" name="组合 52"/>
                <p:cNvGrpSpPr>
                  <a:grpSpLocks/>
                </p:cNvGrpSpPr>
                <p:nvPr/>
              </p:nvGrpSpPr>
              <p:grpSpPr bwMode="auto">
                <a:xfrm rot="1353540">
                  <a:off x="2682" y="1111"/>
                  <a:ext cx="743" cy="186"/>
                  <a:chOff x="1565" y="2568"/>
                  <a:chExt cx="1118" cy="279"/>
                </a:xfrm>
              </p:grpSpPr>
              <p:sp>
                <p:nvSpPr>
                  <p:cNvPr id="181" name="自选图形 53"/>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2" name="自选图形 54"/>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3" name="自选图形 55"/>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4" name="自选图形 56"/>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grpSp>
        <p:grpSp>
          <p:nvGrpSpPr>
            <p:cNvPr id="163" name="组合 57"/>
            <p:cNvGrpSpPr>
              <a:grpSpLocks/>
            </p:cNvGrpSpPr>
            <p:nvPr/>
          </p:nvGrpSpPr>
          <p:grpSpPr bwMode="auto">
            <a:xfrm rot="-3733502" flipH="1" flipV="1">
              <a:off x="2362" y="1505"/>
              <a:ext cx="527" cy="128"/>
              <a:chOff x="2532" y="1051"/>
              <a:chExt cx="893" cy="246"/>
            </a:xfrm>
          </p:grpSpPr>
          <p:grpSp>
            <p:nvGrpSpPr>
              <p:cNvPr id="165" name="组合 58"/>
              <p:cNvGrpSpPr>
                <a:grpSpLocks/>
              </p:cNvGrpSpPr>
              <p:nvPr/>
            </p:nvGrpSpPr>
            <p:grpSpPr bwMode="auto">
              <a:xfrm>
                <a:off x="2532" y="1051"/>
                <a:ext cx="743" cy="185"/>
                <a:chOff x="1565" y="2568"/>
                <a:chExt cx="1118" cy="279"/>
              </a:xfrm>
            </p:grpSpPr>
            <p:sp>
              <p:nvSpPr>
                <p:cNvPr id="171" name="自选图形 59"/>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72" name="自选图形 60"/>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73" name="自选图形 61"/>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74" name="自选图形 62"/>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66" name="组合 63"/>
              <p:cNvGrpSpPr>
                <a:grpSpLocks/>
              </p:cNvGrpSpPr>
              <p:nvPr/>
            </p:nvGrpSpPr>
            <p:grpSpPr bwMode="auto">
              <a:xfrm rot="1353540">
                <a:off x="2682" y="1111"/>
                <a:ext cx="743" cy="186"/>
                <a:chOff x="1565" y="2568"/>
                <a:chExt cx="1118" cy="279"/>
              </a:xfrm>
            </p:grpSpPr>
            <p:sp>
              <p:nvSpPr>
                <p:cNvPr id="167" name="自选图形 64"/>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68" name="自选图形 65"/>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69" name="自选图形 66"/>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70" name="自选图形 67"/>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sp>
          <p:nvSpPr>
            <p:cNvPr id="164" name="矩形 68"/>
            <p:cNvSpPr>
              <a:spLocks noChangeArrowheads="1"/>
            </p:cNvSpPr>
            <p:nvPr/>
          </p:nvSpPr>
          <p:spPr bwMode="gray">
            <a:xfrm>
              <a:off x="2113" y="1272"/>
              <a:ext cx="637" cy="213"/>
            </a:xfrm>
            <a:prstGeom prst="rect">
              <a:avLst/>
            </a:prstGeom>
            <a:noFill/>
            <a:ln>
              <a:noFill/>
            </a:ln>
            <a:effectLst/>
            <a:extLst>
              <a:ext uri="{909E8E84-426E-40DD-AFC4-6F175D3DCCD1}">
                <a14:hiddenFill xmlns:a14="http://schemas.microsoft.com/office/drawing/2010/main">
                  <a:gradFill rotWithShape="1">
                    <a:gsLst>
                      <a:gs pos="0">
                        <a:schemeClr val="accent1">
                          <a:gamma/>
                          <a:shade val="72549"/>
                          <a:invGamma/>
                        </a:schemeClr>
                      </a:gs>
                      <a:gs pos="100000">
                        <a:schemeClr val="accent1"/>
                      </a:gs>
                    </a:gsLst>
                    <a:lin ang="189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92929"/>
                    </a:outerShdw>
                  </a:effectLst>
                </a14:hiddenEffects>
              </a:ext>
            </a:extLst>
          </p:spPr>
          <p:txBody>
            <a:bodyPr wrap="none">
              <a:spAutoFit/>
              <a:flatTx/>
            </a:bodyPr>
            <a:lstStyle/>
            <a:p>
              <a:pPr algn="ctr"/>
              <a:r>
                <a:rPr lang="zh-CN" altLang="en-US" sz="1600" b="1" dirty="0" smtClean="0">
                  <a:solidFill>
                    <a:srgbClr val="000000"/>
                  </a:solidFill>
                  <a:ea typeface="宋体" pitchFamily="2" charset="-122"/>
                  <a:cs typeface="Arial" charset="0"/>
                </a:rPr>
                <a:t>变更登记</a:t>
              </a:r>
              <a:endParaRPr lang="en-US" altLang="zh-CN" sz="1600" b="1" dirty="0">
                <a:solidFill>
                  <a:srgbClr val="000000"/>
                </a:solidFill>
                <a:ea typeface="宋体" pitchFamily="2" charset="-122"/>
                <a:cs typeface="Arial" charset="0"/>
              </a:endParaRPr>
            </a:p>
          </p:txBody>
        </p:sp>
      </p:grpSp>
      <p:grpSp>
        <p:nvGrpSpPr>
          <p:cNvPr id="189" name="组合 69"/>
          <p:cNvGrpSpPr>
            <a:grpSpLocks/>
          </p:cNvGrpSpPr>
          <p:nvPr/>
        </p:nvGrpSpPr>
        <p:grpSpPr bwMode="auto">
          <a:xfrm>
            <a:off x="2943225" y="5157689"/>
            <a:ext cx="1146175" cy="1384300"/>
            <a:chOff x="2064" y="1008"/>
            <a:chExt cx="722" cy="872"/>
          </a:xfrm>
        </p:grpSpPr>
        <p:sp>
          <p:nvSpPr>
            <p:cNvPr id="190" name="椭圆 70"/>
            <p:cNvSpPr>
              <a:spLocks noChangeArrowheads="1"/>
            </p:cNvSpPr>
            <p:nvPr/>
          </p:nvSpPr>
          <p:spPr bwMode="gray">
            <a:xfrm>
              <a:off x="2064" y="1008"/>
              <a:ext cx="722" cy="727"/>
            </a:xfrm>
            <a:prstGeom prst="ellipse">
              <a:avLst/>
            </a:prstGeom>
            <a:solidFill>
              <a:srgbClr val="EAEAEA">
                <a:alpha val="50000"/>
              </a:srgb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191" name="组合 71"/>
            <p:cNvGrpSpPr>
              <a:grpSpLocks/>
            </p:cNvGrpSpPr>
            <p:nvPr/>
          </p:nvGrpSpPr>
          <p:grpSpPr bwMode="auto">
            <a:xfrm>
              <a:off x="2086" y="1031"/>
              <a:ext cx="680" cy="849"/>
              <a:chOff x="3975" y="1593"/>
              <a:chExt cx="931" cy="1163"/>
            </a:xfrm>
          </p:grpSpPr>
          <p:pic>
            <p:nvPicPr>
              <p:cNvPr id="204" name="图片 72" descr="circuler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3975" y="1593"/>
                <a:ext cx="925" cy="935"/>
              </a:xfrm>
              <a:prstGeom prst="rect">
                <a:avLst/>
              </a:prstGeom>
              <a:noFill/>
              <a:extLst>
                <a:ext uri="{909E8E84-426E-40DD-AFC4-6F175D3DCCD1}">
                  <a14:hiddenFill xmlns:a14="http://schemas.microsoft.com/office/drawing/2010/main">
                    <a:solidFill>
                      <a:srgbClr val="FFFFFF"/>
                    </a:solidFill>
                  </a14:hiddenFill>
                </a:ext>
              </a:extLst>
            </p:spPr>
          </p:pic>
          <p:sp>
            <p:nvSpPr>
              <p:cNvPr id="205" name="椭圆 73"/>
              <p:cNvSpPr>
                <a:spLocks noChangeArrowheads="1"/>
              </p:cNvSpPr>
              <p:nvPr/>
            </p:nvSpPr>
            <p:spPr bwMode="gray">
              <a:xfrm>
                <a:off x="3975" y="1593"/>
                <a:ext cx="931" cy="937"/>
              </a:xfrm>
              <a:prstGeom prst="ellipse">
                <a:avLst/>
              </a:prstGeom>
              <a:solidFill>
                <a:schemeClr val="accent1">
                  <a:alpha val="50000"/>
                </a:scheme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pic>
            <p:nvPicPr>
              <p:cNvPr id="206" name="图片 74" descr="light_shadow1"/>
              <p:cNvPicPr>
                <a:picLocks noChangeAspect="1" noChangeArrowheads="1"/>
              </p:cNvPicPr>
              <p:nvPr/>
            </p:nvPicPr>
            <p:blipFill>
              <a:blip r:embed="rId4" cstate="print">
                <a:extLst>
                  <a:ext uri="{28A0092B-C50C-407E-A947-70E740481C1C}">
                    <a14:useLocalDpi xmlns:a14="http://schemas.microsoft.com/office/drawing/2010/main" val="0"/>
                  </a:ext>
                </a:extLst>
              </a:blip>
              <a:srcRect t="14285"/>
              <a:stretch>
                <a:fillRect/>
              </a:stretch>
            </p:blipFill>
            <p:spPr bwMode="gray">
              <a:xfrm>
                <a:off x="3984" y="1632"/>
                <a:ext cx="682" cy="585"/>
              </a:xfrm>
              <a:prstGeom prst="rect">
                <a:avLst/>
              </a:prstGeom>
              <a:noFill/>
              <a:extLst>
                <a:ext uri="{909E8E84-426E-40DD-AFC4-6F175D3DCCD1}">
                  <a14:hiddenFill xmlns:a14="http://schemas.microsoft.com/office/drawing/2010/main">
                    <a:solidFill>
                      <a:srgbClr val="FFFFFF"/>
                    </a:solidFill>
                  </a14:hiddenFill>
                </a:ext>
              </a:extLst>
            </p:spPr>
          </p:pic>
          <p:grpSp>
            <p:nvGrpSpPr>
              <p:cNvPr id="207" name="组合 75"/>
              <p:cNvGrpSpPr>
                <a:grpSpLocks/>
              </p:cNvGrpSpPr>
              <p:nvPr/>
            </p:nvGrpSpPr>
            <p:grpSpPr bwMode="auto">
              <a:xfrm rot="-3733502" flipH="1" flipV="1">
                <a:off x="4256" y="2247"/>
                <a:ext cx="820" cy="198"/>
                <a:chOff x="2532" y="1051"/>
                <a:chExt cx="893" cy="246"/>
              </a:xfrm>
            </p:grpSpPr>
            <p:grpSp>
              <p:nvGrpSpPr>
                <p:cNvPr id="208" name="组合 76"/>
                <p:cNvGrpSpPr>
                  <a:grpSpLocks/>
                </p:cNvGrpSpPr>
                <p:nvPr/>
              </p:nvGrpSpPr>
              <p:grpSpPr bwMode="auto">
                <a:xfrm>
                  <a:off x="2532" y="1051"/>
                  <a:ext cx="743" cy="185"/>
                  <a:chOff x="1565" y="2568"/>
                  <a:chExt cx="1118" cy="279"/>
                </a:xfrm>
              </p:grpSpPr>
              <p:sp>
                <p:nvSpPr>
                  <p:cNvPr id="214" name="自选图形 77"/>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5" name="自选图形 78"/>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6" name="自选图形 79"/>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7" name="自选图形 80"/>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209" name="组合 81"/>
                <p:cNvGrpSpPr>
                  <a:grpSpLocks/>
                </p:cNvGrpSpPr>
                <p:nvPr/>
              </p:nvGrpSpPr>
              <p:grpSpPr bwMode="auto">
                <a:xfrm rot="1353540">
                  <a:off x="2682" y="1111"/>
                  <a:ext cx="743" cy="186"/>
                  <a:chOff x="1565" y="2568"/>
                  <a:chExt cx="1118" cy="279"/>
                </a:xfrm>
              </p:grpSpPr>
              <p:sp>
                <p:nvSpPr>
                  <p:cNvPr id="210" name="自选图形 82"/>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1" name="自选图形 83"/>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2" name="自选图形 84"/>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3" name="自选图形 85"/>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grpSp>
        <p:grpSp>
          <p:nvGrpSpPr>
            <p:cNvPr id="192" name="组合 86"/>
            <p:cNvGrpSpPr>
              <a:grpSpLocks/>
            </p:cNvGrpSpPr>
            <p:nvPr/>
          </p:nvGrpSpPr>
          <p:grpSpPr bwMode="auto">
            <a:xfrm rot="-3733502" flipH="1" flipV="1">
              <a:off x="2362" y="1505"/>
              <a:ext cx="527" cy="128"/>
              <a:chOff x="2532" y="1051"/>
              <a:chExt cx="893" cy="246"/>
            </a:xfrm>
          </p:grpSpPr>
          <p:grpSp>
            <p:nvGrpSpPr>
              <p:cNvPr id="194" name="组合 87"/>
              <p:cNvGrpSpPr>
                <a:grpSpLocks/>
              </p:cNvGrpSpPr>
              <p:nvPr/>
            </p:nvGrpSpPr>
            <p:grpSpPr bwMode="auto">
              <a:xfrm>
                <a:off x="2532" y="1051"/>
                <a:ext cx="743" cy="185"/>
                <a:chOff x="1565" y="2568"/>
                <a:chExt cx="1118" cy="279"/>
              </a:xfrm>
            </p:grpSpPr>
            <p:sp>
              <p:nvSpPr>
                <p:cNvPr id="200" name="自选图形 88"/>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1" name="自选图形 89"/>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2" name="自选图形 90"/>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3" name="自选图形 91"/>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95" name="组合 92"/>
              <p:cNvGrpSpPr>
                <a:grpSpLocks/>
              </p:cNvGrpSpPr>
              <p:nvPr/>
            </p:nvGrpSpPr>
            <p:grpSpPr bwMode="auto">
              <a:xfrm rot="1353540">
                <a:off x="2682" y="1111"/>
                <a:ext cx="743" cy="186"/>
                <a:chOff x="1565" y="2568"/>
                <a:chExt cx="1118" cy="279"/>
              </a:xfrm>
            </p:grpSpPr>
            <p:sp>
              <p:nvSpPr>
                <p:cNvPr id="196" name="自选图形 93"/>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97" name="自选图形 94"/>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98" name="自选图形 95"/>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99" name="自选图形 96"/>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sp>
          <p:nvSpPr>
            <p:cNvPr id="193" name="矩形 97"/>
            <p:cNvSpPr>
              <a:spLocks noChangeArrowheads="1"/>
            </p:cNvSpPr>
            <p:nvPr/>
          </p:nvSpPr>
          <p:spPr bwMode="gray">
            <a:xfrm>
              <a:off x="2113" y="1272"/>
              <a:ext cx="637" cy="213"/>
            </a:xfrm>
            <a:prstGeom prst="rect">
              <a:avLst/>
            </a:prstGeom>
            <a:noFill/>
            <a:ln>
              <a:noFill/>
            </a:ln>
            <a:effectLst/>
            <a:extLst>
              <a:ext uri="{909E8E84-426E-40DD-AFC4-6F175D3DCCD1}">
                <a14:hiddenFill xmlns:a14="http://schemas.microsoft.com/office/drawing/2010/main">
                  <a:gradFill rotWithShape="1">
                    <a:gsLst>
                      <a:gs pos="0">
                        <a:schemeClr val="accent1">
                          <a:gamma/>
                          <a:shade val="72549"/>
                          <a:invGamma/>
                        </a:schemeClr>
                      </a:gs>
                      <a:gs pos="100000">
                        <a:schemeClr val="accent1"/>
                      </a:gs>
                    </a:gsLst>
                    <a:lin ang="189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92929"/>
                    </a:outerShdw>
                  </a:effectLst>
                </a14:hiddenEffects>
              </a:ext>
            </a:extLst>
          </p:spPr>
          <p:txBody>
            <a:bodyPr wrap="none">
              <a:spAutoFit/>
              <a:flatTx/>
            </a:bodyPr>
            <a:lstStyle/>
            <a:p>
              <a:pPr algn="ctr"/>
              <a:r>
                <a:rPr lang="zh-CN" altLang="en-US" sz="1600" b="1" dirty="0" smtClean="0">
                  <a:solidFill>
                    <a:srgbClr val="000000"/>
                  </a:solidFill>
                  <a:ea typeface="宋体" pitchFamily="2" charset="-122"/>
                  <a:cs typeface="Arial" charset="0"/>
                </a:rPr>
                <a:t>重新申领</a:t>
              </a:r>
              <a:endParaRPr lang="en-US" altLang="zh-CN" sz="1600" b="1" dirty="0">
                <a:solidFill>
                  <a:srgbClr val="000000"/>
                </a:solidFill>
                <a:ea typeface="宋体" pitchFamily="2" charset="-122"/>
                <a:cs typeface="Arial" charset="0"/>
              </a:endParaRPr>
            </a:p>
          </p:txBody>
        </p:sp>
      </p:grpSp>
      <p:grpSp>
        <p:nvGrpSpPr>
          <p:cNvPr id="218" name="组合 98"/>
          <p:cNvGrpSpPr>
            <a:grpSpLocks/>
          </p:cNvGrpSpPr>
          <p:nvPr/>
        </p:nvGrpSpPr>
        <p:grpSpPr bwMode="auto">
          <a:xfrm>
            <a:off x="5187950" y="3698776"/>
            <a:ext cx="1146175" cy="1384300"/>
            <a:chOff x="2064" y="1008"/>
            <a:chExt cx="722" cy="872"/>
          </a:xfrm>
        </p:grpSpPr>
        <p:sp>
          <p:nvSpPr>
            <p:cNvPr id="219" name="椭圆 99"/>
            <p:cNvSpPr>
              <a:spLocks noChangeArrowheads="1"/>
            </p:cNvSpPr>
            <p:nvPr/>
          </p:nvSpPr>
          <p:spPr bwMode="gray">
            <a:xfrm>
              <a:off x="2064" y="1008"/>
              <a:ext cx="722" cy="727"/>
            </a:xfrm>
            <a:prstGeom prst="ellipse">
              <a:avLst/>
            </a:prstGeom>
            <a:solidFill>
              <a:srgbClr val="EAEAEA">
                <a:alpha val="50000"/>
              </a:srgb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220" name="组合 100"/>
            <p:cNvGrpSpPr>
              <a:grpSpLocks/>
            </p:cNvGrpSpPr>
            <p:nvPr/>
          </p:nvGrpSpPr>
          <p:grpSpPr bwMode="auto">
            <a:xfrm>
              <a:off x="2086" y="1031"/>
              <a:ext cx="680" cy="849"/>
              <a:chOff x="3975" y="1593"/>
              <a:chExt cx="931" cy="1163"/>
            </a:xfrm>
          </p:grpSpPr>
          <p:pic>
            <p:nvPicPr>
              <p:cNvPr id="233" name="图片 101" descr="circuler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3975" y="1593"/>
                <a:ext cx="925" cy="935"/>
              </a:xfrm>
              <a:prstGeom prst="rect">
                <a:avLst/>
              </a:prstGeom>
              <a:noFill/>
              <a:extLst>
                <a:ext uri="{909E8E84-426E-40DD-AFC4-6F175D3DCCD1}">
                  <a14:hiddenFill xmlns:a14="http://schemas.microsoft.com/office/drawing/2010/main">
                    <a:solidFill>
                      <a:srgbClr val="FFFFFF"/>
                    </a:solidFill>
                  </a14:hiddenFill>
                </a:ext>
              </a:extLst>
            </p:spPr>
          </p:pic>
          <p:sp>
            <p:nvSpPr>
              <p:cNvPr id="234" name="椭圆 102"/>
              <p:cNvSpPr>
                <a:spLocks noChangeArrowheads="1"/>
              </p:cNvSpPr>
              <p:nvPr/>
            </p:nvSpPr>
            <p:spPr bwMode="gray">
              <a:xfrm>
                <a:off x="3975" y="1593"/>
                <a:ext cx="931" cy="937"/>
              </a:xfrm>
              <a:prstGeom prst="ellipse">
                <a:avLst/>
              </a:prstGeom>
              <a:solidFill>
                <a:schemeClr val="bg2">
                  <a:alpha val="50000"/>
                </a:scheme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pic>
            <p:nvPicPr>
              <p:cNvPr id="235" name="图片 103" descr="light_shadow1"/>
              <p:cNvPicPr>
                <a:picLocks noChangeAspect="1" noChangeArrowheads="1"/>
              </p:cNvPicPr>
              <p:nvPr/>
            </p:nvPicPr>
            <p:blipFill>
              <a:blip r:embed="rId4" cstate="print">
                <a:extLst>
                  <a:ext uri="{28A0092B-C50C-407E-A947-70E740481C1C}">
                    <a14:useLocalDpi xmlns:a14="http://schemas.microsoft.com/office/drawing/2010/main" val="0"/>
                  </a:ext>
                </a:extLst>
              </a:blip>
              <a:srcRect t="14285"/>
              <a:stretch>
                <a:fillRect/>
              </a:stretch>
            </p:blipFill>
            <p:spPr bwMode="gray">
              <a:xfrm>
                <a:off x="3984" y="1632"/>
                <a:ext cx="682" cy="585"/>
              </a:xfrm>
              <a:prstGeom prst="rect">
                <a:avLst/>
              </a:prstGeom>
              <a:noFill/>
              <a:extLst>
                <a:ext uri="{909E8E84-426E-40DD-AFC4-6F175D3DCCD1}">
                  <a14:hiddenFill xmlns:a14="http://schemas.microsoft.com/office/drawing/2010/main">
                    <a:solidFill>
                      <a:srgbClr val="FFFFFF"/>
                    </a:solidFill>
                  </a14:hiddenFill>
                </a:ext>
              </a:extLst>
            </p:spPr>
          </p:pic>
          <p:grpSp>
            <p:nvGrpSpPr>
              <p:cNvPr id="236" name="组合 104"/>
              <p:cNvGrpSpPr>
                <a:grpSpLocks/>
              </p:cNvGrpSpPr>
              <p:nvPr/>
            </p:nvGrpSpPr>
            <p:grpSpPr bwMode="auto">
              <a:xfrm rot="-3733502" flipH="1" flipV="1">
                <a:off x="4256" y="2247"/>
                <a:ext cx="820" cy="198"/>
                <a:chOff x="2532" y="1051"/>
                <a:chExt cx="893" cy="246"/>
              </a:xfrm>
            </p:grpSpPr>
            <p:grpSp>
              <p:nvGrpSpPr>
                <p:cNvPr id="237" name="组合 105"/>
                <p:cNvGrpSpPr>
                  <a:grpSpLocks/>
                </p:cNvGrpSpPr>
                <p:nvPr/>
              </p:nvGrpSpPr>
              <p:grpSpPr bwMode="auto">
                <a:xfrm>
                  <a:off x="2532" y="1051"/>
                  <a:ext cx="743" cy="185"/>
                  <a:chOff x="1565" y="2568"/>
                  <a:chExt cx="1118" cy="279"/>
                </a:xfrm>
              </p:grpSpPr>
              <p:sp>
                <p:nvSpPr>
                  <p:cNvPr id="243" name="自选图形 106"/>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44" name="自选图形 107"/>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45" name="自选图形 108"/>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46" name="自选图形 109"/>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238" name="组合 110"/>
                <p:cNvGrpSpPr>
                  <a:grpSpLocks/>
                </p:cNvGrpSpPr>
                <p:nvPr/>
              </p:nvGrpSpPr>
              <p:grpSpPr bwMode="auto">
                <a:xfrm rot="1353540">
                  <a:off x="2682" y="1111"/>
                  <a:ext cx="743" cy="186"/>
                  <a:chOff x="1565" y="2568"/>
                  <a:chExt cx="1118" cy="279"/>
                </a:xfrm>
              </p:grpSpPr>
              <p:sp>
                <p:nvSpPr>
                  <p:cNvPr id="239" name="自选图形 111"/>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40" name="自选图形 112"/>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41" name="自选图形 113"/>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42" name="自选图形 114"/>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grpSp>
        <p:grpSp>
          <p:nvGrpSpPr>
            <p:cNvPr id="221" name="组合 115"/>
            <p:cNvGrpSpPr>
              <a:grpSpLocks/>
            </p:cNvGrpSpPr>
            <p:nvPr/>
          </p:nvGrpSpPr>
          <p:grpSpPr bwMode="auto">
            <a:xfrm rot="-3733502" flipH="1" flipV="1">
              <a:off x="2362" y="1505"/>
              <a:ext cx="527" cy="128"/>
              <a:chOff x="2532" y="1051"/>
              <a:chExt cx="893" cy="246"/>
            </a:xfrm>
          </p:grpSpPr>
          <p:grpSp>
            <p:nvGrpSpPr>
              <p:cNvPr id="223" name="组合 116"/>
              <p:cNvGrpSpPr>
                <a:grpSpLocks/>
              </p:cNvGrpSpPr>
              <p:nvPr/>
            </p:nvGrpSpPr>
            <p:grpSpPr bwMode="auto">
              <a:xfrm>
                <a:off x="2532" y="1051"/>
                <a:ext cx="743" cy="185"/>
                <a:chOff x="1565" y="2568"/>
                <a:chExt cx="1118" cy="279"/>
              </a:xfrm>
            </p:grpSpPr>
            <p:sp>
              <p:nvSpPr>
                <p:cNvPr id="229" name="自选图形 117"/>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30" name="自选图形 118"/>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31" name="自选图形 119"/>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32" name="自选图形 120"/>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224" name="组合 121"/>
              <p:cNvGrpSpPr>
                <a:grpSpLocks/>
              </p:cNvGrpSpPr>
              <p:nvPr/>
            </p:nvGrpSpPr>
            <p:grpSpPr bwMode="auto">
              <a:xfrm rot="1353540">
                <a:off x="2682" y="1111"/>
                <a:ext cx="743" cy="186"/>
                <a:chOff x="1565" y="2568"/>
                <a:chExt cx="1118" cy="279"/>
              </a:xfrm>
            </p:grpSpPr>
            <p:sp>
              <p:nvSpPr>
                <p:cNvPr id="225" name="自选图形 122"/>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26" name="自选图形 123"/>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27" name="自选图形 124"/>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28" name="自选图形 125"/>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sp>
          <p:nvSpPr>
            <p:cNvPr id="222" name="矩形 126"/>
            <p:cNvSpPr>
              <a:spLocks noChangeArrowheads="1"/>
            </p:cNvSpPr>
            <p:nvPr/>
          </p:nvSpPr>
          <p:spPr bwMode="gray">
            <a:xfrm>
              <a:off x="2113" y="1272"/>
              <a:ext cx="637" cy="213"/>
            </a:xfrm>
            <a:prstGeom prst="rect">
              <a:avLst/>
            </a:prstGeom>
            <a:noFill/>
            <a:ln>
              <a:noFill/>
            </a:ln>
            <a:effectLst/>
            <a:extLst>
              <a:ext uri="{909E8E84-426E-40DD-AFC4-6F175D3DCCD1}">
                <a14:hiddenFill xmlns:a14="http://schemas.microsoft.com/office/drawing/2010/main">
                  <a:gradFill rotWithShape="1">
                    <a:gsLst>
                      <a:gs pos="0">
                        <a:schemeClr val="accent1">
                          <a:gamma/>
                          <a:shade val="72549"/>
                          <a:invGamma/>
                        </a:schemeClr>
                      </a:gs>
                      <a:gs pos="100000">
                        <a:schemeClr val="accent1"/>
                      </a:gs>
                    </a:gsLst>
                    <a:lin ang="189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92929"/>
                    </a:outerShdw>
                  </a:effectLst>
                </a14:hiddenEffects>
              </a:ext>
            </a:extLst>
          </p:spPr>
          <p:txBody>
            <a:bodyPr wrap="none">
              <a:spAutoFit/>
              <a:flatTx/>
            </a:bodyPr>
            <a:lstStyle/>
            <a:p>
              <a:pPr algn="ctr"/>
              <a:r>
                <a:rPr lang="zh-CN" altLang="en-US" sz="1600" b="1" dirty="0" smtClean="0">
                  <a:solidFill>
                    <a:srgbClr val="000000"/>
                  </a:solidFill>
                  <a:ea typeface="宋体" pitchFamily="2" charset="-122"/>
                  <a:cs typeface="Arial" charset="0"/>
                </a:rPr>
                <a:t>证书补领</a:t>
              </a:r>
              <a:endParaRPr lang="en-US" altLang="zh-CN" sz="1600" b="1" dirty="0">
                <a:solidFill>
                  <a:srgbClr val="000000"/>
                </a:solidFill>
                <a:ea typeface="宋体" pitchFamily="2" charset="-122"/>
                <a:cs typeface="Arial" charset="0"/>
              </a:endParaRPr>
            </a:p>
          </p:txBody>
        </p:sp>
      </p:grpSp>
      <p:grpSp>
        <p:nvGrpSpPr>
          <p:cNvPr id="247" name="组合 127"/>
          <p:cNvGrpSpPr>
            <a:grpSpLocks/>
          </p:cNvGrpSpPr>
          <p:nvPr/>
        </p:nvGrpSpPr>
        <p:grpSpPr bwMode="auto">
          <a:xfrm>
            <a:off x="5181600" y="1536601"/>
            <a:ext cx="1146175" cy="1384300"/>
            <a:chOff x="2064" y="1008"/>
            <a:chExt cx="722" cy="872"/>
          </a:xfrm>
        </p:grpSpPr>
        <p:sp>
          <p:nvSpPr>
            <p:cNvPr id="248" name="椭圆 128"/>
            <p:cNvSpPr>
              <a:spLocks noChangeArrowheads="1"/>
            </p:cNvSpPr>
            <p:nvPr/>
          </p:nvSpPr>
          <p:spPr bwMode="gray">
            <a:xfrm>
              <a:off x="2064" y="1008"/>
              <a:ext cx="722" cy="727"/>
            </a:xfrm>
            <a:prstGeom prst="ellipse">
              <a:avLst/>
            </a:prstGeom>
            <a:solidFill>
              <a:srgbClr val="EAEAEA">
                <a:alpha val="50000"/>
              </a:srgb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249" name="组合 129"/>
            <p:cNvGrpSpPr>
              <a:grpSpLocks/>
            </p:cNvGrpSpPr>
            <p:nvPr/>
          </p:nvGrpSpPr>
          <p:grpSpPr bwMode="auto">
            <a:xfrm>
              <a:off x="2086" y="1031"/>
              <a:ext cx="680" cy="849"/>
              <a:chOff x="3975" y="1593"/>
              <a:chExt cx="931" cy="1163"/>
            </a:xfrm>
          </p:grpSpPr>
          <p:pic>
            <p:nvPicPr>
              <p:cNvPr id="262" name="图片 130" descr="circuler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3975" y="1593"/>
                <a:ext cx="925" cy="935"/>
              </a:xfrm>
              <a:prstGeom prst="rect">
                <a:avLst/>
              </a:prstGeom>
              <a:noFill/>
              <a:extLst>
                <a:ext uri="{909E8E84-426E-40DD-AFC4-6F175D3DCCD1}">
                  <a14:hiddenFill xmlns:a14="http://schemas.microsoft.com/office/drawing/2010/main">
                    <a:solidFill>
                      <a:srgbClr val="FFFFFF"/>
                    </a:solidFill>
                  </a14:hiddenFill>
                </a:ext>
              </a:extLst>
            </p:spPr>
          </p:pic>
          <p:sp>
            <p:nvSpPr>
              <p:cNvPr id="263" name="椭圆 131"/>
              <p:cNvSpPr>
                <a:spLocks noChangeArrowheads="1"/>
              </p:cNvSpPr>
              <p:nvPr/>
            </p:nvSpPr>
            <p:spPr bwMode="gray">
              <a:xfrm>
                <a:off x="3975" y="1593"/>
                <a:ext cx="931" cy="937"/>
              </a:xfrm>
              <a:prstGeom prst="ellipse">
                <a:avLst/>
              </a:prstGeom>
              <a:solidFill>
                <a:schemeClr val="folHlink">
                  <a:alpha val="50000"/>
                </a:scheme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pic>
            <p:nvPicPr>
              <p:cNvPr id="264" name="图片 132" descr="light_shadow1"/>
              <p:cNvPicPr>
                <a:picLocks noChangeAspect="1" noChangeArrowheads="1"/>
              </p:cNvPicPr>
              <p:nvPr/>
            </p:nvPicPr>
            <p:blipFill>
              <a:blip r:embed="rId4" cstate="print">
                <a:extLst>
                  <a:ext uri="{28A0092B-C50C-407E-A947-70E740481C1C}">
                    <a14:useLocalDpi xmlns:a14="http://schemas.microsoft.com/office/drawing/2010/main" val="0"/>
                  </a:ext>
                </a:extLst>
              </a:blip>
              <a:srcRect t="14285"/>
              <a:stretch>
                <a:fillRect/>
              </a:stretch>
            </p:blipFill>
            <p:spPr bwMode="gray">
              <a:xfrm>
                <a:off x="3984" y="1632"/>
                <a:ext cx="682" cy="585"/>
              </a:xfrm>
              <a:prstGeom prst="rect">
                <a:avLst/>
              </a:prstGeom>
              <a:noFill/>
              <a:extLst>
                <a:ext uri="{909E8E84-426E-40DD-AFC4-6F175D3DCCD1}">
                  <a14:hiddenFill xmlns:a14="http://schemas.microsoft.com/office/drawing/2010/main">
                    <a:solidFill>
                      <a:srgbClr val="FFFFFF"/>
                    </a:solidFill>
                  </a14:hiddenFill>
                </a:ext>
              </a:extLst>
            </p:spPr>
          </p:pic>
          <p:grpSp>
            <p:nvGrpSpPr>
              <p:cNvPr id="265" name="组合 133"/>
              <p:cNvGrpSpPr>
                <a:grpSpLocks/>
              </p:cNvGrpSpPr>
              <p:nvPr/>
            </p:nvGrpSpPr>
            <p:grpSpPr bwMode="auto">
              <a:xfrm rot="-3733502" flipH="1" flipV="1">
                <a:off x="4256" y="2247"/>
                <a:ext cx="820" cy="198"/>
                <a:chOff x="2532" y="1051"/>
                <a:chExt cx="893" cy="246"/>
              </a:xfrm>
            </p:grpSpPr>
            <p:grpSp>
              <p:nvGrpSpPr>
                <p:cNvPr id="266" name="组合 134"/>
                <p:cNvGrpSpPr>
                  <a:grpSpLocks/>
                </p:cNvGrpSpPr>
                <p:nvPr/>
              </p:nvGrpSpPr>
              <p:grpSpPr bwMode="auto">
                <a:xfrm>
                  <a:off x="2532" y="1051"/>
                  <a:ext cx="743" cy="185"/>
                  <a:chOff x="1565" y="2568"/>
                  <a:chExt cx="1118" cy="279"/>
                </a:xfrm>
              </p:grpSpPr>
              <p:sp>
                <p:nvSpPr>
                  <p:cNvPr id="272" name="自选图形 135"/>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73" name="自选图形 136"/>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74" name="自选图形 137"/>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75" name="自选图形 138"/>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267" name="组合 139"/>
                <p:cNvGrpSpPr>
                  <a:grpSpLocks/>
                </p:cNvGrpSpPr>
                <p:nvPr/>
              </p:nvGrpSpPr>
              <p:grpSpPr bwMode="auto">
                <a:xfrm rot="1353540">
                  <a:off x="2682" y="1111"/>
                  <a:ext cx="743" cy="186"/>
                  <a:chOff x="1565" y="2568"/>
                  <a:chExt cx="1118" cy="279"/>
                </a:xfrm>
              </p:grpSpPr>
              <p:sp>
                <p:nvSpPr>
                  <p:cNvPr id="268" name="自选图形 140"/>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69" name="自选图形 141"/>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70" name="自选图形 142"/>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71" name="自选图形 143"/>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grpSp>
        <p:grpSp>
          <p:nvGrpSpPr>
            <p:cNvPr id="250" name="组合 144"/>
            <p:cNvGrpSpPr>
              <a:grpSpLocks/>
            </p:cNvGrpSpPr>
            <p:nvPr/>
          </p:nvGrpSpPr>
          <p:grpSpPr bwMode="auto">
            <a:xfrm rot="-3733502" flipH="1" flipV="1">
              <a:off x="2362" y="1505"/>
              <a:ext cx="527" cy="128"/>
              <a:chOff x="2532" y="1051"/>
              <a:chExt cx="893" cy="246"/>
            </a:xfrm>
          </p:grpSpPr>
          <p:grpSp>
            <p:nvGrpSpPr>
              <p:cNvPr id="252" name="组合 145"/>
              <p:cNvGrpSpPr>
                <a:grpSpLocks/>
              </p:cNvGrpSpPr>
              <p:nvPr/>
            </p:nvGrpSpPr>
            <p:grpSpPr bwMode="auto">
              <a:xfrm>
                <a:off x="2532" y="1051"/>
                <a:ext cx="743" cy="185"/>
                <a:chOff x="1565" y="2568"/>
                <a:chExt cx="1118" cy="279"/>
              </a:xfrm>
            </p:grpSpPr>
            <p:sp>
              <p:nvSpPr>
                <p:cNvPr id="258" name="自选图形 146"/>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59" name="自选图形 147"/>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60" name="自选图形 148"/>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61" name="自选图形 149"/>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253" name="组合 150"/>
              <p:cNvGrpSpPr>
                <a:grpSpLocks/>
              </p:cNvGrpSpPr>
              <p:nvPr/>
            </p:nvGrpSpPr>
            <p:grpSpPr bwMode="auto">
              <a:xfrm rot="1353540">
                <a:off x="2682" y="1111"/>
                <a:ext cx="743" cy="186"/>
                <a:chOff x="1565" y="2568"/>
                <a:chExt cx="1118" cy="279"/>
              </a:xfrm>
            </p:grpSpPr>
            <p:sp>
              <p:nvSpPr>
                <p:cNvPr id="254" name="自选图形 151"/>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55" name="自选图形 152"/>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56" name="自选图形 153"/>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57" name="自选图形 154"/>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sp>
          <p:nvSpPr>
            <p:cNvPr id="251" name="矩形 155"/>
            <p:cNvSpPr>
              <a:spLocks noChangeArrowheads="1"/>
            </p:cNvSpPr>
            <p:nvPr/>
          </p:nvSpPr>
          <p:spPr bwMode="gray">
            <a:xfrm>
              <a:off x="2113" y="1272"/>
              <a:ext cx="637" cy="213"/>
            </a:xfrm>
            <a:prstGeom prst="rect">
              <a:avLst/>
            </a:prstGeom>
            <a:noFill/>
            <a:ln>
              <a:noFill/>
            </a:ln>
            <a:effectLst/>
            <a:extLst>
              <a:ext uri="{909E8E84-426E-40DD-AFC4-6F175D3DCCD1}">
                <a14:hiddenFill xmlns:a14="http://schemas.microsoft.com/office/drawing/2010/main">
                  <a:gradFill rotWithShape="1">
                    <a:gsLst>
                      <a:gs pos="0">
                        <a:schemeClr val="accent1">
                          <a:gamma/>
                          <a:shade val="72549"/>
                          <a:invGamma/>
                        </a:schemeClr>
                      </a:gs>
                      <a:gs pos="100000">
                        <a:schemeClr val="accent1"/>
                      </a:gs>
                    </a:gsLst>
                    <a:lin ang="189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92929"/>
                    </a:outerShdw>
                  </a:effectLst>
                </a14:hiddenEffects>
              </a:ext>
            </a:extLst>
          </p:spPr>
          <p:txBody>
            <a:bodyPr wrap="none">
              <a:spAutoFit/>
              <a:flatTx/>
            </a:bodyPr>
            <a:lstStyle/>
            <a:p>
              <a:pPr algn="ctr"/>
              <a:r>
                <a:rPr lang="zh-CN" altLang="en-US" sz="1600" b="1" dirty="0" smtClean="0">
                  <a:solidFill>
                    <a:srgbClr val="000000"/>
                  </a:solidFill>
                  <a:ea typeface="宋体" pitchFamily="2" charset="-122"/>
                  <a:cs typeface="Arial" charset="0"/>
                </a:rPr>
                <a:t>注销登记</a:t>
              </a:r>
              <a:endParaRPr lang="en-US" altLang="zh-CN" sz="1600" b="1" dirty="0">
                <a:solidFill>
                  <a:srgbClr val="000000"/>
                </a:solidFill>
                <a:ea typeface="宋体" pitchFamily="2" charset="-122"/>
                <a:cs typeface="Arial" charset="0"/>
              </a:endParaRPr>
            </a:p>
          </p:txBody>
        </p:sp>
      </p:grpSp>
      <p:grpSp>
        <p:nvGrpSpPr>
          <p:cNvPr id="276" name="组合 156"/>
          <p:cNvGrpSpPr>
            <a:grpSpLocks/>
          </p:cNvGrpSpPr>
          <p:nvPr/>
        </p:nvGrpSpPr>
        <p:grpSpPr bwMode="auto">
          <a:xfrm rot="4976862" flipH="1">
            <a:off x="4483100" y="3330476"/>
            <a:ext cx="673100" cy="647700"/>
            <a:chOff x="1944" y="1111"/>
            <a:chExt cx="204" cy="196"/>
          </a:xfrm>
        </p:grpSpPr>
        <p:pic>
          <p:nvPicPr>
            <p:cNvPr id="277" name="图片 157" descr="circuler_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gray">
            <a:xfrm flipH="1">
              <a:off x="1961" y="1124"/>
              <a:ext cx="174" cy="172"/>
            </a:xfrm>
            <a:prstGeom prst="rect">
              <a:avLst/>
            </a:prstGeom>
            <a:noFill/>
            <a:extLst>
              <a:ext uri="{909E8E84-426E-40DD-AFC4-6F175D3DCCD1}">
                <a14:hiddenFill xmlns:a14="http://schemas.microsoft.com/office/drawing/2010/main">
                  <a:solidFill>
                    <a:srgbClr val="FFFFFF"/>
                  </a:solidFill>
                </a14:hiddenFill>
              </a:ext>
            </a:extLst>
          </p:spPr>
        </p:pic>
        <p:sp>
          <p:nvSpPr>
            <p:cNvPr id="278" name="椭圆 158"/>
            <p:cNvSpPr>
              <a:spLocks noChangeArrowheads="1"/>
            </p:cNvSpPr>
            <p:nvPr/>
          </p:nvSpPr>
          <p:spPr bwMode="gray">
            <a:xfrm flipH="1">
              <a:off x="1962" y="1124"/>
              <a:ext cx="173" cy="172"/>
            </a:xfrm>
            <a:prstGeom prst="ellipse">
              <a:avLst/>
            </a:prstGeom>
            <a:gradFill rotWithShape="1">
              <a:gsLst>
                <a:gs pos="0">
                  <a:schemeClr val="bg2">
                    <a:gamma/>
                    <a:shade val="46275"/>
                    <a:invGamma/>
                  </a:schemeClr>
                </a:gs>
                <a:gs pos="50000">
                  <a:schemeClr val="bg2">
                    <a:alpha val="50000"/>
                  </a:schemeClr>
                </a:gs>
                <a:gs pos="100000">
                  <a:schemeClr val="bg2">
                    <a:gamma/>
                    <a:shade val="46275"/>
                    <a:invGamma/>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279" name="组合 159"/>
            <p:cNvGrpSpPr>
              <a:grpSpLocks/>
            </p:cNvGrpSpPr>
            <p:nvPr/>
          </p:nvGrpSpPr>
          <p:grpSpPr bwMode="auto">
            <a:xfrm rot="1297425" flipV="1">
              <a:off x="1971" y="1258"/>
              <a:ext cx="151" cy="37"/>
              <a:chOff x="2532" y="1051"/>
              <a:chExt cx="893" cy="246"/>
            </a:xfrm>
          </p:grpSpPr>
          <p:grpSp>
            <p:nvGrpSpPr>
              <p:cNvPr id="282" name="组合 160"/>
              <p:cNvGrpSpPr>
                <a:grpSpLocks/>
              </p:cNvGrpSpPr>
              <p:nvPr/>
            </p:nvGrpSpPr>
            <p:grpSpPr bwMode="auto">
              <a:xfrm>
                <a:off x="2532" y="1051"/>
                <a:ext cx="743" cy="185"/>
                <a:chOff x="1565" y="2568"/>
                <a:chExt cx="1118" cy="279"/>
              </a:xfrm>
            </p:grpSpPr>
            <p:sp>
              <p:nvSpPr>
                <p:cNvPr id="288" name="自选图形 161"/>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89" name="自选图形 162"/>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90" name="自选图形 163"/>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91" name="自选图形 164"/>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283" name="组合 165"/>
              <p:cNvGrpSpPr>
                <a:grpSpLocks/>
              </p:cNvGrpSpPr>
              <p:nvPr/>
            </p:nvGrpSpPr>
            <p:grpSpPr bwMode="auto">
              <a:xfrm rot="1353540">
                <a:off x="2682" y="1111"/>
                <a:ext cx="743" cy="186"/>
                <a:chOff x="1565" y="2568"/>
                <a:chExt cx="1118" cy="279"/>
              </a:xfrm>
            </p:grpSpPr>
            <p:sp>
              <p:nvSpPr>
                <p:cNvPr id="284" name="自选图形 166"/>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85" name="自选图形 167"/>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86" name="自选图形 168"/>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87" name="自选图形 169"/>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sp>
          <p:nvSpPr>
            <p:cNvPr id="280" name="弧线 170"/>
            <p:cNvSpPr>
              <a:spLocks/>
            </p:cNvSpPr>
            <p:nvPr/>
          </p:nvSpPr>
          <p:spPr bwMode="gray">
            <a:xfrm rot="25447716">
              <a:off x="1948" y="1107"/>
              <a:ext cx="196" cy="204"/>
            </a:xfrm>
            <a:custGeom>
              <a:avLst/>
              <a:gdLst>
                <a:gd name="G0" fmla="+- 21600 0 0"/>
                <a:gd name="G1" fmla="+- 21600 0 0"/>
                <a:gd name="G2" fmla="+- 21600 0 0"/>
                <a:gd name="T0" fmla="*/ 3603 w 43200"/>
                <a:gd name="T1" fmla="*/ 33545 h 43155"/>
                <a:gd name="T2" fmla="*/ 22996 w 43200"/>
                <a:gd name="T3" fmla="*/ 43155 h 43155"/>
                <a:gd name="T4" fmla="*/ 21600 w 43200"/>
                <a:gd name="T5" fmla="*/ 21600 h 43155"/>
              </a:gdLst>
              <a:ahLst/>
              <a:cxnLst>
                <a:cxn ang="0">
                  <a:pos x="T0" y="T1"/>
                </a:cxn>
                <a:cxn ang="0">
                  <a:pos x="T2" y="T3"/>
                </a:cxn>
                <a:cxn ang="0">
                  <a:pos x="T4" y="T5"/>
                </a:cxn>
              </a:cxnLst>
              <a:rect l="0" t="0" r="r" b="b"/>
              <a:pathLst>
                <a:path w="43200" h="43155" fill="none" extrusionOk="0">
                  <a:moveTo>
                    <a:pt x="3603" y="33544"/>
                  </a:moveTo>
                  <a:cubicBezTo>
                    <a:pt x="1253" y="30004"/>
                    <a:pt x="0" y="25849"/>
                    <a:pt x="0" y="21600"/>
                  </a:cubicBezTo>
                  <a:cubicBezTo>
                    <a:pt x="0" y="9670"/>
                    <a:pt x="9670" y="0"/>
                    <a:pt x="21600" y="0"/>
                  </a:cubicBezTo>
                  <a:cubicBezTo>
                    <a:pt x="33529" y="0"/>
                    <a:pt x="43200" y="9670"/>
                    <a:pt x="43200" y="21600"/>
                  </a:cubicBezTo>
                  <a:cubicBezTo>
                    <a:pt x="43200" y="32987"/>
                    <a:pt x="34359" y="42418"/>
                    <a:pt x="22995" y="43154"/>
                  </a:cubicBezTo>
                </a:path>
                <a:path w="43200" h="43155" stroke="0" extrusionOk="0">
                  <a:moveTo>
                    <a:pt x="3603" y="33544"/>
                  </a:moveTo>
                  <a:cubicBezTo>
                    <a:pt x="1253" y="30004"/>
                    <a:pt x="0" y="25849"/>
                    <a:pt x="0" y="21600"/>
                  </a:cubicBezTo>
                  <a:cubicBezTo>
                    <a:pt x="0" y="9670"/>
                    <a:pt x="9670" y="0"/>
                    <a:pt x="21600" y="0"/>
                  </a:cubicBezTo>
                  <a:cubicBezTo>
                    <a:pt x="33529" y="0"/>
                    <a:pt x="43200" y="9670"/>
                    <a:pt x="43200" y="21600"/>
                  </a:cubicBezTo>
                  <a:cubicBezTo>
                    <a:pt x="43200" y="32987"/>
                    <a:pt x="34359" y="42418"/>
                    <a:pt x="22995" y="43154"/>
                  </a:cubicBezTo>
                  <a:lnTo>
                    <a:pt x="21600" y="21600"/>
                  </a:lnTo>
                  <a:close/>
                </a:path>
              </a:pathLst>
            </a:custGeom>
            <a:noFill/>
            <a:ln w="12700">
              <a:solidFill>
                <a:srgbClr val="000000"/>
              </a:solidFill>
              <a:prstDash val="sysDot"/>
              <a:round/>
              <a:headEnd/>
              <a:tailEnd type="triangle" w="sm" len="sm"/>
            </a:ln>
            <a:effectLst/>
            <a:extLst>
              <a:ext uri="{909E8E84-426E-40DD-AFC4-6F175D3DCCD1}">
                <a14:hiddenFill xmlns:a14="http://schemas.microsoft.com/office/drawing/2010/main">
                  <a:solidFill>
                    <a:srgbClr val="00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pic>
          <p:nvPicPr>
            <p:cNvPr id="281" name="图片 171" descr="light_shadow1"/>
            <p:cNvPicPr>
              <a:picLocks noChangeAspect="1" noChangeArrowheads="1"/>
            </p:cNvPicPr>
            <p:nvPr/>
          </p:nvPicPr>
          <p:blipFill>
            <a:blip r:embed="rId6" cstate="print">
              <a:extLst>
                <a:ext uri="{28A0092B-C50C-407E-A947-70E740481C1C}">
                  <a14:useLocalDpi xmlns:a14="http://schemas.microsoft.com/office/drawing/2010/main" val="0"/>
                </a:ext>
              </a:extLst>
            </a:blip>
            <a:srcRect t="23740"/>
            <a:stretch>
              <a:fillRect/>
            </a:stretch>
          </p:blipFill>
          <p:spPr bwMode="gray">
            <a:xfrm rot="2569845" flipH="1">
              <a:off x="2015" y="1139"/>
              <a:ext cx="129" cy="84"/>
            </a:xfrm>
            <a:prstGeom prst="rect">
              <a:avLst/>
            </a:prstGeom>
            <a:noFill/>
            <a:extLst>
              <a:ext uri="{909E8E84-426E-40DD-AFC4-6F175D3DCCD1}">
                <a14:hiddenFill xmlns:a14="http://schemas.microsoft.com/office/drawing/2010/main">
                  <a:solidFill>
                    <a:srgbClr val="FFFFFF"/>
                  </a:solidFill>
                </a14:hiddenFill>
              </a:ext>
            </a:extLst>
          </p:spPr>
        </p:pic>
      </p:grpSp>
      <p:sp>
        <p:nvSpPr>
          <p:cNvPr id="296" name="矩形 177"/>
          <p:cNvSpPr>
            <a:spLocks noChangeArrowheads="1"/>
          </p:cNvSpPr>
          <p:nvPr/>
        </p:nvSpPr>
        <p:spPr bwMode="auto">
          <a:xfrm>
            <a:off x="4900613" y="5229200"/>
            <a:ext cx="3775843" cy="923330"/>
          </a:xfrm>
          <a:prstGeom prst="rect">
            <a:avLst/>
          </a:prstGeom>
          <a:noFill/>
          <a:ln>
            <a:noFill/>
          </a:ln>
          <a:effectLst/>
          <a:extLst>
            <a:ext uri="{909E8E84-426E-40DD-AFC4-6F175D3DCCD1}">
              <a14:hiddenFill xmlns:a14="http://schemas.microsoft.com/office/drawing/2010/main">
                <a:gradFill rotWithShape="1">
                  <a:gsLst>
                    <a:gs pos="0">
                      <a:schemeClr val="accent1"/>
                    </a:gs>
                    <a:gs pos="50000">
                      <a:schemeClr val="bg1"/>
                    </a:gs>
                    <a:gs pos="100000">
                      <a:schemeClr val="accent1"/>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zh-CN" altLang="en-US" b="1" dirty="0" smtClean="0">
                <a:solidFill>
                  <a:srgbClr val="000000"/>
                </a:solidFill>
                <a:cs typeface="Arial" charset="0"/>
              </a:rPr>
              <a:t>五大业务流程处理逻辑保持不变</a:t>
            </a:r>
            <a:endParaRPr lang="en-US" altLang="zh-CN" b="1" dirty="0" smtClean="0">
              <a:solidFill>
                <a:srgbClr val="000000"/>
              </a:solidFill>
              <a:cs typeface="Arial" charset="0"/>
            </a:endParaRPr>
          </a:p>
          <a:p>
            <a:pPr eaLnBrk="0" hangingPunct="0"/>
            <a:endParaRPr lang="en-US" altLang="zh-CN" b="1" dirty="0" smtClean="0">
              <a:solidFill>
                <a:srgbClr val="000000"/>
              </a:solidFill>
              <a:latin typeface="宋体" panose="02010600030101010101" pitchFamily="2" charset="-122"/>
              <a:cs typeface="Arial" charset="0"/>
            </a:endParaRPr>
          </a:p>
          <a:p>
            <a:pPr eaLnBrk="0" hangingPunct="0"/>
            <a:r>
              <a:rPr lang="zh-CN" altLang="en-US" b="1" dirty="0" smtClean="0">
                <a:solidFill>
                  <a:srgbClr val="000000"/>
                </a:solidFill>
                <a:cs typeface="Arial" charset="0"/>
              </a:rPr>
              <a:t>统一社会信用代码替换原有证书号</a:t>
            </a:r>
            <a:endParaRPr lang="en-US" altLang="zh-CN" b="1" dirty="0">
              <a:solidFill>
                <a:srgbClr val="000000"/>
              </a:solidFill>
              <a:cs typeface="Arial" charset="0"/>
            </a:endParaRPr>
          </a:p>
        </p:txBody>
      </p:sp>
      <p:sp>
        <p:nvSpPr>
          <p:cNvPr id="297" name="矩形 178"/>
          <p:cNvSpPr>
            <a:spLocks noChangeArrowheads="1"/>
          </p:cNvSpPr>
          <p:nvPr/>
        </p:nvSpPr>
        <p:spPr bwMode="gray">
          <a:xfrm>
            <a:off x="4654550" y="5514876"/>
            <a:ext cx="42863" cy="355600"/>
          </a:xfrm>
          <a:prstGeom prst="rect">
            <a:avLst/>
          </a:prstGeom>
          <a:solidFill>
            <a:srgbClr val="FF99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Tree>
    <p:extLst>
      <p:ext uri="{BB962C8B-B14F-4D97-AF65-F5344CB8AC3E}">
        <p14:creationId xmlns:p14="http://schemas.microsoft.com/office/powerpoint/2010/main" val="2694202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circle(in)">
                                      <p:cBhvr>
                                        <p:cTn id="7" dur="500"/>
                                        <p:tgtEl>
                                          <p:spTgt spid="12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31"/>
                                        </p:tgtEl>
                                        <p:attrNameLst>
                                          <p:attrName>style.visibility</p:attrName>
                                        </p:attrNameLst>
                                      </p:cBhvr>
                                      <p:to>
                                        <p:strVal val="visible"/>
                                      </p:to>
                                    </p:set>
                                    <p:anim calcmode="lin" valueType="num">
                                      <p:cBhvr>
                                        <p:cTn id="11" dur="500" fill="hold"/>
                                        <p:tgtEl>
                                          <p:spTgt spid="131"/>
                                        </p:tgtEl>
                                        <p:attrNameLst>
                                          <p:attrName>ppt_w</p:attrName>
                                        </p:attrNameLst>
                                      </p:cBhvr>
                                      <p:tavLst>
                                        <p:tav tm="0">
                                          <p:val>
                                            <p:fltVal val="0"/>
                                          </p:val>
                                        </p:tav>
                                        <p:tav tm="100000">
                                          <p:val>
                                            <p:strVal val="#ppt_w"/>
                                          </p:val>
                                        </p:tav>
                                      </p:tavLst>
                                    </p:anim>
                                    <p:anim calcmode="lin" valueType="num">
                                      <p:cBhvr>
                                        <p:cTn id="12" dur="500" fill="hold"/>
                                        <p:tgtEl>
                                          <p:spTgt spid="131"/>
                                        </p:tgtEl>
                                        <p:attrNameLst>
                                          <p:attrName>ppt_h</p:attrName>
                                        </p:attrNameLst>
                                      </p:cBhvr>
                                      <p:tavLst>
                                        <p:tav tm="0">
                                          <p:val>
                                            <p:fltVal val="0"/>
                                          </p:val>
                                        </p:tav>
                                        <p:tav tm="100000">
                                          <p:val>
                                            <p:strVal val="#ppt_h"/>
                                          </p:val>
                                        </p:tav>
                                      </p:tavLst>
                                    </p:anim>
                                    <p:anim calcmode="lin" valueType="num">
                                      <p:cBhvr>
                                        <p:cTn id="13" dur="500" fill="hold"/>
                                        <p:tgtEl>
                                          <p:spTgt spid="131"/>
                                        </p:tgtEl>
                                        <p:attrNameLst>
                                          <p:attrName>style.rotation</p:attrName>
                                        </p:attrNameLst>
                                      </p:cBhvr>
                                      <p:tavLst>
                                        <p:tav tm="0">
                                          <p:val>
                                            <p:fltVal val="90"/>
                                          </p:val>
                                        </p:tav>
                                        <p:tav tm="100000">
                                          <p:val>
                                            <p:fltVal val="0"/>
                                          </p:val>
                                        </p:tav>
                                      </p:tavLst>
                                    </p:anim>
                                    <p:animEffect transition="in" filter="fade">
                                      <p:cBhvr>
                                        <p:cTn id="14" dur="500"/>
                                        <p:tgtEl>
                                          <p:spTgt spid="131"/>
                                        </p:tgtEl>
                                      </p:cBhvr>
                                    </p:animEffect>
                                  </p:childTnLst>
                                </p:cTn>
                              </p:par>
                            </p:childTnLst>
                          </p:cTn>
                        </p:par>
                        <p:par>
                          <p:cTn id="15" fill="hold">
                            <p:stCondLst>
                              <p:cond delay="1000"/>
                            </p:stCondLst>
                            <p:childTnLst>
                              <p:par>
                                <p:cTn id="16" presetID="6" presetClass="entr" presetSubtype="16" fill="hold" grpId="0" nodeType="afterEffect">
                                  <p:stCondLst>
                                    <p:cond delay="0"/>
                                  </p:stCondLst>
                                  <p:childTnLst>
                                    <p:set>
                                      <p:cBhvr>
                                        <p:cTn id="17" dur="1" fill="hold">
                                          <p:stCondLst>
                                            <p:cond delay="0"/>
                                          </p:stCondLst>
                                        </p:cTn>
                                        <p:tgtEl>
                                          <p:spTgt spid="125"/>
                                        </p:tgtEl>
                                        <p:attrNameLst>
                                          <p:attrName>style.visibility</p:attrName>
                                        </p:attrNameLst>
                                      </p:cBhvr>
                                      <p:to>
                                        <p:strVal val="visible"/>
                                      </p:to>
                                    </p:set>
                                    <p:animEffect transition="in" filter="circle(in)">
                                      <p:cBhvr>
                                        <p:cTn id="18" dur="500"/>
                                        <p:tgtEl>
                                          <p:spTgt spid="125"/>
                                        </p:tgtEl>
                                      </p:cBhvr>
                                    </p:animEffect>
                                  </p:childTnLst>
                                </p:cTn>
                              </p:par>
                            </p:childTnLst>
                          </p:cTn>
                        </p:par>
                        <p:par>
                          <p:cTn id="19" fill="hold">
                            <p:stCondLst>
                              <p:cond delay="1500"/>
                            </p:stCondLst>
                            <p:childTnLst>
                              <p:par>
                                <p:cTn id="20" presetID="31" presetClass="entr" presetSubtype="0" fill="hold" nodeType="afterEffect">
                                  <p:stCondLst>
                                    <p:cond delay="0"/>
                                  </p:stCondLst>
                                  <p:childTnLst>
                                    <p:set>
                                      <p:cBhvr>
                                        <p:cTn id="21" dur="1" fill="hold">
                                          <p:stCondLst>
                                            <p:cond delay="0"/>
                                          </p:stCondLst>
                                        </p:cTn>
                                        <p:tgtEl>
                                          <p:spTgt spid="160"/>
                                        </p:tgtEl>
                                        <p:attrNameLst>
                                          <p:attrName>style.visibility</p:attrName>
                                        </p:attrNameLst>
                                      </p:cBhvr>
                                      <p:to>
                                        <p:strVal val="visible"/>
                                      </p:to>
                                    </p:set>
                                    <p:anim calcmode="lin" valueType="num">
                                      <p:cBhvr>
                                        <p:cTn id="22" dur="500" fill="hold"/>
                                        <p:tgtEl>
                                          <p:spTgt spid="160"/>
                                        </p:tgtEl>
                                        <p:attrNameLst>
                                          <p:attrName>ppt_w</p:attrName>
                                        </p:attrNameLst>
                                      </p:cBhvr>
                                      <p:tavLst>
                                        <p:tav tm="0">
                                          <p:val>
                                            <p:fltVal val="0"/>
                                          </p:val>
                                        </p:tav>
                                        <p:tav tm="100000">
                                          <p:val>
                                            <p:strVal val="#ppt_w"/>
                                          </p:val>
                                        </p:tav>
                                      </p:tavLst>
                                    </p:anim>
                                    <p:anim calcmode="lin" valueType="num">
                                      <p:cBhvr>
                                        <p:cTn id="23" dur="500" fill="hold"/>
                                        <p:tgtEl>
                                          <p:spTgt spid="160"/>
                                        </p:tgtEl>
                                        <p:attrNameLst>
                                          <p:attrName>ppt_h</p:attrName>
                                        </p:attrNameLst>
                                      </p:cBhvr>
                                      <p:tavLst>
                                        <p:tav tm="0">
                                          <p:val>
                                            <p:fltVal val="0"/>
                                          </p:val>
                                        </p:tav>
                                        <p:tav tm="100000">
                                          <p:val>
                                            <p:strVal val="#ppt_h"/>
                                          </p:val>
                                        </p:tav>
                                      </p:tavLst>
                                    </p:anim>
                                    <p:anim calcmode="lin" valueType="num">
                                      <p:cBhvr>
                                        <p:cTn id="24" dur="500" fill="hold"/>
                                        <p:tgtEl>
                                          <p:spTgt spid="160"/>
                                        </p:tgtEl>
                                        <p:attrNameLst>
                                          <p:attrName>style.rotation</p:attrName>
                                        </p:attrNameLst>
                                      </p:cBhvr>
                                      <p:tavLst>
                                        <p:tav tm="0">
                                          <p:val>
                                            <p:fltVal val="90"/>
                                          </p:val>
                                        </p:tav>
                                        <p:tav tm="100000">
                                          <p:val>
                                            <p:fltVal val="0"/>
                                          </p:val>
                                        </p:tav>
                                      </p:tavLst>
                                    </p:anim>
                                    <p:animEffect transition="in" filter="fade">
                                      <p:cBhvr>
                                        <p:cTn id="25" dur="500"/>
                                        <p:tgtEl>
                                          <p:spTgt spid="160"/>
                                        </p:tgtEl>
                                      </p:cBhvr>
                                    </p:animEffect>
                                  </p:childTnLst>
                                </p:cTn>
                              </p:par>
                            </p:childTnLst>
                          </p:cTn>
                        </p:par>
                        <p:par>
                          <p:cTn id="26" fill="hold">
                            <p:stCondLst>
                              <p:cond delay="2000"/>
                            </p:stCondLst>
                            <p:childTnLst>
                              <p:par>
                                <p:cTn id="27" presetID="6" presetClass="entr" presetSubtype="16" fill="hold" grpId="0" nodeType="afterEffect">
                                  <p:stCondLst>
                                    <p:cond delay="0"/>
                                  </p:stCondLst>
                                  <p:childTnLst>
                                    <p:set>
                                      <p:cBhvr>
                                        <p:cTn id="28" dur="1" fill="hold">
                                          <p:stCondLst>
                                            <p:cond delay="0"/>
                                          </p:stCondLst>
                                        </p:cTn>
                                        <p:tgtEl>
                                          <p:spTgt spid="129"/>
                                        </p:tgtEl>
                                        <p:attrNameLst>
                                          <p:attrName>style.visibility</p:attrName>
                                        </p:attrNameLst>
                                      </p:cBhvr>
                                      <p:to>
                                        <p:strVal val="visible"/>
                                      </p:to>
                                    </p:set>
                                    <p:animEffect transition="in" filter="circle(in)">
                                      <p:cBhvr>
                                        <p:cTn id="29" dur="500"/>
                                        <p:tgtEl>
                                          <p:spTgt spid="129"/>
                                        </p:tgtEl>
                                      </p:cBhvr>
                                    </p:animEffect>
                                  </p:childTnLst>
                                </p:cTn>
                              </p:par>
                            </p:childTnLst>
                          </p:cTn>
                        </p:par>
                        <p:par>
                          <p:cTn id="30" fill="hold">
                            <p:stCondLst>
                              <p:cond delay="2500"/>
                            </p:stCondLst>
                            <p:childTnLst>
                              <p:par>
                                <p:cTn id="31" presetID="31" presetClass="entr" presetSubtype="0" fill="hold" nodeType="afterEffect">
                                  <p:stCondLst>
                                    <p:cond delay="0"/>
                                  </p:stCondLst>
                                  <p:childTnLst>
                                    <p:set>
                                      <p:cBhvr>
                                        <p:cTn id="32" dur="1" fill="hold">
                                          <p:stCondLst>
                                            <p:cond delay="0"/>
                                          </p:stCondLst>
                                        </p:cTn>
                                        <p:tgtEl>
                                          <p:spTgt spid="247"/>
                                        </p:tgtEl>
                                        <p:attrNameLst>
                                          <p:attrName>style.visibility</p:attrName>
                                        </p:attrNameLst>
                                      </p:cBhvr>
                                      <p:to>
                                        <p:strVal val="visible"/>
                                      </p:to>
                                    </p:set>
                                    <p:anim calcmode="lin" valueType="num">
                                      <p:cBhvr>
                                        <p:cTn id="33" dur="500" fill="hold"/>
                                        <p:tgtEl>
                                          <p:spTgt spid="247"/>
                                        </p:tgtEl>
                                        <p:attrNameLst>
                                          <p:attrName>ppt_w</p:attrName>
                                        </p:attrNameLst>
                                      </p:cBhvr>
                                      <p:tavLst>
                                        <p:tav tm="0">
                                          <p:val>
                                            <p:fltVal val="0"/>
                                          </p:val>
                                        </p:tav>
                                        <p:tav tm="100000">
                                          <p:val>
                                            <p:strVal val="#ppt_w"/>
                                          </p:val>
                                        </p:tav>
                                      </p:tavLst>
                                    </p:anim>
                                    <p:anim calcmode="lin" valueType="num">
                                      <p:cBhvr>
                                        <p:cTn id="34" dur="500" fill="hold"/>
                                        <p:tgtEl>
                                          <p:spTgt spid="247"/>
                                        </p:tgtEl>
                                        <p:attrNameLst>
                                          <p:attrName>ppt_h</p:attrName>
                                        </p:attrNameLst>
                                      </p:cBhvr>
                                      <p:tavLst>
                                        <p:tav tm="0">
                                          <p:val>
                                            <p:fltVal val="0"/>
                                          </p:val>
                                        </p:tav>
                                        <p:tav tm="100000">
                                          <p:val>
                                            <p:strVal val="#ppt_h"/>
                                          </p:val>
                                        </p:tav>
                                      </p:tavLst>
                                    </p:anim>
                                    <p:anim calcmode="lin" valueType="num">
                                      <p:cBhvr>
                                        <p:cTn id="35" dur="500" fill="hold"/>
                                        <p:tgtEl>
                                          <p:spTgt spid="247"/>
                                        </p:tgtEl>
                                        <p:attrNameLst>
                                          <p:attrName>style.rotation</p:attrName>
                                        </p:attrNameLst>
                                      </p:cBhvr>
                                      <p:tavLst>
                                        <p:tav tm="0">
                                          <p:val>
                                            <p:fltVal val="90"/>
                                          </p:val>
                                        </p:tav>
                                        <p:tav tm="100000">
                                          <p:val>
                                            <p:fltVal val="0"/>
                                          </p:val>
                                        </p:tav>
                                      </p:tavLst>
                                    </p:anim>
                                    <p:animEffect transition="in" filter="fade">
                                      <p:cBhvr>
                                        <p:cTn id="36" dur="500"/>
                                        <p:tgtEl>
                                          <p:spTgt spid="247"/>
                                        </p:tgtEl>
                                      </p:cBhvr>
                                    </p:animEffect>
                                  </p:childTnLst>
                                </p:cTn>
                              </p:par>
                            </p:childTnLst>
                          </p:cTn>
                        </p:par>
                        <p:par>
                          <p:cTn id="37" fill="hold">
                            <p:stCondLst>
                              <p:cond delay="3000"/>
                            </p:stCondLst>
                            <p:childTnLst>
                              <p:par>
                                <p:cTn id="38" presetID="6" presetClass="entr" presetSubtype="16" fill="hold" grpId="0" nodeType="afterEffect">
                                  <p:stCondLst>
                                    <p:cond delay="0"/>
                                  </p:stCondLst>
                                  <p:childTnLst>
                                    <p:set>
                                      <p:cBhvr>
                                        <p:cTn id="39" dur="1" fill="hold">
                                          <p:stCondLst>
                                            <p:cond delay="0"/>
                                          </p:stCondLst>
                                        </p:cTn>
                                        <p:tgtEl>
                                          <p:spTgt spid="128"/>
                                        </p:tgtEl>
                                        <p:attrNameLst>
                                          <p:attrName>style.visibility</p:attrName>
                                        </p:attrNameLst>
                                      </p:cBhvr>
                                      <p:to>
                                        <p:strVal val="visible"/>
                                      </p:to>
                                    </p:set>
                                    <p:animEffect transition="in" filter="circle(in)">
                                      <p:cBhvr>
                                        <p:cTn id="40" dur="500"/>
                                        <p:tgtEl>
                                          <p:spTgt spid="128"/>
                                        </p:tgtEl>
                                      </p:cBhvr>
                                    </p:animEffect>
                                  </p:childTnLst>
                                </p:cTn>
                              </p:par>
                            </p:childTnLst>
                          </p:cTn>
                        </p:par>
                        <p:par>
                          <p:cTn id="41" fill="hold">
                            <p:stCondLst>
                              <p:cond delay="3500"/>
                            </p:stCondLst>
                            <p:childTnLst>
                              <p:par>
                                <p:cTn id="42" presetID="31" presetClass="entr" presetSubtype="0" fill="hold" nodeType="afterEffect">
                                  <p:stCondLst>
                                    <p:cond delay="0"/>
                                  </p:stCondLst>
                                  <p:childTnLst>
                                    <p:set>
                                      <p:cBhvr>
                                        <p:cTn id="43" dur="1" fill="hold">
                                          <p:stCondLst>
                                            <p:cond delay="0"/>
                                          </p:stCondLst>
                                        </p:cTn>
                                        <p:tgtEl>
                                          <p:spTgt spid="218"/>
                                        </p:tgtEl>
                                        <p:attrNameLst>
                                          <p:attrName>style.visibility</p:attrName>
                                        </p:attrNameLst>
                                      </p:cBhvr>
                                      <p:to>
                                        <p:strVal val="visible"/>
                                      </p:to>
                                    </p:set>
                                    <p:anim calcmode="lin" valueType="num">
                                      <p:cBhvr>
                                        <p:cTn id="44" dur="500" fill="hold"/>
                                        <p:tgtEl>
                                          <p:spTgt spid="218"/>
                                        </p:tgtEl>
                                        <p:attrNameLst>
                                          <p:attrName>ppt_w</p:attrName>
                                        </p:attrNameLst>
                                      </p:cBhvr>
                                      <p:tavLst>
                                        <p:tav tm="0">
                                          <p:val>
                                            <p:fltVal val="0"/>
                                          </p:val>
                                        </p:tav>
                                        <p:tav tm="100000">
                                          <p:val>
                                            <p:strVal val="#ppt_w"/>
                                          </p:val>
                                        </p:tav>
                                      </p:tavLst>
                                    </p:anim>
                                    <p:anim calcmode="lin" valueType="num">
                                      <p:cBhvr>
                                        <p:cTn id="45" dur="500" fill="hold"/>
                                        <p:tgtEl>
                                          <p:spTgt spid="218"/>
                                        </p:tgtEl>
                                        <p:attrNameLst>
                                          <p:attrName>ppt_h</p:attrName>
                                        </p:attrNameLst>
                                      </p:cBhvr>
                                      <p:tavLst>
                                        <p:tav tm="0">
                                          <p:val>
                                            <p:fltVal val="0"/>
                                          </p:val>
                                        </p:tav>
                                        <p:tav tm="100000">
                                          <p:val>
                                            <p:strVal val="#ppt_h"/>
                                          </p:val>
                                        </p:tav>
                                      </p:tavLst>
                                    </p:anim>
                                    <p:anim calcmode="lin" valueType="num">
                                      <p:cBhvr>
                                        <p:cTn id="46" dur="500" fill="hold"/>
                                        <p:tgtEl>
                                          <p:spTgt spid="218"/>
                                        </p:tgtEl>
                                        <p:attrNameLst>
                                          <p:attrName>style.rotation</p:attrName>
                                        </p:attrNameLst>
                                      </p:cBhvr>
                                      <p:tavLst>
                                        <p:tav tm="0">
                                          <p:val>
                                            <p:fltVal val="90"/>
                                          </p:val>
                                        </p:tav>
                                        <p:tav tm="100000">
                                          <p:val>
                                            <p:fltVal val="0"/>
                                          </p:val>
                                        </p:tav>
                                      </p:tavLst>
                                    </p:anim>
                                    <p:animEffect transition="in" filter="fade">
                                      <p:cBhvr>
                                        <p:cTn id="47" dur="500"/>
                                        <p:tgtEl>
                                          <p:spTgt spid="218"/>
                                        </p:tgtEl>
                                      </p:cBhvr>
                                    </p:animEffect>
                                  </p:childTnLst>
                                </p:cTn>
                              </p:par>
                            </p:childTnLst>
                          </p:cTn>
                        </p:par>
                        <p:par>
                          <p:cTn id="48" fill="hold">
                            <p:stCondLst>
                              <p:cond delay="4000"/>
                            </p:stCondLst>
                            <p:childTnLst>
                              <p:par>
                                <p:cTn id="49" presetID="6" presetClass="entr" presetSubtype="16" fill="hold" grpId="0" nodeType="afterEffect">
                                  <p:stCondLst>
                                    <p:cond delay="0"/>
                                  </p:stCondLst>
                                  <p:childTnLst>
                                    <p:set>
                                      <p:cBhvr>
                                        <p:cTn id="50" dur="1" fill="hold">
                                          <p:stCondLst>
                                            <p:cond delay="0"/>
                                          </p:stCondLst>
                                        </p:cTn>
                                        <p:tgtEl>
                                          <p:spTgt spid="127"/>
                                        </p:tgtEl>
                                        <p:attrNameLst>
                                          <p:attrName>style.visibility</p:attrName>
                                        </p:attrNameLst>
                                      </p:cBhvr>
                                      <p:to>
                                        <p:strVal val="visible"/>
                                      </p:to>
                                    </p:set>
                                    <p:animEffect transition="in" filter="circle(in)">
                                      <p:cBhvr>
                                        <p:cTn id="51" dur="500"/>
                                        <p:tgtEl>
                                          <p:spTgt spid="127"/>
                                        </p:tgtEl>
                                      </p:cBhvr>
                                    </p:animEffect>
                                  </p:childTnLst>
                                </p:cTn>
                              </p:par>
                            </p:childTnLst>
                          </p:cTn>
                        </p:par>
                        <p:par>
                          <p:cTn id="52" fill="hold">
                            <p:stCondLst>
                              <p:cond delay="4500"/>
                            </p:stCondLst>
                            <p:childTnLst>
                              <p:par>
                                <p:cTn id="53" presetID="31" presetClass="entr" presetSubtype="0" fill="hold" nodeType="afterEffect">
                                  <p:stCondLst>
                                    <p:cond delay="0"/>
                                  </p:stCondLst>
                                  <p:childTnLst>
                                    <p:set>
                                      <p:cBhvr>
                                        <p:cTn id="54" dur="1" fill="hold">
                                          <p:stCondLst>
                                            <p:cond delay="0"/>
                                          </p:stCondLst>
                                        </p:cTn>
                                        <p:tgtEl>
                                          <p:spTgt spid="189"/>
                                        </p:tgtEl>
                                        <p:attrNameLst>
                                          <p:attrName>style.visibility</p:attrName>
                                        </p:attrNameLst>
                                      </p:cBhvr>
                                      <p:to>
                                        <p:strVal val="visible"/>
                                      </p:to>
                                    </p:set>
                                    <p:anim calcmode="lin" valueType="num">
                                      <p:cBhvr>
                                        <p:cTn id="55" dur="500" fill="hold"/>
                                        <p:tgtEl>
                                          <p:spTgt spid="189"/>
                                        </p:tgtEl>
                                        <p:attrNameLst>
                                          <p:attrName>ppt_w</p:attrName>
                                        </p:attrNameLst>
                                      </p:cBhvr>
                                      <p:tavLst>
                                        <p:tav tm="0">
                                          <p:val>
                                            <p:fltVal val="0"/>
                                          </p:val>
                                        </p:tav>
                                        <p:tav tm="100000">
                                          <p:val>
                                            <p:strVal val="#ppt_w"/>
                                          </p:val>
                                        </p:tav>
                                      </p:tavLst>
                                    </p:anim>
                                    <p:anim calcmode="lin" valueType="num">
                                      <p:cBhvr>
                                        <p:cTn id="56" dur="500" fill="hold"/>
                                        <p:tgtEl>
                                          <p:spTgt spid="189"/>
                                        </p:tgtEl>
                                        <p:attrNameLst>
                                          <p:attrName>ppt_h</p:attrName>
                                        </p:attrNameLst>
                                      </p:cBhvr>
                                      <p:tavLst>
                                        <p:tav tm="0">
                                          <p:val>
                                            <p:fltVal val="0"/>
                                          </p:val>
                                        </p:tav>
                                        <p:tav tm="100000">
                                          <p:val>
                                            <p:strVal val="#ppt_h"/>
                                          </p:val>
                                        </p:tav>
                                      </p:tavLst>
                                    </p:anim>
                                    <p:anim calcmode="lin" valueType="num">
                                      <p:cBhvr>
                                        <p:cTn id="57" dur="500" fill="hold"/>
                                        <p:tgtEl>
                                          <p:spTgt spid="189"/>
                                        </p:tgtEl>
                                        <p:attrNameLst>
                                          <p:attrName>style.rotation</p:attrName>
                                        </p:attrNameLst>
                                      </p:cBhvr>
                                      <p:tavLst>
                                        <p:tav tm="0">
                                          <p:val>
                                            <p:fltVal val="90"/>
                                          </p:val>
                                        </p:tav>
                                        <p:tav tm="100000">
                                          <p:val>
                                            <p:fltVal val="0"/>
                                          </p:val>
                                        </p:tav>
                                      </p:tavLst>
                                    </p:anim>
                                    <p:animEffect transition="in" filter="fade">
                                      <p:cBhvr>
                                        <p:cTn id="58" dur="500"/>
                                        <p:tgtEl>
                                          <p:spTgt spid="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126" grpId="0" animBg="1"/>
      <p:bldP spid="127" grpId="0" animBg="1"/>
      <p:bldP spid="128" grpId="0" animBg="1"/>
      <p:bldP spid="1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日期占位符 3"/>
          <p:cNvSpPr>
            <a:spLocks noGrp="1"/>
          </p:cNvSpPr>
          <p:nvPr>
            <p:ph type="dt" sz="quarter" idx="10"/>
          </p:nvPr>
        </p:nvSpPr>
        <p:spPr/>
        <p:txBody>
          <a:bodyPr/>
          <a:lstStyle/>
          <a:p>
            <a:pPr>
              <a:defRPr/>
            </a:pPr>
            <a:r>
              <a:rPr lang="en-US" altLang="zh-CN" dirty="0" smtClean="0"/>
              <a:t>www.conac.cn</a:t>
            </a:r>
            <a:endParaRPr lang="en-US" altLang="zh-CN" dirty="0"/>
          </a:p>
        </p:txBody>
      </p:sp>
      <p:sp>
        <p:nvSpPr>
          <p:cNvPr id="8195" name="Rectangle 2"/>
          <p:cNvSpPr>
            <a:spLocks noGrp="1" noChangeArrowheads="1"/>
          </p:cNvSpPr>
          <p:nvPr>
            <p:ph type="title"/>
          </p:nvPr>
        </p:nvSpPr>
        <p:spPr/>
        <p:txBody>
          <a:bodyPr/>
          <a:lstStyle/>
          <a:p>
            <a:pPr eaLnBrk="1" hangingPunct="1"/>
            <a:r>
              <a:rPr lang="zh-CN" altLang="en-US" dirty="0" smtClean="0">
                <a:latin typeface="微软雅黑" pitchFamily="34" charset="-122"/>
                <a:ea typeface="微软雅黑" pitchFamily="34" charset="-122"/>
              </a:rPr>
              <a:t>系统</a:t>
            </a:r>
            <a:r>
              <a:rPr lang="zh-CN" altLang="en-US" dirty="0">
                <a:latin typeface="微软雅黑" pitchFamily="34" charset="-122"/>
                <a:ea typeface="微软雅黑" pitchFamily="34" charset="-122"/>
              </a:rPr>
              <a:t>登录</a:t>
            </a:r>
            <a:endParaRPr lang="en-US" altLang="zh-CN" dirty="0" smtClean="0">
              <a:solidFill>
                <a:schemeClr val="accent1"/>
              </a:solidFill>
              <a:latin typeface="微软雅黑" pitchFamily="34" charset="-122"/>
              <a:ea typeface="微软雅黑" pitchFamily="34" charset="-122"/>
            </a:endParaRPr>
          </a:p>
        </p:txBody>
      </p:sp>
      <p:sp>
        <p:nvSpPr>
          <p:cNvPr id="8196" name="Text Box 3"/>
          <p:cNvSpPr txBox="1">
            <a:spLocks noChangeArrowheads="1"/>
          </p:cNvSpPr>
          <p:nvPr/>
        </p:nvSpPr>
        <p:spPr bwMode="auto">
          <a:xfrm>
            <a:off x="1660525" y="722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Font typeface="Wingdings" pitchFamily="2" charset="2"/>
              <a:buChar char="v"/>
              <a:defRPr sz="2400">
                <a:solidFill>
                  <a:schemeClr val="tx1"/>
                </a:solidFill>
                <a:latin typeface="Verdana" pitchFamily="34" charset="0"/>
              </a:defRPr>
            </a:lvl1pPr>
            <a:lvl2pPr marL="742950" indent="-285750" eaLnBrk="0" hangingPunct="0">
              <a:spcBef>
                <a:spcPct val="20000"/>
              </a:spcBef>
              <a:buClr>
                <a:schemeClr val="accent1"/>
              </a:buClr>
              <a:buFont typeface="Wingdings" pitchFamily="2" charset="2"/>
              <a:buChar char="§"/>
              <a:defRPr sz="28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zh-CN" altLang="zh-CN" sz="1800">
              <a:latin typeface="Arial" charset="0"/>
            </a:endParaRPr>
          </a:p>
        </p:txBody>
      </p:sp>
      <p:pic>
        <p:nvPicPr>
          <p:cNvPr id="399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268760"/>
            <a:ext cx="7488832" cy="5171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90510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日期占位符 3"/>
          <p:cNvSpPr>
            <a:spLocks noGrp="1"/>
          </p:cNvSpPr>
          <p:nvPr>
            <p:ph type="dt" sz="quarter" idx="10"/>
          </p:nvPr>
        </p:nvSpPr>
        <p:spPr/>
        <p:txBody>
          <a:bodyPr/>
          <a:lstStyle/>
          <a:p>
            <a:pPr>
              <a:defRPr/>
            </a:pPr>
            <a:r>
              <a:rPr lang="en-US" altLang="zh-CN" dirty="0" smtClean="0"/>
              <a:t>www.conac.cn</a:t>
            </a:r>
            <a:endParaRPr lang="en-US" altLang="zh-CN" dirty="0"/>
          </a:p>
        </p:txBody>
      </p:sp>
      <p:sp>
        <p:nvSpPr>
          <p:cNvPr id="8195" name="Rectangle 2"/>
          <p:cNvSpPr>
            <a:spLocks noGrp="1" noChangeArrowheads="1"/>
          </p:cNvSpPr>
          <p:nvPr>
            <p:ph type="title"/>
          </p:nvPr>
        </p:nvSpPr>
        <p:spPr/>
        <p:txBody>
          <a:bodyPr/>
          <a:lstStyle/>
          <a:p>
            <a:pPr eaLnBrk="1" hangingPunct="1"/>
            <a:r>
              <a:rPr lang="zh-CN" altLang="en-US" dirty="0" smtClean="0">
                <a:latin typeface="微软雅黑" pitchFamily="34" charset="-122"/>
                <a:ea typeface="微软雅黑" pitchFamily="34" charset="-122"/>
              </a:rPr>
              <a:t>系统变化</a:t>
            </a: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首页</a:t>
            </a:r>
            <a:endParaRPr lang="en-US" altLang="zh-CN" dirty="0" smtClean="0">
              <a:solidFill>
                <a:schemeClr val="accent1"/>
              </a:solidFill>
              <a:latin typeface="微软雅黑" pitchFamily="34" charset="-122"/>
              <a:ea typeface="微软雅黑" pitchFamily="34" charset="-122"/>
            </a:endParaRPr>
          </a:p>
        </p:txBody>
      </p:sp>
      <p:sp>
        <p:nvSpPr>
          <p:cNvPr id="8196" name="Text Box 3"/>
          <p:cNvSpPr txBox="1">
            <a:spLocks noChangeArrowheads="1"/>
          </p:cNvSpPr>
          <p:nvPr/>
        </p:nvSpPr>
        <p:spPr bwMode="auto">
          <a:xfrm>
            <a:off x="1660525" y="722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Font typeface="Wingdings" pitchFamily="2" charset="2"/>
              <a:buChar char="v"/>
              <a:defRPr sz="2400">
                <a:solidFill>
                  <a:schemeClr val="tx1"/>
                </a:solidFill>
                <a:latin typeface="Verdana" pitchFamily="34" charset="0"/>
              </a:defRPr>
            </a:lvl1pPr>
            <a:lvl2pPr marL="742950" indent="-285750" eaLnBrk="0" hangingPunct="0">
              <a:spcBef>
                <a:spcPct val="20000"/>
              </a:spcBef>
              <a:buClr>
                <a:schemeClr val="accent1"/>
              </a:buClr>
              <a:buFont typeface="Wingdings" pitchFamily="2" charset="2"/>
              <a:buChar char="§"/>
              <a:defRPr sz="28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zh-CN" altLang="zh-CN" sz="1800">
              <a:latin typeface="Arial" charset="0"/>
            </a:endParaRPr>
          </a:p>
        </p:txBody>
      </p:sp>
      <p:pic>
        <p:nvPicPr>
          <p:cNvPr id="399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363001"/>
            <a:ext cx="8617508" cy="49463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圆角矩形标注 11"/>
          <p:cNvSpPr/>
          <p:nvPr/>
        </p:nvSpPr>
        <p:spPr>
          <a:xfrm>
            <a:off x="1547664" y="2564904"/>
            <a:ext cx="1944216" cy="628815"/>
          </a:xfrm>
          <a:prstGeom prst="wedgeRoundRectCallout">
            <a:avLst>
              <a:gd name="adj1" fmla="val -77773"/>
              <a:gd name="adj2" fmla="val 92033"/>
              <a:gd name="adj3" fmla="val 16667"/>
            </a:avLst>
          </a:prstGeom>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zh-CN" altLang="en-US" sz="1600" b="1" dirty="0" smtClean="0"/>
              <a:t>统一社会信用代码</a:t>
            </a:r>
            <a:r>
              <a:rPr lang="zh-CN" altLang="en-US" sz="1600" dirty="0" smtClean="0"/>
              <a:t>替换</a:t>
            </a:r>
            <a:r>
              <a:rPr lang="zh-CN" altLang="en-US" sz="1600" b="1" dirty="0"/>
              <a:t>证书号</a:t>
            </a:r>
          </a:p>
        </p:txBody>
      </p:sp>
    </p:spTree>
    <p:extLst>
      <p:ext uri="{BB962C8B-B14F-4D97-AF65-F5344CB8AC3E}">
        <p14:creationId xmlns:p14="http://schemas.microsoft.com/office/powerpoint/2010/main" val="35771680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日期占位符 3"/>
          <p:cNvSpPr>
            <a:spLocks noGrp="1"/>
          </p:cNvSpPr>
          <p:nvPr>
            <p:ph type="dt" sz="quarter" idx="10"/>
          </p:nvPr>
        </p:nvSpPr>
        <p:spPr/>
        <p:txBody>
          <a:bodyPr/>
          <a:lstStyle/>
          <a:p>
            <a:pPr>
              <a:defRPr/>
            </a:pPr>
            <a:r>
              <a:rPr lang="en-US" altLang="zh-CN" dirty="0" smtClean="0"/>
              <a:t>www.conac.cn</a:t>
            </a:r>
            <a:endParaRPr lang="en-US" altLang="zh-CN" dirty="0"/>
          </a:p>
        </p:txBody>
      </p:sp>
      <p:sp>
        <p:nvSpPr>
          <p:cNvPr id="8195" name="Rectangle 2"/>
          <p:cNvSpPr>
            <a:spLocks noGrp="1" noChangeArrowheads="1"/>
          </p:cNvSpPr>
          <p:nvPr>
            <p:ph type="title"/>
          </p:nvPr>
        </p:nvSpPr>
        <p:spPr/>
        <p:txBody>
          <a:bodyPr/>
          <a:lstStyle/>
          <a:p>
            <a:pPr eaLnBrk="1" hangingPunct="1"/>
            <a:r>
              <a:rPr lang="zh-CN" altLang="en-US" dirty="0" smtClean="0">
                <a:latin typeface="微软雅黑" pitchFamily="34" charset="-122"/>
                <a:ea typeface="微软雅黑" pitchFamily="34" charset="-122"/>
              </a:rPr>
              <a:t>设立登记</a:t>
            </a:r>
            <a:endParaRPr lang="en-US" altLang="zh-CN" dirty="0" smtClean="0">
              <a:solidFill>
                <a:schemeClr val="accent1"/>
              </a:solidFill>
              <a:latin typeface="微软雅黑" pitchFamily="34" charset="-122"/>
              <a:ea typeface="微软雅黑" pitchFamily="34" charset="-122"/>
            </a:endParaRPr>
          </a:p>
        </p:txBody>
      </p:sp>
      <p:sp>
        <p:nvSpPr>
          <p:cNvPr id="8196" name="Text Box 3"/>
          <p:cNvSpPr txBox="1">
            <a:spLocks noChangeArrowheads="1"/>
          </p:cNvSpPr>
          <p:nvPr/>
        </p:nvSpPr>
        <p:spPr bwMode="auto">
          <a:xfrm>
            <a:off x="1660525" y="722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Font typeface="Wingdings" pitchFamily="2" charset="2"/>
              <a:buChar char="v"/>
              <a:defRPr sz="2400">
                <a:solidFill>
                  <a:schemeClr val="tx1"/>
                </a:solidFill>
                <a:latin typeface="Verdana" pitchFamily="34" charset="0"/>
              </a:defRPr>
            </a:lvl1pPr>
            <a:lvl2pPr marL="742950" indent="-285750" eaLnBrk="0" hangingPunct="0">
              <a:spcBef>
                <a:spcPct val="20000"/>
              </a:spcBef>
              <a:buClr>
                <a:schemeClr val="accent1"/>
              </a:buClr>
              <a:buFont typeface="Wingdings" pitchFamily="2" charset="2"/>
              <a:buChar char="§"/>
              <a:defRPr sz="28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zh-CN" altLang="zh-CN" sz="1800">
              <a:latin typeface="Arial" charset="0"/>
            </a:endParaRPr>
          </a:p>
        </p:txBody>
      </p:sp>
      <p:pic>
        <p:nvPicPr>
          <p:cNvPr id="419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138" y="1268760"/>
            <a:ext cx="8066310" cy="4464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自选图形 3"/>
          <p:cNvSpPr>
            <a:spLocks noChangeArrowheads="1"/>
          </p:cNvSpPr>
          <p:nvPr/>
        </p:nvSpPr>
        <p:spPr bwMode="gray">
          <a:xfrm>
            <a:off x="538138" y="5871041"/>
            <a:ext cx="8066310" cy="582295"/>
          </a:xfrm>
          <a:prstGeom prst="roundRect">
            <a:avLst>
              <a:gd name="adj" fmla="val 27481"/>
            </a:avLst>
          </a:prstGeom>
          <a:gradFill rotWithShape="1">
            <a:gsLst>
              <a:gs pos="0">
                <a:schemeClr val="accent5">
                  <a:lumMod val="40000"/>
                  <a:lumOff val="60000"/>
                </a:schemeClr>
              </a:gs>
              <a:gs pos="100000">
                <a:schemeClr val="accent6">
                  <a:lumMod val="20000"/>
                  <a:lumOff val="80000"/>
                </a:schemeClr>
              </a:gs>
            </a:gsLst>
            <a:lin ang="5400000" scaled="1"/>
          </a:gradFill>
          <a:ln w="25400" algn="ctr">
            <a:solidFill>
              <a:srgbClr val="7EB89E"/>
            </a:solidFill>
            <a:round/>
            <a:headEnd/>
            <a:tailEnd/>
          </a:ln>
          <a:effectLst/>
          <a:extLst/>
        </p:spPr>
        <p:txBody>
          <a:bodyPr wrap="none" anchor="ctr"/>
          <a:lstStyle/>
          <a:p>
            <a:r>
              <a:rPr lang="zh-CN" altLang="en-US" dirty="0" smtClean="0"/>
              <a:t>设立登记申报材料</a:t>
            </a:r>
            <a:r>
              <a:rPr lang="zh-CN" altLang="en-US" b="1" dirty="0" smtClean="0"/>
              <a:t>受理、审核、核准、通知事业单位、复核</a:t>
            </a:r>
            <a:r>
              <a:rPr lang="zh-CN" altLang="en-US" dirty="0" smtClean="0"/>
              <a:t>处理过程无变化</a:t>
            </a:r>
            <a:endParaRPr lang="zh-CN" altLang="en-US" b="1" dirty="0"/>
          </a:p>
        </p:txBody>
      </p:sp>
    </p:spTree>
    <p:extLst>
      <p:ext uri="{BB962C8B-B14F-4D97-AF65-F5344CB8AC3E}">
        <p14:creationId xmlns:p14="http://schemas.microsoft.com/office/powerpoint/2010/main" val="13628217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日期占位符 3"/>
          <p:cNvSpPr>
            <a:spLocks noGrp="1"/>
          </p:cNvSpPr>
          <p:nvPr>
            <p:ph type="dt" sz="quarter" idx="10"/>
          </p:nvPr>
        </p:nvSpPr>
        <p:spPr/>
        <p:txBody>
          <a:bodyPr/>
          <a:lstStyle/>
          <a:p>
            <a:pPr>
              <a:defRPr/>
            </a:pPr>
            <a:r>
              <a:rPr lang="en-US" altLang="zh-CN" dirty="0" smtClean="0"/>
              <a:t>www.conac.cn</a:t>
            </a:r>
            <a:endParaRPr lang="en-US" altLang="zh-CN" dirty="0"/>
          </a:p>
        </p:txBody>
      </p:sp>
      <p:sp>
        <p:nvSpPr>
          <p:cNvPr id="8195" name="Rectangle 2"/>
          <p:cNvSpPr>
            <a:spLocks noGrp="1" noChangeArrowheads="1"/>
          </p:cNvSpPr>
          <p:nvPr>
            <p:ph type="title"/>
          </p:nvPr>
        </p:nvSpPr>
        <p:spPr/>
        <p:txBody>
          <a:bodyPr/>
          <a:lstStyle/>
          <a:p>
            <a:pPr eaLnBrk="1" hangingPunct="1"/>
            <a:r>
              <a:rPr lang="zh-CN" altLang="en-US" dirty="0" smtClean="0">
                <a:latin typeface="微软雅黑" pitchFamily="34" charset="-122"/>
                <a:ea typeface="微软雅黑" pitchFamily="34" charset="-122"/>
              </a:rPr>
              <a:t>系统变化</a:t>
            </a: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证书打印</a:t>
            </a:r>
            <a:endParaRPr lang="en-US" altLang="zh-CN" dirty="0" smtClean="0">
              <a:solidFill>
                <a:schemeClr val="accent1"/>
              </a:solidFill>
              <a:latin typeface="微软雅黑" pitchFamily="34" charset="-122"/>
              <a:ea typeface="微软雅黑" pitchFamily="34" charset="-122"/>
            </a:endParaRPr>
          </a:p>
        </p:txBody>
      </p:sp>
      <p:sp>
        <p:nvSpPr>
          <p:cNvPr id="8196" name="Text Box 3"/>
          <p:cNvSpPr txBox="1">
            <a:spLocks noChangeArrowheads="1"/>
          </p:cNvSpPr>
          <p:nvPr/>
        </p:nvSpPr>
        <p:spPr bwMode="auto">
          <a:xfrm>
            <a:off x="1660525" y="722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Font typeface="Wingdings" pitchFamily="2" charset="2"/>
              <a:buChar char="v"/>
              <a:defRPr sz="2400">
                <a:solidFill>
                  <a:schemeClr val="tx1"/>
                </a:solidFill>
                <a:latin typeface="Verdana" pitchFamily="34" charset="0"/>
              </a:defRPr>
            </a:lvl1pPr>
            <a:lvl2pPr marL="742950" indent="-285750" eaLnBrk="0" hangingPunct="0">
              <a:spcBef>
                <a:spcPct val="20000"/>
              </a:spcBef>
              <a:buClr>
                <a:schemeClr val="accent1"/>
              </a:buClr>
              <a:buFont typeface="Wingdings" pitchFamily="2" charset="2"/>
              <a:buChar char="§"/>
              <a:defRPr sz="28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zh-CN" altLang="zh-CN" sz="1800">
              <a:latin typeface="Arial" charset="0"/>
            </a:endParaRPr>
          </a:p>
        </p:txBody>
      </p:sp>
      <p:pic>
        <p:nvPicPr>
          <p:cNvPr id="409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286762"/>
            <a:ext cx="7848872" cy="5022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圆角矩形标注 8"/>
          <p:cNvSpPr/>
          <p:nvPr/>
        </p:nvSpPr>
        <p:spPr>
          <a:xfrm>
            <a:off x="2555776" y="5373216"/>
            <a:ext cx="1800200" cy="628815"/>
          </a:xfrm>
          <a:prstGeom prst="wedgeRoundRectCallout">
            <a:avLst>
              <a:gd name="adj1" fmla="val -16559"/>
              <a:gd name="adj2" fmla="val -138917"/>
              <a:gd name="adj3" fmla="val 16667"/>
            </a:avLst>
          </a:prstGeom>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zh-CN" altLang="en-US" sz="1600" b="1" dirty="0" smtClean="0"/>
              <a:t>统一社会信用代码</a:t>
            </a:r>
            <a:r>
              <a:rPr lang="zh-CN" altLang="en-US" sz="1600" dirty="0" smtClean="0"/>
              <a:t>替换</a:t>
            </a:r>
            <a:r>
              <a:rPr lang="zh-CN" altLang="en-US" sz="1600" b="1" dirty="0"/>
              <a:t>证书号</a:t>
            </a:r>
          </a:p>
        </p:txBody>
      </p:sp>
    </p:spTree>
    <p:extLst>
      <p:ext uri="{BB962C8B-B14F-4D97-AF65-F5344CB8AC3E}">
        <p14:creationId xmlns:p14="http://schemas.microsoft.com/office/powerpoint/2010/main" val="40773079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日期占位符 3"/>
          <p:cNvSpPr>
            <a:spLocks noGrp="1"/>
          </p:cNvSpPr>
          <p:nvPr>
            <p:ph type="dt" sz="quarter" idx="10"/>
          </p:nvPr>
        </p:nvSpPr>
        <p:spPr/>
        <p:txBody>
          <a:bodyPr/>
          <a:lstStyle/>
          <a:p>
            <a:pPr>
              <a:defRPr/>
            </a:pPr>
            <a:r>
              <a:rPr lang="en-US" altLang="zh-CN" dirty="0" smtClean="0"/>
              <a:t>www.conac.cn</a:t>
            </a:r>
            <a:endParaRPr lang="en-US" altLang="zh-CN" dirty="0"/>
          </a:p>
        </p:txBody>
      </p:sp>
      <p:sp>
        <p:nvSpPr>
          <p:cNvPr id="10243" name="Rectangle 2"/>
          <p:cNvSpPr>
            <a:spLocks noGrp="1" noChangeArrowheads="1"/>
          </p:cNvSpPr>
          <p:nvPr>
            <p:ph type="title"/>
          </p:nvPr>
        </p:nvSpPr>
        <p:spPr/>
        <p:txBody>
          <a:bodyPr/>
          <a:lstStyle/>
          <a:p>
            <a:pPr eaLnBrk="1" hangingPunct="1"/>
            <a:r>
              <a:rPr lang="zh-CN" altLang="en-US" dirty="0" smtClean="0">
                <a:latin typeface="微软雅黑" pitchFamily="34" charset="-122"/>
                <a:ea typeface="微软雅黑" pitchFamily="34" charset="-122"/>
              </a:rPr>
              <a:t>原事业单位法人证书（正本）样例</a:t>
            </a:r>
            <a:endParaRPr lang="en-US" altLang="zh-CN" dirty="0" smtClean="0">
              <a:solidFill>
                <a:schemeClr val="accent1"/>
              </a:solidFill>
              <a:latin typeface="微软雅黑" pitchFamily="34" charset="-122"/>
              <a:ea typeface="微软雅黑" pitchFamily="34" charset="-122"/>
            </a:endParaRPr>
          </a:p>
        </p:txBody>
      </p:sp>
      <p:sp>
        <p:nvSpPr>
          <p:cNvPr id="10244" name="Text Box 3"/>
          <p:cNvSpPr txBox="1">
            <a:spLocks noChangeArrowheads="1"/>
          </p:cNvSpPr>
          <p:nvPr/>
        </p:nvSpPr>
        <p:spPr bwMode="auto">
          <a:xfrm>
            <a:off x="1660525" y="722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Font typeface="Wingdings" pitchFamily="2" charset="2"/>
              <a:buChar char="v"/>
              <a:defRPr sz="2400">
                <a:solidFill>
                  <a:schemeClr val="tx1"/>
                </a:solidFill>
                <a:latin typeface="Verdana" pitchFamily="34" charset="0"/>
              </a:defRPr>
            </a:lvl1pPr>
            <a:lvl2pPr marL="742950" indent="-285750" eaLnBrk="0" hangingPunct="0">
              <a:spcBef>
                <a:spcPct val="20000"/>
              </a:spcBef>
              <a:buClr>
                <a:schemeClr val="accent1"/>
              </a:buClr>
              <a:buFont typeface="Wingdings" pitchFamily="2" charset="2"/>
              <a:buChar char="§"/>
              <a:defRPr sz="28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zh-CN" altLang="zh-CN" sz="1800">
              <a:latin typeface="Arial" charset="0"/>
            </a:endParaRPr>
          </a:p>
        </p:txBody>
      </p:sp>
      <p:sp>
        <p:nvSpPr>
          <p:cNvPr id="1024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hlink"/>
              </a:buClr>
              <a:buFont typeface="Wingdings" pitchFamily="2" charset="2"/>
              <a:buChar char="v"/>
              <a:defRPr sz="2400">
                <a:solidFill>
                  <a:schemeClr val="tx1"/>
                </a:solidFill>
                <a:latin typeface="Verdana" pitchFamily="34" charset="0"/>
              </a:defRPr>
            </a:lvl1pPr>
            <a:lvl2pPr marL="742950" indent="-285750" eaLnBrk="0" hangingPunct="0">
              <a:spcBef>
                <a:spcPct val="20000"/>
              </a:spcBef>
              <a:buClr>
                <a:schemeClr val="accent1"/>
              </a:buClr>
              <a:buFont typeface="Wingdings" pitchFamily="2" charset="2"/>
              <a:buChar char="§"/>
              <a:defRPr sz="28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zh-CN" altLang="en-US" sz="1800">
              <a:latin typeface="Arial" charset="0"/>
            </a:endParaRPr>
          </a:p>
        </p:txBody>
      </p:sp>
      <p:pic>
        <p:nvPicPr>
          <p:cNvPr id="378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379439"/>
            <a:ext cx="7560840" cy="5073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52361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1385192"/>
            <a:ext cx="7416824" cy="4995656"/>
          </a:xfrm>
          <a:prstGeom prst="rect">
            <a:avLst/>
          </a:prstGeom>
        </p:spPr>
      </p:pic>
      <p:sp>
        <p:nvSpPr>
          <p:cNvPr id="46" name="日期占位符 3"/>
          <p:cNvSpPr>
            <a:spLocks noGrp="1"/>
          </p:cNvSpPr>
          <p:nvPr>
            <p:ph type="dt" sz="quarter" idx="10"/>
          </p:nvPr>
        </p:nvSpPr>
        <p:spPr/>
        <p:txBody>
          <a:bodyPr/>
          <a:lstStyle/>
          <a:p>
            <a:pPr>
              <a:defRPr/>
            </a:pPr>
            <a:r>
              <a:rPr lang="en-US" altLang="zh-CN" dirty="0" smtClean="0"/>
              <a:t>www.conac.cn</a:t>
            </a:r>
            <a:endParaRPr lang="en-US" altLang="zh-CN" dirty="0"/>
          </a:p>
        </p:txBody>
      </p:sp>
      <p:sp>
        <p:nvSpPr>
          <p:cNvPr id="10243" name="Rectangle 2"/>
          <p:cNvSpPr>
            <a:spLocks noGrp="1" noChangeArrowheads="1"/>
          </p:cNvSpPr>
          <p:nvPr>
            <p:ph type="title"/>
          </p:nvPr>
        </p:nvSpPr>
        <p:spPr/>
        <p:txBody>
          <a:bodyPr/>
          <a:lstStyle/>
          <a:p>
            <a:pPr eaLnBrk="1" hangingPunct="1"/>
            <a:r>
              <a:rPr lang="zh-CN" altLang="en-US" dirty="0" smtClean="0">
                <a:latin typeface="微软雅黑" pitchFamily="34" charset="-122"/>
                <a:ea typeface="微软雅黑" pitchFamily="34" charset="-122"/>
              </a:rPr>
              <a:t>新事业单位法人证书（正本）样例</a:t>
            </a:r>
            <a:endParaRPr lang="en-US" altLang="zh-CN" dirty="0" smtClean="0">
              <a:solidFill>
                <a:schemeClr val="accent1"/>
              </a:solidFill>
              <a:latin typeface="微软雅黑" pitchFamily="34" charset="-122"/>
              <a:ea typeface="微软雅黑" pitchFamily="34" charset="-122"/>
            </a:endParaRPr>
          </a:p>
        </p:txBody>
      </p:sp>
      <p:sp>
        <p:nvSpPr>
          <p:cNvPr id="10244" name="Text Box 3"/>
          <p:cNvSpPr txBox="1">
            <a:spLocks noChangeArrowheads="1"/>
          </p:cNvSpPr>
          <p:nvPr/>
        </p:nvSpPr>
        <p:spPr bwMode="auto">
          <a:xfrm>
            <a:off x="1660525" y="722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Font typeface="Wingdings" pitchFamily="2" charset="2"/>
              <a:buChar char="v"/>
              <a:defRPr sz="2400">
                <a:solidFill>
                  <a:schemeClr val="tx1"/>
                </a:solidFill>
                <a:latin typeface="Verdana" pitchFamily="34" charset="0"/>
              </a:defRPr>
            </a:lvl1pPr>
            <a:lvl2pPr marL="742950" indent="-285750" eaLnBrk="0" hangingPunct="0">
              <a:spcBef>
                <a:spcPct val="20000"/>
              </a:spcBef>
              <a:buClr>
                <a:schemeClr val="accent1"/>
              </a:buClr>
              <a:buFont typeface="Wingdings" pitchFamily="2" charset="2"/>
              <a:buChar char="§"/>
              <a:defRPr sz="28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zh-CN" altLang="zh-CN" sz="1800">
              <a:latin typeface="Arial" charset="0"/>
            </a:endParaRPr>
          </a:p>
        </p:txBody>
      </p:sp>
      <p:sp>
        <p:nvSpPr>
          <p:cNvPr id="1024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hlink"/>
              </a:buClr>
              <a:buFont typeface="Wingdings" pitchFamily="2" charset="2"/>
              <a:buChar char="v"/>
              <a:defRPr sz="2400">
                <a:solidFill>
                  <a:schemeClr val="tx1"/>
                </a:solidFill>
                <a:latin typeface="Verdana" pitchFamily="34" charset="0"/>
              </a:defRPr>
            </a:lvl1pPr>
            <a:lvl2pPr marL="742950" indent="-285750" eaLnBrk="0" hangingPunct="0">
              <a:spcBef>
                <a:spcPct val="20000"/>
              </a:spcBef>
              <a:buClr>
                <a:schemeClr val="accent1"/>
              </a:buClr>
              <a:buFont typeface="Wingdings" pitchFamily="2" charset="2"/>
              <a:buChar char="§"/>
              <a:defRPr sz="28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zh-CN" altLang="en-US" sz="1800">
              <a:latin typeface="Arial" charset="0"/>
            </a:endParaRPr>
          </a:p>
        </p:txBody>
      </p:sp>
      <p:sp>
        <p:nvSpPr>
          <p:cNvPr id="8" name="圆角矩形标注 7"/>
          <p:cNvSpPr/>
          <p:nvPr/>
        </p:nvSpPr>
        <p:spPr>
          <a:xfrm>
            <a:off x="6252746" y="3714593"/>
            <a:ext cx="1703629" cy="589593"/>
          </a:xfrm>
          <a:prstGeom prst="wedgeRoundRectCallout">
            <a:avLst>
              <a:gd name="adj1" fmla="val -34449"/>
              <a:gd name="adj2" fmla="val -101326"/>
              <a:gd name="adj3" fmla="val 16667"/>
            </a:avLst>
          </a:prstGeom>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zh-CN" altLang="en-US" sz="1600" b="1" dirty="0" smtClean="0"/>
              <a:t>统一社会信用代码</a:t>
            </a:r>
            <a:r>
              <a:rPr lang="zh-CN" altLang="en-US" sz="1600" dirty="0" smtClean="0"/>
              <a:t>替换</a:t>
            </a:r>
            <a:r>
              <a:rPr lang="zh-CN" altLang="en-US" sz="1600" b="1" dirty="0"/>
              <a:t>证书号</a:t>
            </a:r>
          </a:p>
        </p:txBody>
      </p:sp>
      <p:sp>
        <p:nvSpPr>
          <p:cNvPr id="9" name="圆角矩形标注 8"/>
          <p:cNvSpPr/>
          <p:nvPr/>
        </p:nvSpPr>
        <p:spPr>
          <a:xfrm>
            <a:off x="5724128" y="5373216"/>
            <a:ext cx="1009079" cy="504056"/>
          </a:xfrm>
          <a:prstGeom prst="wedgeRoundRectCallout">
            <a:avLst>
              <a:gd name="adj1" fmla="val 83615"/>
              <a:gd name="adj2" fmla="val -24045"/>
              <a:gd name="adj3" fmla="val 16667"/>
            </a:avLst>
          </a:prstGeom>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zh-CN" altLang="en-US" sz="1600" b="1" dirty="0"/>
              <a:t>可扫描二维码</a:t>
            </a:r>
          </a:p>
        </p:txBody>
      </p:sp>
    </p:spTree>
    <p:extLst>
      <p:ext uri="{BB962C8B-B14F-4D97-AF65-F5344CB8AC3E}">
        <p14:creationId xmlns:p14="http://schemas.microsoft.com/office/powerpoint/2010/main" val="8777504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日期占位符 3"/>
          <p:cNvSpPr>
            <a:spLocks noGrp="1"/>
          </p:cNvSpPr>
          <p:nvPr>
            <p:ph type="dt" sz="quarter" idx="10"/>
          </p:nvPr>
        </p:nvSpPr>
        <p:spPr/>
        <p:txBody>
          <a:bodyPr/>
          <a:lstStyle/>
          <a:p>
            <a:pPr>
              <a:defRPr/>
            </a:pPr>
            <a:r>
              <a:rPr lang="en-US" altLang="zh-CN" dirty="0" smtClean="0"/>
              <a:t>www.conac.cn</a:t>
            </a:r>
            <a:endParaRPr lang="en-US" altLang="zh-CN" dirty="0"/>
          </a:p>
        </p:txBody>
      </p:sp>
      <p:sp>
        <p:nvSpPr>
          <p:cNvPr id="10243" name="Rectangle 2"/>
          <p:cNvSpPr>
            <a:spLocks noGrp="1" noChangeArrowheads="1"/>
          </p:cNvSpPr>
          <p:nvPr>
            <p:ph type="title"/>
          </p:nvPr>
        </p:nvSpPr>
        <p:spPr/>
        <p:txBody>
          <a:bodyPr/>
          <a:lstStyle/>
          <a:p>
            <a:pPr eaLnBrk="1" hangingPunct="1"/>
            <a:r>
              <a:rPr lang="zh-CN" altLang="en-US" dirty="0" smtClean="0">
                <a:latin typeface="微软雅黑" pitchFamily="34" charset="-122"/>
                <a:ea typeface="微软雅黑" pitchFamily="34" charset="-122"/>
              </a:rPr>
              <a:t>原事业单位法人证书（副本）样例</a:t>
            </a:r>
            <a:endParaRPr lang="en-US" altLang="zh-CN" dirty="0" smtClean="0">
              <a:solidFill>
                <a:schemeClr val="accent1"/>
              </a:solidFill>
              <a:latin typeface="微软雅黑" pitchFamily="34" charset="-122"/>
              <a:ea typeface="微软雅黑" pitchFamily="34" charset="-122"/>
            </a:endParaRPr>
          </a:p>
        </p:txBody>
      </p:sp>
      <p:sp>
        <p:nvSpPr>
          <p:cNvPr id="10244" name="Text Box 3"/>
          <p:cNvSpPr txBox="1">
            <a:spLocks noChangeArrowheads="1"/>
          </p:cNvSpPr>
          <p:nvPr/>
        </p:nvSpPr>
        <p:spPr bwMode="auto">
          <a:xfrm>
            <a:off x="1660525" y="722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Font typeface="Wingdings" pitchFamily="2" charset="2"/>
              <a:buChar char="v"/>
              <a:defRPr sz="2400">
                <a:solidFill>
                  <a:schemeClr val="tx1"/>
                </a:solidFill>
                <a:latin typeface="Verdana" pitchFamily="34" charset="0"/>
              </a:defRPr>
            </a:lvl1pPr>
            <a:lvl2pPr marL="742950" indent="-285750" eaLnBrk="0" hangingPunct="0">
              <a:spcBef>
                <a:spcPct val="20000"/>
              </a:spcBef>
              <a:buClr>
                <a:schemeClr val="accent1"/>
              </a:buClr>
              <a:buFont typeface="Wingdings" pitchFamily="2" charset="2"/>
              <a:buChar char="§"/>
              <a:defRPr sz="28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zh-CN" altLang="zh-CN" sz="1800">
              <a:latin typeface="Arial" charset="0"/>
            </a:endParaRPr>
          </a:p>
        </p:txBody>
      </p:sp>
      <p:sp>
        <p:nvSpPr>
          <p:cNvPr id="1024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hlink"/>
              </a:buClr>
              <a:buFont typeface="Wingdings" pitchFamily="2" charset="2"/>
              <a:buChar char="v"/>
              <a:defRPr sz="2400">
                <a:solidFill>
                  <a:schemeClr val="tx1"/>
                </a:solidFill>
                <a:latin typeface="Verdana" pitchFamily="34" charset="0"/>
              </a:defRPr>
            </a:lvl1pPr>
            <a:lvl2pPr marL="742950" indent="-285750" eaLnBrk="0" hangingPunct="0">
              <a:spcBef>
                <a:spcPct val="20000"/>
              </a:spcBef>
              <a:buClr>
                <a:schemeClr val="accent1"/>
              </a:buClr>
              <a:buFont typeface="Wingdings" pitchFamily="2" charset="2"/>
              <a:buChar char="§"/>
              <a:defRPr sz="28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zh-CN" altLang="en-US" sz="1800">
              <a:latin typeface="Arial" charset="0"/>
            </a:endParaRPr>
          </a:p>
        </p:txBody>
      </p:sp>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287518"/>
            <a:ext cx="7344816" cy="5165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21116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1268758"/>
            <a:ext cx="7416824" cy="5201409"/>
          </a:xfrm>
          <a:prstGeom prst="rect">
            <a:avLst/>
          </a:prstGeom>
        </p:spPr>
      </p:pic>
      <p:sp>
        <p:nvSpPr>
          <p:cNvPr id="11266" name="标题 1"/>
          <p:cNvSpPr>
            <a:spLocks noGrp="1"/>
          </p:cNvSpPr>
          <p:nvPr>
            <p:ph type="title"/>
          </p:nvPr>
        </p:nvSpPr>
        <p:spPr/>
        <p:txBody>
          <a:bodyPr/>
          <a:lstStyle/>
          <a:p>
            <a:pPr eaLnBrk="1" hangingPunct="1"/>
            <a:r>
              <a:rPr lang="zh-CN" altLang="en-US" dirty="0">
                <a:latin typeface="微软雅黑" pitchFamily="34" charset="-122"/>
                <a:ea typeface="微软雅黑" pitchFamily="34" charset="-122"/>
              </a:rPr>
              <a:t>新事业单位法人证书（</a:t>
            </a:r>
            <a:r>
              <a:rPr lang="zh-CN" altLang="en-US" dirty="0" smtClean="0">
                <a:latin typeface="微软雅黑" pitchFamily="34" charset="-122"/>
                <a:ea typeface="微软雅黑" pitchFamily="34" charset="-122"/>
              </a:rPr>
              <a:t>副本）样例</a:t>
            </a:r>
            <a:endParaRPr lang="zh-CN" altLang="en-US" dirty="0" smtClean="0">
              <a:ea typeface="宋体" pitchFamily="2" charset="-122"/>
            </a:endParaRPr>
          </a:p>
        </p:txBody>
      </p:sp>
      <p:sp>
        <p:nvSpPr>
          <p:cNvPr id="4" name="日期占位符 3"/>
          <p:cNvSpPr>
            <a:spLocks noGrp="1"/>
          </p:cNvSpPr>
          <p:nvPr>
            <p:ph type="dt" sz="quarter" idx="10"/>
          </p:nvPr>
        </p:nvSpPr>
        <p:spPr/>
        <p:txBody>
          <a:bodyPr/>
          <a:lstStyle/>
          <a:p>
            <a:pPr>
              <a:defRPr/>
            </a:pPr>
            <a:r>
              <a:rPr lang="en-US" altLang="zh-CN" dirty="0" smtClean="0"/>
              <a:t>www.conac.cn</a:t>
            </a:r>
            <a:endParaRPr lang="en-US" altLang="zh-CN" dirty="0"/>
          </a:p>
        </p:txBody>
      </p:sp>
      <p:sp>
        <p:nvSpPr>
          <p:cNvPr id="7" name="圆角矩形标注 6"/>
          <p:cNvSpPr/>
          <p:nvPr/>
        </p:nvSpPr>
        <p:spPr>
          <a:xfrm>
            <a:off x="2987824" y="3622311"/>
            <a:ext cx="1944216" cy="526769"/>
          </a:xfrm>
          <a:prstGeom prst="wedgeRoundRectCallout">
            <a:avLst>
              <a:gd name="adj1" fmla="val -44455"/>
              <a:gd name="adj2" fmla="val -93616"/>
              <a:gd name="adj3" fmla="val 16667"/>
            </a:avLst>
          </a:prstGeom>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zh-CN" altLang="en-US" sz="1600" b="1" dirty="0" smtClean="0"/>
              <a:t>统一</a:t>
            </a:r>
            <a:r>
              <a:rPr lang="zh-CN" altLang="en-US" sz="1600" b="1" dirty="0"/>
              <a:t>社会</a:t>
            </a:r>
            <a:r>
              <a:rPr lang="zh-CN" altLang="en-US" sz="1600" b="1" dirty="0" smtClean="0"/>
              <a:t>信用代码</a:t>
            </a:r>
            <a:endParaRPr lang="en-US" altLang="zh-CN" sz="1600" b="1" dirty="0" smtClean="0"/>
          </a:p>
          <a:p>
            <a:pPr algn="ctr">
              <a:defRPr/>
            </a:pPr>
            <a:r>
              <a:rPr lang="zh-CN" altLang="en-US" sz="1600" dirty="0" smtClean="0"/>
              <a:t>替换</a:t>
            </a:r>
            <a:r>
              <a:rPr lang="zh-CN" altLang="en-US" sz="1600" b="1" dirty="0"/>
              <a:t>证书号</a:t>
            </a:r>
          </a:p>
        </p:txBody>
      </p:sp>
      <p:sp>
        <p:nvSpPr>
          <p:cNvPr id="8" name="圆角矩形标注 7"/>
          <p:cNvSpPr/>
          <p:nvPr/>
        </p:nvSpPr>
        <p:spPr>
          <a:xfrm>
            <a:off x="1331641" y="3869462"/>
            <a:ext cx="864096" cy="431800"/>
          </a:xfrm>
          <a:prstGeom prst="wedgeRoundRectCallout">
            <a:avLst>
              <a:gd name="adj1" fmla="val 76032"/>
              <a:gd name="adj2" fmla="val 105047"/>
              <a:gd name="adj3" fmla="val 16667"/>
            </a:avLst>
          </a:prstGeom>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zh-CN" altLang="en-US" sz="1600" b="1" dirty="0"/>
              <a:t>可扫描二维码</a:t>
            </a:r>
          </a:p>
        </p:txBody>
      </p:sp>
    </p:spTree>
    <p:extLst>
      <p:ext uri="{BB962C8B-B14F-4D97-AF65-F5344CB8AC3E}">
        <p14:creationId xmlns:p14="http://schemas.microsoft.com/office/powerpoint/2010/main" val="37835384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1"/>
          <p:cNvSpPr>
            <a:spLocks noGrp="1"/>
          </p:cNvSpPr>
          <p:nvPr>
            <p:ph type="title"/>
          </p:nvPr>
        </p:nvSpPr>
        <p:spPr/>
        <p:txBody>
          <a:bodyPr/>
          <a:lstStyle/>
          <a:p>
            <a:pPr eaLnBrk="1" hangingPunct="1"/>
            <a:r>
              <a:rPr lang="zh-CN" altLang="en-US" dirty="0">
                <a:ea typeface="宋体" pitchFamily="2" charset="-122"/>
              </a:rPr>
              <a:t>目录</a:t>
            </a:r>
            <a:endParaRPr lang="zh-CN" altLang="en-US" dirty="0" smtClean="0">
              <a:ea typeface="宋体" pitchFamily="2" charset="-122"/>
            </a:endParaRPr>
          </a:p>
        </p:txBody>
      </p:sp>
      <p:sp>
        <p:nvSpPr>
          <p:cNvPr id="4" name="日期占位符 3"/>
          <p:cNvSpPr>
            <a:spLocks noGrp="1"/>
          </p:cNvSpPr>
          <p:nvPr>
            <p:ph type="dt" sz="quarter" idx="10"/>
          </p:nvPr>
        </p:nvSpPr>
        <p:spPr/>
        <p:txBody>
          <a:bodyPr/>
          <a:lstStyle/>
          <a:p>
            <a:pPr>
              <a:defRPr/>
            </a:pPr>
            <a:r>
              <a:rPr lang="en-US" altLang="zh-CN" dirty="0" smtClean="0"/>
              <a:t>www.conac.cn</a:t>
            </a:r>
            <a:endParaRPr lang="en-US" altLang="zh-CN" dirty="0"/>
          </a:p>
        </p:txBody>
      </p:sp>
      <p:grpSp>
        <p:nvGrpSpPr>
          <p:cNvPr id="73" name="组合 3"/>
          <p:cNvGrpSpPr>
            <a:grpSpLocks/>
          </p:cNvGrpSpPr>
          <p:nvPr/>
        </p:nvGrpSpPr>
        <p:grpSpPr bwMode="auto">
          <a:xfrm>
            <a:off x="2123728" y="1340768"/>
            <a:ext cx="4724400" cy="685800"/>
            <a:chOff x="1296" y="1824"/>
            <a:chExt cx="2976" cy="432"/>
          </a:xfrm>
        </p:grpSpPr>
        <p:sp>
          <p:nvSpPr>
            <p:cNvPr id="74" name="自选图形 4"/>
            <p:cNvSpPr>
              <a:spLocks noChangeArrowheads="1"/>
            </p:cNvSpPr>
            <p:nvPr/>
          </p:nvSpPr>
          <p:spPr bwMode="gray">
            <a:xfrm>
              <a:off x="1536" y="1899"/>
              <a:ext cx="2736" cy="288"/>
            </a:xfrm>
            <a:prstGeom prst="roundRect">
              <a:avLst>
                <a:gd name="adj" fmla="val 16667"/>
              </a:avLst>
            </a:prstGeom>
            <a:solidFill>
              <a:srgbClr val="3366CC"/>
            </a:solidFill>
            <a:ln w="12700" algn="ctr">
              <a:solidFill>
                <a:srgbClr val="FFFFFF"/>
              </a:solidFill>
              <a:round/>
              <a:headEnd/>
              <a:tailEnd/>
            </a:ln>
            <a:effectLst>
              <a:outerShdw dist="99190" dir="238833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75" name="自选图形 5"/>
            <p:cNvSpPr>
              <a:spLocks noChangeArrowheads="1"/>
            </p:cNvSpPr>
            <p:nvPr/>
          </p:nvSpPr>
          <p:spPr bwMode="gray">
            <a:xfrm>
              <a:off x="1296" y="1824"/>
              <a:ext cx="432" cy="432"/>
            </a:xfrm>
            <a:prstGeom prst="diamond">
              <a:avLst/>
            </a:prstGeom>
            <a:solidFill>
              <a:srgbClr val="3366CC"/>
            </a:solidFill>
            <a:ln w="25400" algn="ctr">
              <a:solidFill>
                <a:srgbClr val="FFFFFF"/>
              </a:solidFill>
              <a:miter lim="800000"/>
              <a:headEnd/>
              <a:tailEnd/>
            </a:ln>
            <a:effectLst>
              <a:outerShdw dist="63500" dir="221219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76" name="文本框 6"/>
            <p:cNvSpPr txBox="1">
              <a:spLocks noChangeArrowheads="1"/>
            </p:cNvSpPr>
            <p:nvPr/>
          </p:nvSpPr>
          <p:spPr bwMode="gray">
            <a:xfrm>
              <a:off x="1746" y="1912"/>
              <a:ext cx="21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zh-CN" altLang="en-US" sz="1800" b="1" i="0" u="none" strike="noStrike" kern="0" cap="none" spc="0" normalizeH="0" baseline="0" noProof="0" dirty="0" smtClean="0">
                  <a:ln>
                    <a:noFill/>
                  </a:ln>
                  <a:solidFill>
                    <a:srgbClr val="FFFFFF"/>
                  </a:solidFill>
                  <a:effectLst/>
                  <a:uLnTx/>
                  <a:uFillTx/>
                  <a:cs typeface="Arial" charset="0"/>
                </a:rPr>
                <a:t>什么是统一社会信用代码</a:t>
              </a:r>
              <a:endParaRPr kumimoji="0" lang="en-US" altLang="zh-CN" sz="1800" b="1" i="0" u="none" strike="noStrike" kern="0" cap="none" spc="0" normalizeH="0" baseline="0" noProof="0" dirty="0" smtClean="0">
                <a:ln>
                  <a:noFill/>
                </a:ln>
                <a:solidFill>
                  <a:srgbClr val="FFFFFF"/>
                </a:solidFill>
                <a:effectLst/>
                <a:uLnTx/>
                <a:uFillTx/>
                <a:cs typeface="Arial" charset="0"/>
              </a:endParaRPr>
            </a:p>
          </p:txBody>
        </p:sp>
        <p:sp>
          <p:nvSpPr>
            <p:cNvPr id="77" name="文本框 7"/>
            <p:cNvSpPr txBox="1">
              <a:spLocks noChangeArrowheads="1"/>
            </p:cNvSpPr>
            <p:nvPr/>
          </p:nvSpPr>
          <p:spPr bwMode="gray">
            <a:xfrm>
              <a:off x="1393" y="1886"/>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CN" sz="2400" b="0" i="0" u="none" strike="noStrike" kern="0" cap="none" spc="0" normalizeH="0" baseline="0" noProof="0" smtClean="0">
                  <a:ln>
                    <a:noFill/>
                  </a:ln>
                  <a:solidFill>
                    <a:srgbClr val="FFFFFF"/>
                  </a:solidFill>
                  <a:effectLst/>
                  <a:uLnTx/>
                  <a:uFillTx/>
                  <a:cs typeface="Arial" charset="0"/>
                </a:rPr>
                <a:t>1</a:t>
              </a:r>
            </a:p>
          </p:txBody>
        </p:sp>
      </p:grpSp>
      <p:grpSp>
        <p:nvGrpSpPr>
          <p:cNvPr id="78" name="组合 8"/>
          <p:cNvGrpSpPr>
            <a:grpSpLocks/>
          </p:cNvGrpSpPr>
          <p:nvPr/>
        </p:nvGrpSpPr>
        <p:grpSpPr bwMode="auto">
          <a:xfrm>
            <a:off x="2123728" y="2132856"/>
            <a:ext cx="4733925" cy="685800"/>
            <a:chOff x="1296" y="1824"/>
            <a:chExt cx="2982" cy="432"/>
          </a:xfrm>
        </p:grpSpPr>
        <p:sp>
          <p:nvSpPr>
            <p:cNvPr id="79" name="自选图形 9"/>
            <p:cNvSpPr>
              <a:spLocks noChangeArrowheads="1"/>
            </p:cNvSpPr>
            <p:nvPr/>
          </p:nvSpPr>
          <p:spPr bwMode="gray">
            <a:xfrm>
              <a:off x="1536" y="1899"/>
              <a:ext cx="2736" cy="288"/>
            </a:xfrm>
            <a:prstGeom prst="roundRect">
              <a:avLst>
                <a:gd name="adj" fmla="val 16667"/>
              </a:avLst>
            </a:prstGeom>
            <a:solidFill>
              <a:srgbClr val="77B7E7"/>
            </a:solidFill>
            <a:ln w="12700" algn="ctr">
              <a:solidFill>
                <a:srgbClr val="FFFFFF"/>
              </a:solidFill>
              <a:round/>
              <a:headEnd/>
              <a:tailEnd/>
            </a:ln>
            <a:effectLst>
              <a:outerShdw dist="99190" dir="238833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80" name="自选图形 10"/>
            <p:cNvSpPr>
              <a:spLocks noChangeArrowheads="1"/>
            </p:cNvSpPr>
            <p:nvPr/>
          </p:nvSpPr>
          <p:spPr bwMode="gray">
            <a:xfrm>
              <a:off x="1296" y="1824"/>
              <a:ext cx="432" cy="432"/>
            </a:xfrm>
            <a:prstGeom prst="diamond">
              <a:avLst/>
            </a:prstGeom>
            <a:solidFill>
              <a:srgbClr val="77B7E7"/>
            </a:solidFill>
            <a:ln w="25400" algn="ctr">
              <a:solidFill>
                <a:srgbClr val="FFFFFF"/>
              </a:solidFill>
              <a:miter lim="800000"/>
              <a:headEnd/>
              <a:tailEnd/>
            </a:ln>
            <a:effectLst>
              <a:outerShdw dist="63500" dir="221219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81" name="文本框 11"/>
            <p:cNvSpPr txBox="1">
              <a:spLocks noChangeArrowheads="1"/>
            </p:cNvSpPr>
            <p:nvPr/>
          </p:nvSpPr>
          <p:spPr bwMode="gray">
            <a:xfrm>
              <a:off x="1680" y="1934"/>
              <a:ext cx="2598"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zh-CN" altLang="en-US" sz="1800" b="1" i="0" u="none" strike="noStrike" kern="0" cap="none" spc="0" normalizeH="0" baseline="0" noProof="0" dirty="0" smtClean="0">
                  <a:ln>
                    <a:noFill/>
                  </a:ln>
                  <a:solidFill>
                    <a:srgbClr val="FFFFFF"/>
                  </a:solidFill>
                  <a:effectLst/>
                  <a:uLnTx/>
                  <a:uFillTx/>
                  <a:cs typeface="Arial" charset="0"/>
                </a:rPr>
                <a:t>组织机构代码存量码与增量码的使用</a:t>
              </a:r>
              <a:endParaRPr kumimoji="0" lang="en-US" altLang="zh-CN" sz="1800" b="1" i="0" u="none" strike="noStrike" kern="0" cap="none" spc="0" normalizeH="0" baseline="0" noProof="0" dirty="0" smtClean="0">
                <a:ln>
                  <a:noFill/>
                </a:ln>
                <a:solidFill>
                  <a:srgbClr val="FFFFFF"/>
                </a:solidFill>
                <a:effectLst/>
                <a:uLnTx/>
                <a:uFillTx/>
                <a:cs typeface="Arial" charset="0"/>
              </a:endParaRPr>
            </a:p>
          </p:txBody>
        </p:sp>
        <p:sp>
          <p:nvSpPr>
            <p:cNvPr id="82" name="文本框 12"/>
            <p:cNvSpPr txBox="1">
              <a:spLocks noChangeArrowheads="1"/>
            </p:cNvSpPr>
            <p:nvPr/>
          </p:nvSpPr>
          <p:spPr bwMode="gray">
            <a:xfrm>
              <a:off x="1393" y="1886"/>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CN" sz="2400" b="0" i="0" u="none" strike="noStrike" kern="0" cap="none" spc="0" normalizeH="0" baseline="0" noProof="0" smtClean="0">
                  <a:ln>
                    <a:noFill/>
                  </a:ln>
                  <a:solidFill>
                    <a:srgbClr val="FFFFFF"/>
                  </a:solidFill>
                  <a:effectLst/>
                  <a:uLnTx/>
                  <a:uFillTx/>
                  <a:cs typeface="Arial" charset="0"/>
                </a:rPr>
                <a:t>2</a:t>
              </a:r>
            </a:p>
          </p:txBody>
        </p:sp>
      </p:grpSp>
      <p:grpSp>
        <p:nvGrpSpPr>
          <p:cNvPr id="93" name="组合 8"/>
          <p:cNvGrpSpPr>
            <a:grpSpLocks/>
          </p:cNvGrpSpPr>
          <p:nvPr/>
        </p:nvGrpSpPr>
        <p:grpSpPr bwMode="auto">
          <a:xfrm>
            <a:off x="2133600" y="2959224"/>
            <a:ext cx="4724400" cy="685800"/>
            <a:chOff x="1296" y="1824"/>
            <a:chExt cx="2976" cy="432"/>
          </a:xfrm>
        </p:grpSpPr>
        <p:sp>
          <p:nvSpPr>
            <p:cNvPr id="94" name="自选图形 9"/>
            <p:cNvSpPr>
              <a:spLocks noChangeArrowheads="1"/>
            </p:cNvSpPr>
            <p:nvPr/>
          </p:nvSpPr>
          <p:spPr bwMode="gray">
            <a:xfrm>
              <a:off x="1536" y="1899"/>
              <a:ext cx="2736" cy="288"/>
            </a:xfrm>
            <a:prstGeom prst="roundRect">
              <a:avLst>
                <a:gd name="adj" fmla="val 16667"/>
              </a:avLst>
            </a:prstGeom>
            <a:solidFill>
              <a:srgbClr val="77B7E7"/>
            </a:solidFill>
            <a:ln w="12700" algn="ctr">
              <a:solidFill>
                <a:srgbClr val="FFFFFF"/>
              </a:solidFill>
              <a:round/>
              <a:headEnd/>
              <a:tailEnd/>
            </a:ln>
            <a:effectLst>
              <a:outerShdw dist="99190" dir="238833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95" name="自选图形 10"/>
            <p:cNvSpPr>
              <a:spLocks noChangeArrowheads="1"/>
            </p:cNvSpPr>
            <p:nvPr/>
          </p:nvSpPr>
          <p:spPr bwMode="gray">
            <a:xfrm>
              <a:off x="1296" y="1824"/>
              <a:ext cx="432" cy="432"/>
            </a:xfrm>
            <a:prstGeom prst="diamond">
              <a:avLst/>
            </a:prstGeom>
            <a:solidFill>
              <a:srgbClr val="77B7E7"/>
            </a:solidFill>
            <a:ln w="25400" algn="ctr">
              <a:solidFill>
                <a:srgbClr val="FFFFFF"/>
              </a:solidFill>
              <a:miter lim="800000"/>
              <a:headEnd/>
              <a:tailEnd/>
            </a:ln>
            <a:effectLst>
              <a:outerShdw dist="63500" dir="221219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96" name="文本框 11"/>
            <p:cNvSpPr txBox="1">
              <a:spLocks noChangeArrowheads="1"/>
            </p:cNvSpPr>
            <p:nvPr/>
          </p:nvSpPr>
          <p:spPr bwMode="gray">
            <a:xfrm>
              <a:off x="1680" y="1934"/>
              <a:ext cx="21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lang="zh-CN" altLang="en-US" b="1" kern="0" dirty="0">
                  <a:solidFill>
                    <a:srgbClr val="FFFFFF"/>
                  </a:solidFill>
                  <a:cs typeface="Arial" charset="0"/>
                </a:rPr>
                <a:t>登记管理</a:t>
              </a:r>
              <a:r>
                <a:rPr lang="zh-CN" altLang="en-US" b="1" kern="0" dirty="0" smtClean="0">
                  <a:solidFill>
                    <a:srgbClr val="FFFFFF"/>
                  </a:solidFill>
                  <a:cs typeface="Arial" charset="0"/>
                </a:rPr>
                <a:t>机关端操作变化</a:t>
              </a:r>
              <a:endParaRPr lang="en-US" altLang="zh-CN" b="1" kern="0" dirty="0">
                <a:solidFill>
                  <a:srgbClr val="FFFFFF"/>
                </a:solidFill>
                <a:cs typeface="Arial" charset="0"/>
              </a:endParaRPr>
            </a:p>
          </p:txBody>
        </p:sp>
        <p:sp>
          <p:nvSpPr>
            <p:cNvPr id="97" name="文本框 12"/>
            <p:cNvSpPr txBox="1">
              <a:spLocks noChangeArrowheads="1"/>
            </p:cNvSpPr>
            <p:nvPr/>
          </p:nvSpPr>
          <p:spPr bwMode="gray">
            <a:xfrm>
              <a:off x="1393" y="1886"/>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CN" sz="2400" b="0" i="0" u="none" strike="noStrike" kern="0" cap="none" spc="0" normalizeH="0" baseline="0" noProof="0" dirty="0" smtClean="0">
                  <a:ln>
                    <a:noFill/>
                  </a:ln>
                  <a:solidFill>
                    <a:srgbClr val="FFFFFF"/>
                  </a:solidFill>
                  <a:effectLst/>
                  <a:uLnTx/>
                  <a:uFillTx/>
                  <a:cs typeface="Arial" charset="0"/>
                </a:rPr>
                <a:t>3</a:t>
              </a:r>
            </a:p>
          </p:txBody>
        </p:sp>
      </p:grpSp>
      <p:grpSp>
        <p:nvGrpSpPr>
          <p:cNvPr id="103" name="组合 8"/>
          <p:cNvGrpSpPr>
            <a:grpSpLocks/>
          </p:cNvGrpSpPr>
          <p:nvPr/>
        </p:nvGrpSpPr>
        <p:grpSpPr bwMode="auto">
          <a:xfrm>
            <a:off x="2133600" y="3823320"/>
            <a:ext cx="4724400" cy="685800"/>
            <a:chOff x="1296" y="1824"/>
            <a:chExt cx="2976" cy="432"/>
          </a:xfrm>
        </p:grpSpPr>
        <p:sp>
          <p:nvSpPr>
            <p:cNvPr id="104" name="自选图形 9"/>
            <p:cNvSpPr>
              <a:spLocks noChangeArrowheads="1"/>
            </p:cNvSpPr>
            <p:nvPr/>
          </p:nvSpPr>
          <p:spPr bwMode="gray">
            <a:xfrm>
              <a:off x="1536" y="1899"/>
              <a:ext cx="2736" cy="288"/>
            </a:xfrm>
            <a:prstGeom prst="roundRect">
              <a:avLst>
                <a:gd name="adj" fmla="val 16667"/>
              </a:avLst>
            </a:prstGeom>
            <a:solidFill>
              <a:srgbClr val="77B7E7"/>
            </a:solidFill>
            <a:ln w="12700" algn="ctr">
              <a:solidFill>
                <a:srgbClr val="FFFFFF"/>
              </a:solidFill>
              <a:round/>
              <a:headEnd/>
              <a:tailEnd/>
            </a:ln>
            <a:effectLst>
              <a:outerShdw dist="99190" dir="238833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105" name="自选图形 10"/>
            <p:cNvSpPr>
              <a:spLocks noChangeArrowheads="1"/>
            </p:cNvSpPr>
            <p:nvPr/>
          </p:nvSpPr>
          <p:spPr bwMode="gray">
            <a:xfrm>
              <a:off x="1296" y="1824"/>
              <a:ext cx="432" cy="432"/>
            </a:xfrm>
            <a:prstGeom prst="diamond">
              <a:avLst/>
            </a:prstGeom>
            <a:solidFill>
              <a:srgbClr val="77B7E7"/>
            </a:solidFill>
            <a:ln w="25400" algn="ctr">
              <a:solidFill>
                <a:srgbClr val="FFFFFF"/>
              </a:solidFill>
              <a:miter lim="800000"/>
              <a:headEnd/>
              <a:tailEnd/>
            </a:ln>
            <a:effectLst>
              <a:outerShdw dist="63500" dir="221219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106" name="文本框 11"/>
            <p:cNvSpPr txBox="1">
              <a:spLocks noChangeArrowheads="1"/>
            </p:cNvSpPr>
            <p:nvPr/>
          </p:nvSpPr>
          <p:spPr bwMode="gray">
            <a:xfrm>
              <a:off x="1680" y="1934"/>
              <a:ext cx="21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zh-CN" altLang="en-US" sz="1800" b="1" i="0" u="none" strike="noStrike" kern="0" cap="none" spc="0" normalizeH="0" baseline="0" noProof="0" dirty="0" smtClean="0">
                  <a:ln>
                    <a:noFill/>
                  </a:ln>
                  <a:solidFill>
                    <a:srgbClr val="FFFFFF"/>
                  </a:solidFill>
                  <a:effectLst/>
                  <a:uLnTx/>
                  <a:uFillTx/>
                  <a:cs typeface="Arial" charset="0"/>
                </a:rPr>
                <a:t>事业单位端几无影响</a:t>
              </a:r>
              <a:endParaRPr kumimoji="0" lang="en-US" altLang="zh-CN" sz="1800" b="1" i="0" u="none" strike="noStrike" kern="0" cap="none" spc="0" normalizeH="0" baseline="0" noProof="0" dirty="0" smtClean="0">
                <a:ln>
                  <a:noFill/>
                </a:ln>
                <a:solidFill>
                  <a:srgbClr val="FFFFFF"/>
                </a:solidFill>
                <a:effectLst/>
                <a:uLnTx/>
                <a:uFillTx/>
                <a:cs typeface="Arial" charset="0"/>
              </a:endParaRPr>
            </a:p>
          </p:txBody>
        </p:sp>
        <p:sp>
          <p:nvSpPr>
            <p:cNvPr id="107" name="文本框 12"/>
            <p:cNvSpPr txBox="1">
              <a:spLocks noChangeArrowheads="1"/>
            </p:cNvSpPr>
            <p:nvPr/>
          </p:nvSpPr>
          <p:spPr bwMode="gray">
            <a:xfrm>
              <a:off x="1393" y="1886"/>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CN" sz="2400" b="0" i="0" u="none" strike="noStrike" kern="0" cap="none" spc="0" normalizeH="0" baseline="0" noProof="0" dirty="0" smtClean="0">
                  <a:ln>
                    <a:noFill/>
                  </a:ln>
                  <a:solidFill>
                    <a:srgbClr val="FFFFFF"/>
                  </a:solidFill>
                  <a:effectLst/>
                  <a:uLnTx/>
                  <a:uFillTx/>
                  <a:cs typeface="Arial" charset="0"/>
                </a:rPr>
                <a:t>4</a:t>
              </a:r>
            </a:p>
          </p:txBody>
        </p:sp>
      </p:grpSp>
      <p:grpSp>
        <p:nvGrpSpPr>
          <p:cNvPr id="24" name="组合 8"/>
          <p:cNvGrpSpPr>
            <a:grpSpLocks/>
          </p:cNvGrpSpPr>
          <p:nvPr/>
        </p:nvGrpSpPr>
        <p:grpSpPr bwMode="auto">
          <a:xfrm>
            <a:off x="2133600" y="5445224"/>
            <a:ext cx="4724400" cy="685800"/>
            <a:chOff x="1296" y="1824"/>
            <a:chExt cx="2976" cy="432"/>
          </a:xfrm>
        </p:grpSpPr>
        <p:sp>
          <p:nvSpPr>
            <p:cNvPr id="25" name="自选图形 9"/>
            <p:cNvSpPr>
              <a:spLocks noChangeArrowheads="1"/>
            </p:cNvSpPr>
            <p:nvPr/>
          </p:nvSpPr>
          <p:spPr bwMode="gray">
            <a:xfrm>
              <a:off x="1536" y="1899"/>
              <a:ext cx="2736" cy="288"/>
            </a:xfrm>
            <a:prstGeom prst="roundRect">
              <a:avLst>
                <a:gd name="adj" fmla="val 16667"/>
              </a:avLst>
            </a:prstGeom>
            <a:solidFill>
              <a:srgbClr val="77B7E7"/>
            </a:solidFill>
            <a:ln w="12700" algn="ctr">
              <a:solidFill>
                <a:srgbClr val="FFFFFF"/>
              </a:solidFill>
              <a:round/>
              <a:headEnd/>
              <a:tailEnd/>
            </a:ln>
            <a:effectLst>
              <a:outerShdw dist="99190" dir="238833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26" name="自选图形 10"/>
            <p:cNvSpPr>
              <a:spLocks noChangeArrowheads="1"/>
            </p:cNvSpPr>
            <p:nvPr/>
          </p:nvSpPr>
          <p:spPr bwMode="gray">
            <a:xfrm>
              <a:off x="1296" y="1824"/>
              <a:ext cx="432" cy="432"/>
            </a:xfrm>
            <a:prstGeom prst="diamond">
              <a:avLst/>
            </a:prstGeom>
            <a:solidFill>
              <a:srgbClr val="77B7E7"/>
            </a:solidFill>
            <a:ln w="25400" algn="ctr">
              <a:solidFill>
                <a:srgbClr val="FFFFFF"/>
              </a:solidFill>
              <a:miter lim="800000"/>
              <a:headEnd/>
              <a:tailEnd/>
            </a:ln>
            <a:effectLst>
              <a:outerShdw dist="63500" dir="221219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27" name="文本框 11"/>
            <p:cNvSpPr txBox="1">
              <a:spLocks noChangeArrowheads="1"/>
            </p:cNvSpPr>
            <p:nvPr/>
          </p:nvSpPr>
          <p:spPr bwMode="gray">
            <a:xfrm>
              <a:off x="1680" y="1934"/>
              <a:ext cx="21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lang="zh-CN" altLang="en-US" b="1" kern="0" dirty="0" smtClean="0">
                  <a:solidFill>
                    <a:srgbClr val="FFFFFF"/>
                  </a:solidFill>
                  <a:cs typeface="Arial" charset="0"/>
                </a:rPr>
                <a:t>本次培训操作指南</a:t>
              </a:r>
              <a:endParaRPr kumimoji="0" lang="en-US" altLang="zh-CN" sz="1800" b="1" i="0" u="none" strike="noStrike" kern="0" cap="none" spc="0" normalizeH="0" baseline="0" noProof="0" dirty="0" smtClean="0">
                <a:ln>
                  <a:noFill/>
                </a:ln>
                <a:solidFill>
                  <a:srgbClr val="FFFFFF"/>
                </a:solidFill>
                <a:effectLst/>
                <a:uLnTx/>
                <a:uFillTx/>
                <a:cs typeface="Arial" charset="0"/>
              </a:endParaRPr>
            </a:p>
          </p:txBody>
        </p:sp>
        <p:sp>
          <p:nvSpPr>
            <p:cNvPr id="28" name="文本框 12"/>
            <p:cNvSpPr txBox="1">
              <a:spLocks noChangeArrowheads="1"/>
            </p:cNvSpPr>
            <p:nvPr/>
          </p:nvSpPr>
          <p:spPr bwMode="gray">
            <a:xfrm>
              <a:off x="1392" y="1886"/>
              <a:ext cx="22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CN" sz="2400" b="0" i="0" u="none" strike="noStrike" kern="0" cap="none" spc="0" normalizeH="0" baseline="0" noProof="0" dirty="0" smtClean="0">
                  <a:ln>
                    <a:noFill/>
                  </a:ln>
                  <a:solidFill>
                    <a:srgbClr val="FFFFFF"/>
                  </a:solidFill>
                  <a:effectLst/>
                  <a:uLnTx/>
                  <a:uFillTx/>
                  <a:cs typeface="Arial" charset="0"/>
                </a:rPr>
                <a:t>6</a:t>
              </a:r>
            </a:p>
          </p:txBody>
        </p:sp>
      </p:grpSp>
      <p:grpSp>
        <p:nvGrpSpPr>
          <p:cNvPr id="29" name="组合 8"/>
          <p:cNvGrpSpPr>
            <a:grpSpLocks/>
          </p:cNvGrpSpPr>
          <p:nvPr/>
        </p:nvGrpSpPr>
        <p:grpSpPr bwMode="auto">
          <a:xfrm>
            <a:off x="2151856" y="4653136"/>
            <a:ext cx="4724400" cy="685800"/>
            <a:chOff x="1296" y="1824"/>
            <a:chExt cx="2976" cy="432"/>
          </a:xfrm>
        </p:grpSpPr>
        <p:sp>
          <p:nvSpPr>
            <p:cNvPr id="30" name="自选图形 9"/>
            <p:cNvSpPr>
              <a:spLocks noChangeArrowheads="1"/>
            </p:cNvSpPr>
            <p:nvPr/>
          </p:nvSpPr>
          <p:spPr bwMode="gray">
            <a:xfrm>
              <a:off x="1536" y="1899"/>
              <a:ext cx="2736" cy="288"/>
            </a:xfrm>
            <a:prstGeom prst="roundRect">
              <a:avLst>
                <a:gd name="adj" fmla="val 16667"/>
              </a:avLst>
            </a:prstGeom>
            <a:solidFill>
              <a:srgbClr val="77B7E7"/>
            </a:solidFill>
            <a:ln w="12700" algn="ctr">
              <a:solidFill>
                <a:srgbClr val="FFFFFF"/>
              </a:solidFill>
              <a:round/>
              <a:headEnd/>
              <a:tailEnd/>
            </a:ln>
            <a:effectLst>
              <a:outerShdw dist="99190" dir="238833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31" name="自选图形 10"/>
            <p:cNvSpPr>
              <a:spLocks noChangeArrowheads="1"/>
            </p:cNvSpPr>
            <p:nvPr/>
          </p:nvSpPr>
          <p:spPr bwMode="gray">
            <a:xfrm>
              <a:off x="1296" y="1824"/>
              <a:ext cx="432" cy="432"/>
            </a:xfrm>
            <a:prstGeom prst="diamond">
              <a:avLst/>
            </a:prstGeom>
            <a:solidFill>
              <a:srgbClr val="77B7E7"/>
            </a:solidFill>
            <a:ln w="25400" algn="ctr">
              <a:solidFill>
                <a:srgbClr val="FFFFFF"/>
              </a:solidFill>
              <a:miter lim="800000"/>
              <a:headEnd/>
              <a:tailEnd/>
            </a:ln>
            <a:effectLst>
              <a:outerShdw dist="63500" dir="221219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32" name="文本框 11"/>
            <p:cNvSpPr txBox="1">
              <a:spLocks noChangeArrowheads="1"/>
            </p:cNvSpPr>
            <p:nvPr/>
          </p:nvSpPr>
          <p:spPr bwMode="gray">
            <a:xfrm>
              <a:off x="1680" y="1934"/>
              <a:ext cx="21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zh-CN" altLang="en-US" sz="1800" b="1" i="0" u="none" strike="noStrike" kern="0" cap="none" spc="0" normalizeH="0" baseline="0" noProof="0" dirty="0" smtClean="0">
                  <a:ln>
                    <a:noFill/>
                  </a:ln>
                  <a:solidFill>
                    <a:srgbClr val="FFFFFF"/>
                  </a:solidFill>
                  <a:effectLst/>
                  <a:uLnTx/>
                  <a:uFillTx/>
                  <a:cs typeface="Arial" charset="0"/>
                </a:rPr>
                <a:t>其他功能介绍</a:t>
              </a:r>
              <a:endParaRPr kumimoji="0" lang="en-US" altLang="zh-CN" sz="1800" b="1" i="0" u="none" strike="noStrike" kern="0" cap="none" spc="0" normalizeH="0" baseline="0" noProof="0" dirty="0" smtClean="0">
                <a:ln>
                  <a:noFill/>
                </a:ln>
                <a:solidFill>
                  <a:srgbClr val="FFFFFF"/>
                </a:solidFill>
                <a:effectLst/>
                <a:uLnTx/>
                <a:uFillTx/>
                <a:cs typeface="Arial" charset="0"/>
              </a:endParaRPr>
            </a:p>
          </p:txBody>
        </p:sp>
        <p:sp>
          <p:nvSpPr>
            <p:cNvPr id="33" name="文本框 12"/>
            <p:cNvSpPr txBox="1">
              <a:spLocks noChangeArrowheads="1"/>
            </p:cNvSpPr>
            <p:nvPr/>
          </p:nvSpPr>
          <p:spPr bwMode="gray">
            <a:xfrm>
              <a:off x="1392" y="1886"/>
              <a:ext cx="22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CN" sz="2400" b="0" i="0" u="none" strike="noStrike" kern="0" cap="none" spc="0" normalizeH="0" baseline="0" noProof="0" dirty="0" smtClean="0">
                  <a:ln>
                    <a:noFill/>
                  </a:ln>
                  <a:solidFill>
                    <a:srgbClr val="FFFFFF"/>
                  </a:solidFill>
                  <a:effectLst/>
                  <a:uLnTx/>
                  <a:uFillTx/>
                  <a:cs typeface="Arial" charset="0"/>
                </a:rPr>
                <a:t>5</a:t>
              </a:r>
            </a:p>
          </p:txBody>
        </p:sp>
      </p:grpSp>
    </p:spTree>
    <p:extLst>
      <p:ext uri="{BB962C8B-B14F-4D97-AF65-F5344CB8AC3E}">
        <p14:creationId xmlns:p14="http://schemas.microsoft.com/office/powerpoint/2010/main" val="8272022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微软雅黑" pitchFamily="34" charset="-122"/>
                <a:ea typeface="微软雅黑" pitchFamily="34" charset="-122"/>
              </a:rPr>
              <a:t>事业单位法人证书</a:t>
            </a:r>
            <a:endParaRPr lang="zh-CN" altLang="en-US" dirty="0">
              <a:latin typeface="微软雅黑" pitchFamily="34" charset="-122"/>
              <a:ea typeface="微软雅黑" pitchFamily="34" charset="-122"/>
            </a:endParaRPr>
          </a:p>
        </p:txBody>
      </p:sp>
      <p:sp>
        <p:nvSpPr>
          <p:cNvPr id="4" name="日期占位符 3"/>
          <p:cNvSpPr>
            <a:spLocks noGrp="1"/>
          </p:cNvSpPr>
          <p:nvPr>
            <p:ph type="dt" sz="half" idx="10"/>
          </p:nvPr>
        </p:nvSpPr>
        <p:spPr/>
        <p:txBody>
          <a:bodyPr/>
          <a:lstStyle/>
          <a:p>
            <a:pPr>
              <a:defRPr/>
            </a:pPr>
            <a:r>
              <a:rPr lang="en-US" altLang="zh-CN" dirty="0" smtClean="0"/>
              <a:t>www.conac.cn</a:t>
            </a:r>
            <a:endParaRPr lang="en-US" altLang="zh-CN" dirty="0"/>
          </a:p>
        </p:txBody>
      </p:sp>
      <p:pic>
        <p:nvPicPr>
          <p:cNvPr id="38" name="Picture 2" descr="leave"/>
          <p:cNvPicPr>
            <a:picLocks noChangeAspect="1" noChangeArrowheads="1"/>
          </p:cNvPicPr>
          <p:nvPr/>
        </p:nvPicPr>
        <p:blipFill>
          <a:blip r:embed="rId2">
            <a:grayscl/>
          </a:blip>
          <a:srcRect/>
          <a:stretch>
            <a:fillRect/>
          </a:stretch>
        </p:blipFill>
        <p:spPr bwMode="gray">
          <a:xfrm rot="-2700000">
            <a:off x="3722315" y="2872491"/>
            <a:ext cx="473075" cy="803275"/>
          </a:xfrm>
          <a:prstGeom prst="rect">
            <a:avLst/>
          </a:prstGeom>
          <a:noFill/>
          <a:ln w="9525">
            <a:noFill/>
            <a:miter lim="800000"/>
            <a:headEnd/>
            <a:tailEnd/>
          </a:ln>
        </p:spPr>
      </p:pic>
      <p:pic>
        <p:nvPicPr>
          <p:cNvPr id="39" name="Picture 3" descr="leave"/>
          <p:cNvPicPr>
            <a:picLocks noChangeAspect="1" noChangeArrowheads="1"/>
          </p:cNvPicPr>
          <p:nvPr/>
        </p:nvPicPr>
        <p:blipFill>
          <a:blip r:embed="rId3">
            <a:grayscl/>
          </a:blip>
          <a:srcRect/>
          <a:stretch>
            <a:fillRect/>
          </a:stretch>
        </p:blipFill>
        <p:spPr bwMode="gray">
          <a:xfrm rot="-2700000">
            <a:off x="3593728" y="4210753"/>
            <a:ext cx="803275" cy="473075"/>
          </a:xfrm>
          <a:prstGeom prst="rect">
            <a:avLst/>
          </a:prstGeom>
          <a:noFill/>
          <a:ln w="9525">
            <a:noFill/>
            <a:miter lim="800000"/>
            <a:headEnd/>
            <a:tailEnd/>
          </a:ln>
        </p:spPr>
      </p:pic>
      <p:pic>
        <p:nvPicPr>
          <p:cNvPr id="40" name="Picture 4" descr="leave"/>
          <p:cNvPicPr>
            <a:picLocks noChangeAspect="1" noChangeArrowheads="1"/>
          </p:cNvPicPr>
          <p:nvPr/>
        </p:nvPicPr>
        <p:blipFill>
          <a:blip r:embed="rId4">
            <a:grayscl/>
          </a:blip>
          <a:srcRect/>
          <a:stretch>
            <a:fillRect/>
          </a:stretch>
        </p:blipFill>
        <p:spPr bwMode="gray">
          <a:xfrm rot="-2700000">
            <a:off x="4925640" y="4137728"/>
            <a:ext cx="473075" cy="803275"/>
          </a:xfrm>
          <a:prstGeom prst="rect">
            <a:avLst/>
          </a:prstGeom>
          <a:noFill/>
          <a:ln w="9525">
            <a:noFill/>
            <a:miter lim="800000"/>
            <a:headEnd/>
            <a:tailEnd/>
          </a:ln>
        </p:spPr>
      </p:pic>
      <p:pic>
        <p:nvPicPr>
          <p:cNvPr id="41" name="Picture 6" descr="leave"/>
          <p:cNvPicPr>
            <a:picLocks noChangeAspect="1" noChangeArrowheads="1"/>
          </p:cNvPicPr>
          <p:nvPr/>
        </p:nvPicPr>
        <p:blipFill>
          <a:blip r:embed="rId5">
            <a:grayscl/>
          </a:blip>
          <a:srcRect/>
          <a:stretch>
            <a:fillRect/>
          </a:stretch>
        </p:blipFill>
        <p:spPr bwMode="gray">
          <a:xfrm rot="-2700000">
            <a:off x="4854203" y="3037591"/>
            <a:ext cx="803275" cy="473075"/>
          </a:xfrm>
          <a:prstGeom prst="rect">
            <a:avLst/>
          </a:prstGeom>
          <a:noFill/>
          <a:ln w="9525">
            <a:noFill/>
            <a:miter lim="800000"/>
            <a:headEnd/>
            <a:tailEnd/>
          </a:ln>
        </p:spPr>
      </p:pic>
      <p:sp>
        <p:nvSpPr>
          <p:cNvPr id="42" name="Oval 7"/>
          <p:cNvSpPr>
            <a:spLocks noChangeArrowheads="1"/>
          </p:cNvSpPr>
          <p:nvPr/>
        </p:nvSpPr>
        <p:spPr bwMode="gray">
          <a:xfrm>
            <a:off x="3809628" y="3058228"/>
            <a:ext cx="1584325" cy="1584325"/>
          </a:xfrm>
          <a:prstGeom prst="ellipse">
            <a:avLst/>
          </a:prstGeom>
          <a:gradFill rotWithShape="1">
            <a:gsLst>
              <a:gs pos="0">
                <a:srgbClr val="4EA7EA">
                  <a:gamma/>
                  <a:shade val="60784"/>
                  <a:invGamma/>
                  <a:alpha val="0"/>
                </a:srgbClr>
              </a:gs>
              <a:gs pos="100000">
                <a:srgbClr val="4EA7EA"/>
              </a:gs>
            </a:gsLst>
            <a:path path="shape">
              <a:fillToRect l="50000" t="50000" r="50000" b="50000"/>
            </a:path>
          </a:gradFill>
          <a:ln w="25400" algn="ctr">
            <a:solidFill>
              <a:srgbClr val="003366"/>
            </a:solidFill>
            <a:round/>
            <a:headEnd/>
            <a:tailEnd/>
          </a:ln>
          <a:effectLst/>
        </p:spPr>
        <p:txBody>
          <a:bodyPr wrap="none" anchor="ctr"/>
          <a:lstStyle/>
          <a:p>
            <a:pPr algn="ctr"/>
            <a:r>
              <a:rPr lang="zh-CN" altLang="en-US" sz="2400" b="1" dirty="0" smtClean="0">
                <a:solidFill>
                  <a:srgbClr val="000000"/>
                </a:solidFill>
                <a:cs typeface="Arial" charset="0"/>
              </a:rPr>
              <a:t>改 版</a:t>
            </a:r>
            <a:endParaRPr lang="en-US" altLang="zh-CN" sz="2400" b="1" dirty="0" smtClean="0">
              <a:solidFill>
                <a:srgbClr val="000000"/>
              </a:solidFill>
              <a:cs typeface="Arial" charset="0"/>
            </a:endParaRPr>
          </a:p>
          <a:p>
            <a:pPr algn="ctr"/>
            <a:r>
              <a:rPr lang="zh-CN" altLang="en-US" sz="2400" b="1" dirty="0" smtClean="0">
                <a:solidFill>
                  <a:srgbClr val="000000"/>
                </a:solidFill>
                <a:cs typeface="Arial" charset="0"/>
              </a:rPr>
              <a:t>原 则</a:t>
            </a:r>
            <a:endParaRPr lang="en-US" altLang="zh-CN" sz="2400" b="1" dirty="0">
              <a:solidFill>
                <a:srgbClr val="000000"/>
              </a:solidFill>
              <a:cs typeface="Arial" charset="0"/>
            </a:endParaRPr>
          </a:p>
        </p:txBody>
      </p:sp>
      <p:sp>
        <p:nvSpPr>
          <p:cNvPr id="43" name="AutoShape 8"/>
          <p:cNvSpPr>
            <a:spLocks noChangeArrowheads="1"/>
          </p:cNvSpPr>
          <p:nvPr/>
        </p:nvSpPr>
        <p:spPr bwMode="gray">
          <a:xfrm>
            <a:off x="669553" y="1742191"/>
            <a:ext cx="3175000" cy="1855787"/>
          </a:xfrm>
          <a:prstGeom prst="roundRect">
            <a:avLst>
              <a:gd name="adj" fmla="val 16667"/>
            </a:avLst>
          </a:prstGeom>
          <a:gradFill rotWithShape="1">
            <a:gsLst>
              <a:gs pos="0">
                <a:srgbClr val="4EA7EA"/>
              </a:gs>
              <a:gs pos="100000">
                <a:srgbClr val="4EA7EA">
                  <a:gamma/>
                  <a:shade val="0"/>
                  <a:invGamma/>
                  <a:alpha val="0"/>
                </a:srgbClr>
              </a:gs>
            </a:gsLst>
            <a:lin ang="5400000" scaled="1"/>
          </a:gradFill>
          <a:ln w="25400" algn="ctr">
            <a:solidFill>
              <a:srgbClr val="4EA7EA"/>
            </a:solidFill>
            <a:round/>
            <a:headEnd/>
            <a:tailEnd/>
          </a:ln>
          <a:effectLst/>
        </p:spPr>
        <p:txBody>
          <a:bodyPr wrap="none" anchor="ctr"/>
          <a:lstStyle/>
          <a:p>
            <a:pPr algn="ctr"/>
            <a:r>
              <a:rPr lang="zh-CN" altLang="en-US" dirty="0"/>
              <a:t>适应统一社会信用</a:t>
            </a:r>
            <a:r>
              <a:rPr lang="zh-CN" altLang="en-US" dirty="0" smtClean="0"/>
              <a:t>代码</a:t>
            </a:r>
            <a:endParaRPr lang="en-US" altLang="zh-CN" dirty="0" smtClean="0"/>
          </a:p>
          <a:p>
            <a:pPr algn="ctr"/>
            <a:r>
              <a:rPr lang="zh-CN" altLang="en-US" dirty="0" smtClean="0"/>
              <a:t>制度</a:t>
            </a:r>
            <a:r>
              <a:rPr lang="zh-CN" altLang="en-US" dirty="0"/>
              <a:t>建设的要求</a:t>
            </a:r>
            <a:endParaRPr lang="en-US" altLang="zh-CN" dirty="0"/>
          </a:p>
        </p:txBody>
      </p:sp>
      <p:sp>
        <p:nvSpPr>
          <p:cNvPr id="44" name="AutoShape 9"/>
          <p:cNvSpPr>
            <a:spLocks noChangeArrowheads="1"/>
          </p:cNvSpPr>
          <p:nvPr/>
        </p:nvSpPr>
        <p:spPr bwMode="gray">
          <a:xfrm>
            <a:off x="639390" y="1513591"/>
            <a:ext cx="1752600" cy="457200"/>
          </a:xfrm>
          <a:prstGeom prst="roundRect">
            <a:avLst>
              <a:gd name="adj" fmla="val 50000"/>
            </a:avLst>
          </a:prstGeom>
          <a:gradFill rotWithShape="1">
            <a:gsLst>
              <a:gs pos="0">
                <a:srgbClr val="855ADA">
                  <a:gamma/>
                  <a:shade val="60784"/>
                  <a:invGamma/>
                </a:srgbClr>
              </a:gs>
              <a:gs pos="50000">
                <a:srgbClr val="855ADA"/>
              </a:gs>
              <a:gs pos="100000">
                <a:srgbClr val="855ADA">
                  <a:gamma/>
                  <a:shade val="60784"/>
                  <a:invGamma/>
                </a:srgbClr>
              </a:gs>
            </a:gsLst>
            <a:lin ang="5400000" scaled="1"/>
          </a:gradFill>
          <a:ln w="25400" algn="ctr">
            <a:noFill/>
            <a:round/>
            <a:headEnd/>
            <a:tailEnd/>
          </a:ln>
          <a:effectLst>
            <a:outerShdw dist="17961" dir="2700000" algn="ctr" rotWithShape="0">
              <a:srgbClr val="C0C0C0"/>
            </a:outerShdw>
          </a:effectLst>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r>
              <a:rPr lang="zh-CN" altLang="en-US" b="1" kern="0" dirty="0">
                <a:solidFill>
                  <a:schemeClr val="bg1"/>
                </a:solidFill>
                <a:latin typeface="宋体" panose="02010600030101010101" pitchFamily="2" charset="-122"/>
              </a:rPr>
              <a:t>一</a:t>
            </a:r>
            <a:endParaRPr lang="en-US" altLang="ko-KR" b="1" kern="0" dirty="0">
              <a:solidFill>
                <a:schemeClr val="bg1"/>
              </a:solidFill>
              <a:latin typeface="宋体" panose="02010600030101010101" pitchFamily="2" charset="-122"/>
            </a:endParaRPr>
          </a:p>
        </p:txBody>
      </p:sp>
      <p:pic>
        <p:nvPicPr>
          <p:cNvPr id="45" name="Picture 10" descr="leave"/>
          <p:cNvPicPr>
            <a:picLocks noChangeAspect="1" noChangeArrowheads="1"/>
          </p:cNvPicPr>
          <p:nvPr/>
        </p:nvPicPr>
        <p:blipFill>
          <a:blip r:embed="rId6"/>
          <a:srcRect/>
          <a:stretch>
            <a:fillRect/>
          </a:stretch>
        </p:blipFill>
        <p:spPr bwMode="gray">
          <a:xfrm rot="-2700000">
            <a:off x="639390" y="1437391"/>
            <a:ext cx="187325" cy="284162"/>
          </a:xfrm>
          <a:prstGeom prst="rect">
            <a:avLst/>
          </a:prstGeom>
          <a:noFill/>
          <a:ln w="9525">
            <a:noFill/>
            <a:miter lim="800000"/>
            <a:headEnd/>
            <a:tailEnd/>
          </a:ln>
        </p:spPr>
      </p:pic>
      <p:sp>
        <p:nvSpPr>
          <p:cNvPr id="46" name="AutoShape 11"/>
          <p:cNvSpPr>
            <a:spLocks noChangeArrowheads="1"/>
          </p:cNvSpPr>
          <p:nvPr/>
        </p:nvSpPr>
        <p:spPr bwMode="gray">
          <a:xfrm>
            <a:off x="669553" y="4334578"/>
            <a:ext cx="3175000" cy="1855788"/>
          </a:xfrm>
          <a:prstGeom prst="roundRect">
            <a:avLst>
              <a:gd name="adj" fmla="val 16667"/>
            </a:avLst>
          </a:prstGeom>
          <a:gradFill rotWithShape="1">
            <a:gsLst>
              <a:gs pos="0">
                <a:srgbClr val="4EA7EA"/>
              </a:gs>
              <a:gs pos="100000">
                <a:srgbClr val="4EA7EA">
                  <a:gamma/>
                  <a:shade val="0"/>
                  <a:invGamma/>
                  <a:alpha val="0"/>
                </a:srgbClr>
              </a:gs>
            </a:gsLst>
            <a:lin ang="5400000" scaled="1"/>
          </a:gradFill>
          <a:ln w="25400" algn="ctr">
            <a:solidFill>
              <a:srgbClr val="4EA7EA"/>
            </a:solidFill>
            <a:round/>
            <a:headEnd/>
            <a:tailEnd/>
          </a:ln>
          <a:effectLst/>
        </p:spPr>
        <p:txBody>
          <a:bodyPr wrap="none" anchor="ctr"/>
          <a:lstStyle/>
          <a:p>
            <a:pPr algn="ctr" eaLnBrk="0" fontAlgn="auto" hangingPunct="0">
              <a:spcBef>
                <a:spcPts val="0"/>
              </a:spcBef>
              <a:spcAft>
                <a:spcPts val="0"/>
              </a:spcAft>
              <a:defRPr/>
            </a:pPr>
            <a:endParaRPr lang="en-US" altLang="zh-CN" dirty="0" smtClean="0"/>
          </a:p>
          <a:p>
            <a:pPr algn="ctr" eaLnBrk="0" fontAlgn="auto" hangingPunct="0">
              <a:spcBef>
                <a:spcPts val="0"/>
              </a:spcBef>
              <a:spcAft>
                <a:spcPts val="0"/>
              </a:spcAft>
              <a:defRPr/>
            </a:pPr>
            <a:r>
              <a:rPr lang="zh-CN" altLang="en-US" dirty="0" smtClean="0"/>
              <a:t>减少</a:t>
            </a:r>
            <a:r>
              <a:rPr lang="zh-CN" altLang="en-US" dirty="0"/>
              <a:t>系统开发和使用调试时间</a:t>
            </a:r>
            <a:r>
              <a:rPr lang="zh-CN" altLang="en-US" dirty="0" smtClean="0"/>
              <a:t>，</a:t>
            </a:r>
            <a:endParaRPr lang="en-US" altLang="zh-CN" dirty="0" smtClean="0"/>
          </a:p>
          <a:p>
            <a:pPr algn="ctr" eaLnBrk="0" fontAlgn="auto" hangingPunct="0">
              <a:spcBef>
                <a:spcPts val="0"/>
              </a:spcBef>
              <a:spcAft>
                <a:spcPts val="0"/>
              </a:spcAft>
              <a:defRPr/>
            </a:pPr>
            <a:r>
              <a:rPr lang="zh-CN" altLang="en-US" dirty="0" smtClean="0"/>
              <a:t>且</a:t>
            </a:r>
            <a:r>
              <a:rPr lang="zh-CN" altLang="en-US" dirty="0"/>
              <a:t>各地可以继续</a:t>
            </a:r>
            <a:r>
              <a:rPr lang="zh-CN" altLang="en-US" dirty="0" smtClean="0"/>
              <a:t>使用</a:t>
            </a:r>
            <a:endParaRPr lang="en-US" altLang="zh-CN" dirty="0" smtClean="0"/>
          </a:p>
          <a:p>
            <a:pPr algn="ctr" eaLnBrk="0" fontAlgn="auto" hangingPunct="0">
              <a:spcBef>
                <a:spcPts val="0"/>
              </a:spcBef>
              <a:spcAft>
                <a:spcPts val="0"/>
              </a:spcAft>
              <a:defRPr/>
            </a:pPr>
            <a:r>
              <a:rPr lang="zh-CN" altLang="en-US" dirty="0" smtClean="0"/>
              <a:t>原有</a:t>
            </a:r>
            <a:r>
              <a:rPr lang="zh-CN" altLang="en-US" dirty="0"/>
              <a:t>证书打印机；</a:t>
            </a:r>
            <a:endParaRPr lang="en-US" altLang="zh-CN" dirty="0"/>
          </a:p>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altLang="ko-KR" sz="1800" b="0" i="0" u="none" strike="noStrike" kern="0" cap="none" spc="0" normalizeH="0" baseline="0" noProof="0" dirty="0">
              <a:ln>
                <a:noFill/>
              </a:ln>
              <a:solidFill>
                <a:srgbClr val="000000"/>
              </a:solidFill>
              <a:effectLst/>
              <a:uLnTx/>
              <a:uFillTx/>
              <a:latin typeface="Verdana" pitchFamily="34" charset="0"/>
              <a:ea typeface="Gulim" pitchFamily="34" charset="-127"/>
            </a:endParaRPr>
          </a:p>
        </p:txBody>
      </p:sp>
      <p:sp>
        <p:nvSpPr>
          <p:cNvPr id="47" name="AutoShape 12"/>
          <p:cNvSpPr>
            <a:spLocks noChangeArrowheads="1"/>
          </p:cNvSpPr>
          <p:nvPr/>
        </p:nvSpPr>
        <p:spPr bwMode="gray">
          <a:xfrm>
            <a:off x="639390" y="4105978"/>
            <a:ext cx="1752600" cy="457200"/>
          </a:xfrm>
          <a:prstGeom prst="roundRect">
            <a:avLst>
              <a:gd name="adj" fmla="val 50000"/>
            </a:avLst>
          </a:prstGeom>
          <a:gradFill rotWithShape="1">
            <a:gsLst>
              <a:gs pos="0">
                <a:srgbClr val="855ADA">
                  <a:gamma/>
                  <a:shade val="60784"/>
                  <a:invGamma/>
                </a:srgbClr>
              </a:gs>
              <a:gs pos="50000">
                <a:srgbClr val="855ADA"/>
              </a:gs>
              <a:gs pos="100000">
                <a:srgbClr val="855ADA">
                  <a:gamma/>
                  <a:shade val="60784"/>
                  <a:invGamma/>
                </a:srgbClr>
              </a:gs>
            </a:gsLst>
            <a:lin ang="5400000" scaled="1"/>
          </a:gradFill>
          <a:ln w="25400" algn="ctr">
            <a:noFill/>
            <a:round/>
            <a:headEnd/>
            <a:tailEnd/>
          </a:ln>
          <a:effectLst>
            <a:outerShdw dist="17961" dir="2700000" algn="ctr" rotWithShape="0">
              <a:srgbClr val="C0C0C0"/>
            </a:outerShdw>
          </a:effectLst>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r>
              <a:rPr lang="zh-CN" altLang="en-US" b="1" kern="0" dirty="0">
                <a:solidFill>
                  <a:schemeClr val="bg1"/>
                </a:solidFill>
                <a:latin typeface="宋体" panose="02010600030101010101" pitchFamily="2" charset="-122"/>
              </a:rPr>
              <a:t>三</a:t>
            </a:r>
            <a:endParaRPr lang="en-US" altLang="ko-KR" b="1" kern="0" dirty="0">
              <a:solidFill>
                <a:schemeClr val="bg1"/>
              </a:solidFill>
              <a:latin typeface="宋体" panose="02010600030101010101" pitchFamily="2" charset="-122"/>
            </a:endParaRPr>
          </a:p>
        </p:txBody>
      </p:sp>
      <p:pic>
        <p:nvPicPr>
          <p:cNvPr id="48" name="Picture 13" descr="leave"/>
          <p:cNvPicPr>
            <a:picLocks noChangeAspect="1" noChangeArrowheads="1"/>
          </p:cNvPicPr>
          <p:nvPr/>
        </p:nvPicPr>
        <p:blipFill>
          <a:blip r:embed="rId6"/>
          <a:srcRect/>
          <a:stretch>
            <a:fillRect/>
          </a:stretch>
        </p:blipFill>
        <p:spPr bwMode="gray">
          <a:xfrm rot="-2700000">
            <a:off x="639390" y="4029778"/>
            <a:ext cx="187325" cy="284163"/>
          </a:xfrm>
          <a:prstGeom prst="rect">
            <a:avLst/>
          </a:prstGeom>
          <a:noFill/>
          <a:ln w="9525">
            <a:noFill/>
            <a:miter lim="800000"/>
            <a:headEnd/>
            <a:tailEnd/>
          </a:ln>
        </p:spPr>
      </p:pic>
      <p:sp>
        <p:nvSpPr>
          <p:cNvPr id="49" name="AutoShape 14"/>
          <p:cNvSpPr>
            <a:spLocks noChangeArrowheads="1"/>
          </p:cNvSpPr>
          <p:nvPr/>
        </p:nvSpPr>
        <p:spPr bwMode="gray">
          <a:xfrm>
            <a:off x="5357440" y="1742191"/>
            <a:ext cx="3175000" cy="1855787"/>
          </a:xfrm>
          <a:prstGeom prst="roundRect">
            <a:avLst>
              <a:gd name="adj" fmla="val 16667"/>
            </a:avLst>
          </a:prstGeom>
          <a:gradFill rotWithShape="1">
            <a:gsLst>
              <a:gs pos="0">
                <a:srgbClr val="4EA7EA"/>
              </a:gs>
              <a:gs pos="100000">
                <a:srgbClr val="4EA7EA">
                  <a:gamma/>
                  <a:shade val="0"/>
                  <a:invGamma/>
                  <a:alpha val="0"/>
                </a:srgbClr>
              </a:gs>
            </a:gsLst>
            <a:lin ang="5400000" scaled="1"/>
          </a:gradFill>
          <a:ln w="25400" algn="ctr">
            <a:solidFill>
              <a:srgbClr val="4EA7EA"/>
            </a:solidFill>
            <a:round/>
            <a:headEnd/>
            <a:tailEnd/>
          </a:ln>
          <a:effectLst/>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r>
              <a:rPr lang="zh-CN" altLang="en-US" dirty="0"/>
              <a:t>体现事业单位</a:t>
            </a:r>
            <a:r>
              <a:rPr lang="zh-CN" altLang="en-US" dirty="0" smtClean="0"/>
              <a:t>年检</a:t>
            </a:r>
            <a:endParaRPr lang="en-US" altLang="zh-CN" dirty="0" smtClean="0"/>
          </a:p>
          <a:p>
            <a:pPr marL="0" marR="0" lvl="0" indent="0" algn="ctr" defTabSz="914400" eaLnBrk="0" fontAlgn="auto" latinLnBrk="0" hangingPunct="0">
              <a:lnSpc>
                <a:spcPct val="100000"/>
              </a:lnSpc>
              <a:spcBef>
                <a:spcPts val="0"/>
              </a:spcBef>
              <a:spcAft>
                <a:spcPts val="0"/>
              </a:spcAft>
              <a:buClrTx/>
              <a:buSzTx/>
              <a:buFontTx/>
              <a:buNone/>
              <a:tabLst/>
              <a:defRPr/>
            </a:pPr>
            <a:r>
              <a:rPr lang="zh-CN" altLang="en-US" dirty="0" smtClean="0"/>
              <a:t>改为</a:t>
            </a:r>
            <a:r>
              <a:rPr lang="zh-CN" altLang="en-US" dirty="0"/>
              <a:t>年度报告公示的改革内容</a:t>
            </a:r>
            <a:endParaRPr kumimoji="0" lang="en-US" altLang="ko-KR" sz="1800" b="0" i="0" u="none" strike="noStrike" kern="0" cap="none" spc="0" normalizeH="0" baseline="0" noProof="0" dirty="0">
              <a:ln>
                <a:noFill/>
              </a:ln>
              <a:solidFill>
                <a:srgbClr val="000000"/>
              </a:solidFill>
              <a:effectLst/>
              <a:uLnTx/>
              <a:uFillTx/>
              <a:latin typeface="Verdana" pitchFamily="34" charset="0"/>
              <a:ea typeface="Gulim" pitchFamily="34" charset="-127"/>
            </a:endParaRPr>
          </a:p>
        </p:txBody>
      </p:sp>
      <p:sp>
        <p:nvSpPr>
          <p:cNvPr id="50" name="AutoShape 15"/>
          <p:cNvSpPr>
            <a:spLocks noChangeArrowheads="1"/>
          </p:cNvSpPr>
          <p:nvPr/>
        </p:nvSpPr>
        <p:spPr bwMode="gray">
          <a:xfrm>
            <a:off x="5327278" y="1513591"/>
            <a:ext cx="1752600" cy="457200"/>
          </a:xfrm>
          <a:prstGeom prst="roundRect">
            <a:avLst>
              <a:gd name="adj" fmla="val 50000"/>
            </a:avLst>
          </a:prstGeom>
          <a:gradFill rotWithShape="1">
            <a:gsLst>
              <a:gs pos="0">
                <a:srgbClr val="855ADA">
                  <a:gamma/>
                  <a:shade val="60784"/>
                  <a:invGamma/>
                </a:srgbClr>
              </a:gs>
              <a:gs pos="50000">
                <a:srgbClr val="855ADA"/>
              </a:gs>
              <a:gs pos="100000">
                <a:srgbClr val="855ADA">
                  <a:gamma/>
                  <a:shade val="60784"/>
                  <a:invGamma/>
                </a:srgbClr>
              </a:gs>
            </a:gsLst>
            <a:lin ang="5400000" scaled="1"/>
          </a:gradFill>
          <a:ln w="25400" algn="ctr">
            <a:noFill/>
            <a:round/>
            <a:headEnd/>
            <a:tailEnd/>
          </a:ln>
          <a:effectLst>
            <a:outerShdw dist="17961" dir="2700000" algn="ctr" rotWithShape="0">
              <a:srgbClr val="C0C0C0"/>
            </a:outerShdw>
          </a:effectLst>
        </p:spPr>
        <p:txBody>
          <a:bodyPr wrap="none" anchor="ctr"/>
          <a:lstStyle/>
          <a:p>
            <a:pPr algn="ctr" eaLnBrk="0" fontAlgn="auto" hangingPunct="0">
              <a:spcBef>
                <a:spcPts val="0"/>
              </a:spcBef>
              <a:spcAft>
                <a:spcPts val="0"/>
              </a:spcAft>
              <a:defRPr/>
            </a:pPr>
            <a:r>
              <a:rPr lang="zh-CN" altLang="en-US" b="1" kern="0" dirty="0">
                <a:solidFill>
                  <a:schemeClr val="bg1"/>
                </a:solidFill>
                <a:latin typeface="宋体" panose="02010600030101010101" pitchFamily="2" charset="-122"/>
              </a:rPr>
              <a:t>二</a:t>
            </a:r>
            <a:endParaRPr lang="en-US" altLang="ko-KR" b="1" kern="0" dirty="0">
              <a:solidFill>
                <a:schemeClr val="bg1"/>
              </a:solidFill>
              <a:latin typeface="宋体" panose="02010600030101010101" pitchFamily="2" charset="-122"/>
            </a:endParaRPr>
          </a:p>
        </p:txBody>
      </p:sp>
      <p:pic>
        <p:nvPicPr>
          <p:cNvPr id="51" name="Picture 16" descr="leave"/>
          <p:cNvPicPr>
            <a:picLocks noChangeAspect="1" noChangeArrowheads="1"/>
          </p:cNvPicPr>
          <p:nvPr/>
        </p:nvPicPr>
        <p:blipFill>
          <a:blip r:embed="rId6"/>
          <a:srcRect/>
          <a:stretch>
            <a:fillRect/>
          </a:stretch>
        </p:blipFill>
        <p:spPr bwMode="gray">
          <a:xfrm rot="-2700000">
            <a:off x="5327278" y="1437391"/>
            <a:ext cx="187325" cy="284162"/>
          </a:xfrm>
          <a:prstGeom prst="rect">
            <a:avLst/>
          </a:prstGeom>
          <a:noFill/>
          <a:ln w="9525">
            <a:noFill/>
            <a:miter lim="800000"/>
            <a:headEnd/>
            <a:tailEnd/>
          </a:ln>
        </p:spPr>
      </p:pic>
      <p:sp>
        <p:nvSpPr>
          <p:cNvPr id="52" name="AutoShape 17"/>
          <p:cNvSpPr>
            <a:spLocks noChangeArrowheads="1"/>
          </p:cNvSpPr>
          <p:nvPr/>
        </p:nvSpPr>
        <p:spPr bwMode="gray">
          <a:xfrm>
            <a:off x="5357440" y="4334578"/>
            <a:ext cx="3175000" cy="1855788"/>
          </a:xfrm>
          <a:prstGeom prst="roundRect">
            <a:avLst>
              <a:gd name="adj" fmla="val 16667"/>
            </a:avLst>
          </a:prstGeom>
          <a:gradFill rotWithShape="1">
            <a:gsLst>
              <a:gs pos="0">
                <a:srgbClr val="4EA7EA"/>
              </a:gs>
              <a:gs pos="100000">
                <a:srgbClr val="4EA7EA">
                  <a:gamma/>
                  <a:shade val="0"/>
                  <a:invGamma/>
                  <a:alpha val="0"/>
                </a:srgbClr>
              </a:gs>
            </a:gsLst>
            <a:lin ang="5400000" scaled="1"/>
          </a:gradFill>
          <a:ln w="25400" algn="ctr">
            <a:solidFill>
              <a:srgbClr val="4EA7EA"/>
            </a:solidFill>
            <a:round/>
            <a:headEnd/>
            <a:tailEnd/>
          </a:ln>
          <a:effectLst/>
        </p:spPr>
        <p:txBody>
          <a:bodyPr wrap="none" anchor="ctr"/>
          <a:lstStyle/>
          <a:p>
            <a:pPr algn="ctr"/>
            <a:r>
              <a:rPr lang="zh-CN" altLang="en-US" dirty="0"/>
              <a:t>方便地方自行印制</a:t>
            </a:r>
            <a:r>
              <a:rPr lang="zh-CN" altLang="en-US" dirty="0" smtClean="0"/>
              <a:t>，</a:t>
            </a:r>
            <a:endParaRPr lang="en-US" altLang="zh-CN" dirty="0" smtClean="0"/>
          </a:p>
          <a:p>
            <a:pPr algn="ctr"/>
            <a:r>
              <a:rPr lang="zh-CN" altLang="en-US" dirty="0" smtClean="0"/>
              <a:t>无需</a:t>
            </a:r>
            <a:r>
              <a:rPr lang="zh-CN" altLang="en-US" dirty="0"/>
              <a:t>特殊防伪标和国家局印模</a:t>
            </a:r>
            <a:endParaRPr lang="en-US" altLang="zh-CN" dirty="0">
              <a:solidFill>
                <a:srgbClr val="17347D"/>
              </a:solidFill>
              <a:cs typeface="Arial" charset="0"/>
            </a:endParaRPr>
          </a:p>
        </p:txBody>
      </p:sp>
      <p:sp>
        <p:nvSpPr>
          <p:cNvPr id="53" name="AutoShape 18"/>
          <p:cNvSpPr>
            <a:spLocks noChangeArrowheads="1"/>
          </p:cNvSpPr>
          <p:nvPr/>
        </p:nvSpPr>
        <p:spPr bwMode="gray">
          <a:xfrm>
            <a:off x="5327278" y="4105978"/>
            <a:ext cx="1752600" cy="457200"/>
          </a:xfrm>
          <a:prstGeom prst="roundRect">
            <a:avLst>
              <a:gd name="adj" fmla="val 50000"/>
            </a:avLst>
          </a:prstGeom>
          <a:gradFill rotWithShape="1">
            <a:gsLst>
              <a:gs pos="0">
                <a:srgbClr val="855ADA">
                  <a:gamma/>
                  <a:shade val="60784"/>
                  <a:invGamma/>
                </a:srgbClr>
              </a:gs>
              <a:gs pos="50000">
                <a:srgbClr val="855ADA"/>
              </a:gs>
              <a:gs pos="100000">
                <a:srgbClr val="855ADA">
                  <a:gamma/>
                  <a:shade val="60784"/>
                  <a:invGamma/>
                </a:srgbClr>
              </a:gs>
            </a:gsLst>
            <a:lin ang="5400000" scaled="1"/>
          </a:gradFill>
          <a:ln w="25400" algn="ctr">
            <a:noFill/>
            <a:round/>
            <a:headEnd/>
            <a:tailEnd/>
          </a:ln>
          <a:effectLst>
            <a:outerShdw dist="17961" dir="2700000" algn="ctr" rotWithShape="0">
              <a:srgbClr val="C0C0C0"/>
            </a:outerShdw>
          </a:effectLst>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r>
              <a:rPr lang="zh-CN" altLang="en-US" b="1" kern="0" dirty="0">
                <a:solidFill>
                  <a:schemeClr val="bg1"/>
                </a:solidFill>
                <a:latin typeface="宋体" panose="02010600030101010101" pitchFamily="2" charset="-122"/>
              </a:rPr>
              <a:t>四</a:t>
            </a:r>
            <a:endParaRPr lang="en-US" altLang="ko-KR" b="1" kern="0" dirty="0">
              <a:solidFill>
                <a:schemeClr val="bg1"/>
              </a:solidFill>
              <a:latin typeface="宋体" panose="02010600030101010101" pitchFamily="2" charset="-122"/>
            </a:endParaRPr>
          </a:p>
        </p:txBody>
      </p:sp>
      <p:pic>
        <p:nvPicPr>
          <p:cNvPr id="54" name="Picture 19" descr="leave"/>
          <p:cNvPicPr>
            <a:picLocks noChangeAspect="1" noChangeArrowheads="1"/>
          </p:cNvPicPr>
          <p:nvPr/>
        </p:nvPicPr>
        <p:blipFill>
          <a:blip r:embed="rId6"/>
          <a:srcRect/>
          <a:stretch>
            <a:fillRect/>
          </a:stretch>
        </p:blipFill>
        <p:spPr bwMode="gray">
          <a:xfrm rot="-2700000">
            <a:off x="5327278" y="4029778"/>
            <a:ext cx="187325" cy="284163"/>
          </a:xfrm>
          <a:prstGeom prst="rect">
            <a:avLst/>
          </a:prstGeom>
          <a:noFill/>
          <a:ln w="9525">
            <a:noFill/>
            <a:miter lim="800000"/>
            <a:headEnd/>
            <a:tailEnd/>
          </a:ln>
        </p:spPr>
      </p:pic>
    </p:spTree>
    <p:extLst>
      <p:ext uri="{BB962C8B-B14F-4D97-AF65-F5344CB8AC3E}">
        <p14:creationId xmlns:p14="http://schemas.microsoft.com/office/powerpoint/2010/main" val="38142085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日期占位符 3"/>
          <p:cNvSpPr>
            <a:spLocks noGrp="1"/>
          </p:cNvSpPr>
          <p:nvPr>
            <p:ph type="dt" sz="quarter" idx="10"/>
          </p:nvPr>
        </p:nvSpPr>
        <p:spPr/>
        <p:txBody>
          <a:bodyPr/>
          <a:lstStyle/>
          <a:p>
            <a:pPr>
              <a:defRPr/>
            </a:pPr>
            <a:r>
              <a:rPr lang="en-US" altLang="zh-CN" dirty="0" smtClean="0"/>
              <a:t>www.conac.cn</a:t>
            </a:r>
            <a:endParaRPr lang="en-US" altLang="zh-CN" dirty="0"/>
          </a:p>
        </p:txBody>
      </p:sp>
      <p:sp>
        <p:nvSpPr>
          <p:cNvPr id="8195" name="Rectangle 2"/>
          <p:cNvSpPr>
            <a:spLocks noGrp="1" noChangeArrowheads="1"/>
          </p:cNvSpPr>
          <p:nvPr>
            <p:ph type="title"/>
          </p:nvPr>
        </p:nvSpPr>
        <p:spPr/>
        <p:txBody>
          <a:bodyPr/>
          <a:lstStyle/>
          <a:p>
            <a:pPr eaLnBrk="1" hangingPunct="1"/>
            <a:r>
              <a:rPr lang="zh-CN" altLang="en-US" dirty="0">
                <a:latin typeface="微软雅黑" pitchFamily="34" charset="-122"/>
                <a:ea typeface="微软雅黑" pitchFamily="34" charset="-122"/>
              </a:rPr>
              <a:t>事业单位法人</a:t>
            </a:r>
            <a:r>
              <a:rPr lang="zh-CN" altLang="en-US" dirty="0" smtClean="0">
                <a:latin typeface="微软雅黑" pitchFamily="34" charset="-122"/>
                <a:ea typeface="微软雅黑" pitchFamily="34" charset="-122"/>
              </a:rPr>
              <a:t>证书</a:t>
            </a:r>
            <a:endParaRPr lang="en-US" altLang="zh-CN" dirty="0" smtClean="0">
              <a:solidFill>
                <a:schemeClr val="accent1"/>
              </a:solidFill>
              <a:latin typeface="微软雅黑" pitchFamily="34" charset="-122"/>
              <a:ea typeface="微软雅黑" pitchFamily="34" charset="-122"/>
            </a:endParaRPr>
          </a:p>
        </p:txBody>
      </p:sp>
      <p:sp>
        <p:nvSpPr>
          <p:cNvPr id="8196" name="Text Box 3"/>
          <p:cNvSpPr txBox="1">
            <a:spLocks noChangeArrowheads="1"/>
          </p:cNvSpPr>
          <p:nvPr/>
        </p:nvSpPr>
        <p:spPr bwMode="auto">
          <a:xfrm>
            <a:off x="1660525" y="722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Font typeface="Wingdings" pitchFamily="2" charset="2"/>
              <a:buChar char="v"/>
              <a:defRPr sz="2400">
                <a:solidFill>
                  <a:schemeClr val="tx1"/>
                </a:solidFill>
                <a:latin typeface="Verdana" pitchFamily="34" charset="0"/>
              </a:defRPr>
            </a:lvl1pPr>
            <a:lvl2pPr marL="742950" indent="-285750" eaLnBrk="0" hangingPunct="0">
              <a:spcBef>
                <a:spcPct val="20000"/>
              </a:spcBef>
              <a:buClr>
                <a:schemeClr val="accent1"/>
              </a:buClr>
              <a:buFont typeface="Wingdings" pitchFamily="2" charset="2"/>
              <a:buChar char="§"/>
              <a:defRPr sz="28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zh-CN" altLang="zh-CN" sz="1800">
              <a:latin typeface="Arial" charset="0"/>
            </a:endParaRPr>
          </a:p>
        </p:txBody>
      </p:sp>
      <p:sp>
        <p:nvSpPr>
          <p:cNvPr id="170" name="直线 2"/>
          <p:cNvSpPr>
            <a:spLocks noChangeShapeType="1"/>
          </p:cNvSpPr>
          <p:nvPr/>
        </p:nvSpPr>
        <p:spPr bwMode="auto">
          <a:xfrm>
            <a:off x="1791321" y="1627499"/>
            <a:ext cx="0" cy="3736975"/>
          </a:xfrm>
          <a:prstGeom prst="line">
            <a:avLst/>
          </a:prstGeom>
          <a:noFill/>
          <a:ln w="12700">
            <a:solidFill>
              <a:srgbClr val="FEFEFE">
                <a:alpha val="5000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4" name="椭圆 21"/>
          <p:cNvSpPr>
            <a:spLocks noChangeArrowheads="1"/>
          </p:cNvSpPr>
          <p:nvPr/>
        </p:nvSpPr>
        <p:spPr bwMode="auto">
          <a:xfrm>
            <a:off x="367333" y="2051362"/>
            <a:ext cx="2844800" cy="2867025"/>
          </a:xfrm>
          <a:prstGeom prst="ellipse">
            <a:avLst/>
          </a:prstGeom>
          <a:noFill/>
          <a:ln w="9525">
            <a:solidFill>
              <a:srgbClr val="FEFEFE">
                <a:alpha val="50000"/>
              </a:srgbClr>
            </a:solidFill>
            <a:round/>
            <a:headEnd/>
            <a:tailEnd/>
          </a:ln>
          <a:effectLst/>
          <a:extLst>
            <a:ext uri="{909E8E84-426E-40DD-AFC4-6F175D3DCCD1}">
              <a14:hiddenFill xmlns:a14="http://schemas.microsoft.com/office/drawing/2010/main">
                <a:solidFill>
                  <a:schemeClr val="accent1">
                    <a:alpha val="64999"/>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185" name="组合 22"/>
          <p:cNvGrpSpPr>
            <a:grpSpLocks/>
          </p:cNvGrpSpPr>
          <p:nvPr/>
        </p:nvGrpSpPr>
        <p:grpSpPr bwMode="auto">
          <a:xfrm>
            <a:off x="594346" y="2300599"/>
            <a:ext cx="2378075" cy="2425700"/>
            <a:chOff x="579" y="1589"/>
            <a:chExt cx="1358" cy="1358"/>
          </a:xfrm>
        </p:grpSpPr>
        <p:sp>
          <p:nvSpPr>
            <p:cNvPr id="186" name="椭圆 23"/>
            <p:cNvSpPr>
              <a:spLocks noChangeArrowheads="1"/>
            </p:cNvSpPr>
            <p:nvPr/>
          </p:nvSpPr>
          <p:spPr bwMode="gray">
            <a:xfrm>
              <a:off x="579" y="1589"/>
              <a:ext cx="1358" cy="1358"/>
            </a:xfrm>
            <a:prstGeom prst="ellipse">
              <a:avLst/>
            </a:prstGeom>
            <a:gradFill rotWithShape="1">
              <a:gsLst>
                <a:gs pos="0">
                  <a:schemeClr val="accent2">
                    <a:gamma/>
                    <a:tint val="10980"/>
                    <a:invGamma/>
                  </a:schemeClr>
                </a:gs>
                <a:gs pos="100000">
                  <a:schemeClr val="accent2"/>
                </a:gs>
              </a:gsLst>
              <a:lin ang="2700000" scaled="1"/>
            </a:gradFill>
            <a:ln w="38100">
              <a:solidFill>
                <a:srgbClr val="F8F8F8"/>
              </a:solidFill>
              <a:round/>
              <a:headEnd/>
              <a:tailEnd/>
            </a:ln>
            <a:effectLst>
              <a:outerShdw dist="81320" dir="3080412" algn="ctr" rotWithShape="0">
                <a:srgbClr val="5F5F5F">
                  <a:alpha val="50000"/>
                </a:srgbClr>
              </a:outerShdw>
            </a:effectLst>
          </p:spPr>
          <p:txBody>
            <a:bodyPr wrap="none" anchor="ctr"/>
            <a:lstStyle/>
            <a:p>
              <a:endParaRPr lang="zh-CN" altLang="en-US"/>
            </a:p>
          </p:txBody>
        </p:sp>
        <p:sp>
          <p:nvSpPr>
            <p:cNvPr id="187" name="椭圆 24"/>
            <p:cNvSpPr>
              <a:spLocks noChangeArrowheads="1"/>
            </p:cNvSpPr>
            <p:nvPr/>
          </p:nvSpPr>
          <p:spPr bwMode="gray">
            <a:xfrm>
              <a:off x="635" y="1642"/>
              <a:ext cx="1245" cy="1246"/>
            </a:xfrm>
            <a:prstGeom prst="ellipse">
              <a:avLst/>
            </a:prstGeom>
            <a:gradFill rotWithShape="1">
              <a:gsLst>
                <a:gs pos="0">
                  <a:schemeClr val="accent2">
                    <a:gamma/>
                    <a:shade val="74118"/>
                    <a:invGamma/>
                  </a:schemeClr>
                </a:gs>
                <a:gs pos="100000">
                  <a:schemeClr val="accent2"/>
                </a:gs>
              </a:gsLst>
              <a:lin ang="2700000" scaled="1"/>
            </a:gradFill>
            <a:ln>
              <a:noFill/>
            </a:ln>
            <a:effectLst/>
            <a:extLst>
              <a:ext uri="{91240B29-F687-4F45-9708-019B960494DF}">
                <a14:hiddenLine xmlns:a14="http://schemas.microsoft.com/office/drawing/2010/main" w="9525">
                  <a:solidFill>
                    <a:srgbClr val="DDDDDD"/>
                  </a:solidFill>
                  <a:round/>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none" anchor="ctr"/>
            <a:lstStyle/>
            <a:p>
              <a:endParaRPr lang="zh-CN" altLang="en-US"/>
            </a:p>
          </p:txBody>
        </p:sp>
        <p:sp>
          <p:nvSpPr>
            <p:cNvPr id="188" name="椭圆 25"/>
            <p:cNvSpPr>
              <a:spLocks noChangeArrowheads="1"/>
            </p:cNvSpPr>
            <p:nvPr/>
          </p:nvSpPr>
          <p:spPr bwMode="gray">
            <a:xfrm>
              <a:off x="865" y="1880"/>
              <a:ext cx="797" cy="798"/>
            </a:xfrm>
            <a:prstGeom prst="ellipse">
              <a:avLst/>
            </a:prstGeom>
            <a:gradFill rotWithShape="1">
              <a:gsLst>
                <a:gs pos="0">
                  <a:schemeClr val="accent2">
                    <a:gamma/>
                    <a:tint val="25490"/>
                    <a:invGamma/>
                  </a:schemeClr>
                </a:gs>
                <a:gs pos="100000">
                  <a:schemeClr val="accent2"/>
                </a:gs>
              </a:gsLst>
              <a:lin ang="5400000" scaled="1"/>
            </a:gradFill>
            <a:ln>
              <a:noFill/>
            </a:ln>
            <a:effectLst/>
            <a:extLst>
              <a:ext uri="{91240B29-F687-4F45-9708-019B960494DF}">
                <a14:hiddenLine xmlns:a14="http://schemas.microsoft.com/office/drawing/2010/main" w="9525">
                  <a:solidFill>
                    <a:srgbClr val="B2B2B2"/>
                  </a:solidFill>
                  <a:round/>
                  <a:headEnd/>
                  <a:tailEnd/>
                </a14:hiddenLine>
              </a:ext>
              <a:ext uri="{AF507438-7753-43E0-B8FC-AC1667EBCBE1}">
                <a14:hiddenEffects xmlns:a14="http://schemas.microsoft.com/office/drawing/2010/main">
                  <a:effectLst>
                    <a:outerShdw dist="35921" dir="2700000" algn="ctr" rotWithShape="0">
                      <a:srgbClr val="000000">
                        <a:alpha val="50000"/>
                      </a:srgbClr>
                    </a:outerShdw>
                  </a:effectLst>
                </a14:hiddenEffects>
              </a:ext>
            </a:extLst>
          </p:spPr>
          <p:txBody>
            <a:bodyPr wrap="none" anchor="ctr"/>
            <a:lstStyle/>
            <a:p>
              <a:endParaRPr lang="zh-CN" altLang="en-US"/>
            </a:p>
          </p:txBody>
        </p:sp>
      </p:grpSp>
      <p:sp>
        <p:nvSpPr>
          <p:cNvPr id="189" name="椭圆 26"/>
          <p:cNvSpPr>
            <a:spLocks noChangeArrowheads="1"/>
          </p:cNvSpPr>
          <p:nvPr/>
        </p:nvSpPr>
        <p:spPr bwMode="auto">
          <a:xfrm>
            <a:off x="284163" y="1839913"/>
            <a:ext cx="3244850" cy="3246437"/>
          </a:xfrm>
          <a:prstGeom prst="ellipse">
            <a:avLst/>
          </a:prstGeom>
          <a:noFill/>
          <a:ln w="19050">
            <a:solidFill>
              <a:srgbClr val="FEFEFE">
                <a:alpha val="50000"/>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90" name="矩形 27"/>
          <p:cNvSpPr>
            <a:spLocks noChangeArrowheads="1"/>
          </p:cNvSpPr>
          <p:nvPr/>
        </p:nvSpPr>
        <p:spPr bwMode="black">
          <a:xfrm>
            <a:off x="2753676" y="1568986"/>
            <a:ext cx="5927303" cy="707886"/>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square">
            <a:spAutoFit/>
          </a:bodyPr>
          <a:lstStyle/>
          <a:p>
            <a:r>
              <a:rPr lang="zh-CN" altLang="en-US" sz="2000" dirty="0" smtClean="0"/>
              <a:t>证书号位置由原“事证第</a:t>
            </a:r>
            <a:r>
              <a:rPr lang="en-US" altLang="zh-CN" sz="2000" dirty="0" smtClean="0"/>
              <a:t>+12</a:t>
            </a:r>
            <a:r>
              <a:rPr lang="zh-CN" altLang="en-US" sz="2000" dirty="0" smtClean="0"/>
              <a:t>位数字”改为“统一社会信用代码</a:t>
            </a:r>
            <a:r>
              <a:rPr lang="en-US" altLang="zh-CN" sz="2000" dirty="0" smtClean="0"/>
              <a:t>+18</a:t>
            </a:r>
            <a:r>
              <a:rPr lang="zh-CN" altLang="en-US" sz="2000" dirty="0" smtClean="0"/>
              <a:t>位数字”</a:t>
            </a:r>
            <a:endParaRPr lang="en-US" altLang="zh-CN" sz="2000" b="1" dirty="0">
              <a:solidFill>
                <a:srgbClr val="080808"/>
              </a:solidFill>
              <a:ea typeface="宋体" pitchFamily="2" charset="-122"/>
              <a:cs typeface="Arial" charset="0"/>
            </a:endParaRPr>
          </a:p>
        </p:txBody>
      </p:sp>
      <p:sp>
        <p:nvSpPr>
          <p:cNvPr id="191" name="矩形 28"/>
          <p:cNvSpPr>
            <a:spLocks noChangeArrowheads="1"/>
          </p:cNvSpPr>
          <p:nvPr/>
        </p:nvSpPr>
        <p:spPr bwMode="black">
          <a:xfrm>
            <a:off x="3642916" y="3153162"/>
            <a:ext cx="4529484" cy="707886"/>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square">
            <a:spAutoFit/>
          </a:bodyPr>
          <a:lstStyle/>
          <a:p>
            <a:r>
              <a:rPr lang="zh-CN" altLang="en-US" sz="2000" dirty="0"/>
              <a:t>证书印制纸张不再使用印钞</a:t>
            </a:r>
            <a:r>
              <a:rPr lang="zh-CN" altLang="en-US" sz="2000" dirty="0" smtClean="0"/>
              <a:t>纸，</a:t>
            </a:r>
            <a:r>
              <a:rPr lang="zh-CN" altLang="en-US" sz="2000" dirty="0"/>
              <a:t>改用二维</a:t>
            </a:r>
            <a:r>
              <a:rPr lang="zh-CN" altLang="en-US" sz="2000" dirty="0" smtClean="0"/>
              <a:t>码防伪</a:t>
            </a:r>
            <a:endParaRPr lang="en-US" altLang="zh-CN" sz="2000" b="1" dirty="0">
              <a:solidFill>
                <a:srgbClr val="080808"/>
              </a:solidFill>
              <a:ea typeface="宋体" pitchFamily="2" charset="-122"/>
              <a:cs typeface="Arial" charset="0"/>
            </a:endParaRPr>
          </a:p>
        </p:txBody>
      </p:sp>
      <p:sp>
        <p:nvSpPr>
          <p:cNvPr id="192" name="矩形 29"/>
          <p:cNvSpPr>
            <a:spLocks noChangeArrowheads="1"/>
          </p:cNvSpPr>
          <p:nvPr/>
        </p:nvSpPr>
        <p:spPr bwMode="black">
          <a:xfrm>
            <a:off x="3399691" y="2361074"/>
            <a:ext cx="5228802" cy="707886"/>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square">
            <a:spAutoFit/>
          </a:bodyPr>
          <a:lstStyle/>
          <a:p>
            <a:r>
              <a:rPr lang="zh-CN" altLang="en-US" sz="2000" dirty="0"/>
              <a:t>证书不再加</a:t>
            </a:r>
            <a:r>
              <a:rPr lang="zh-CN" altLang="en-US" sz="2000" dirty="0" smtClean="0"/>
              <a:t>印国家</a:t>
            </a:r>
            <a:r>
              <a:rPr lang="zh-CN" altLang="en-US" sz="2000" dirty="0"/>
              <a:t>事业单位登记管理局</a:t>
            </a:r>
            <a:r>
              <a:rPr lang="zh-CN" altLang="en-US" sz="2000" dirty="0" smtClean="0"/>
              <a:t>“国徽章”</a:t>
            </a:r>
            <a:endParaRPr lang="en-US" altLang="zh-CN" sz="2000" b="1" dirty="0">
              <a:solidFill>
                <a:srgbClr val="080808"/>
              </a:solidFill>
              <a:ea typeface="宋体" pitchFamily="2" charset="-122"/>
              <a:cs typeface="Arial" charset="0"/>
            </a:endParaRPr>
          </a:p>
        </p:txBody>
      </p:sp>
      <p:sp>
        <p:nvSpPr>
          <p:cNvPr id="193" name="矩形 30"/>
          <p:cNvSpPr>
            <a:spLocks noChangeArrowheads="1"/>
          </p:cNvSpPr>
          <p:nvPr/>
        </p:nvSpPr>
        <p:spPr bwMode="black">
          <a:xfrm>
            <a:off x="3392091" y="4149080"/>
            <a:ext cx="4780309" cy="400110"/>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square">
            <a:spAutoFit/>
          </a:bodyPr>
          <a:lstStyle/>
          <a:p>
            <a:r>
              <a:rPr lang="zh-CN" altLang="en-US" sz="2000" dirty="0"/>
              <a:t>删除证书右下角“年度报告标记”字样</a:t>
            </a:r>
            <a:endParaRPr lang="en-US" altLang="zh-CN" sz="2000" b="1" dirty="0">
              <a:solidFill>
                <a:srgbClr val="080808"/>
              </a:solidFill>
              <a:ea typeface="宋体" pitchFamily="2" charset="-122"/>
              <a:cs typeface="Arial" charset="0"/>
            </a:endParaRPr>
          </a:p>
        </p:txBody>
      </p:sp>
      <p:sp>
        <p:nvSpPr>
          <p:cNvPr id="194" name="矩形 31"/>
          <p:cNvSpPr>
            <a:spLocks noChangeArrowheads="1"/>
          </p:cNvSpPr>
          <p:nvPr/>
        </p:nvSpPr>
        <p:spPr bwMode="black">
          <a:xfrm>
            <a:off x="2771800" y="4797152"/>
            <a:ext cx="5932065" cy="1323439"/>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square">
            <a:spAutoFit/>
          </a:bodyPr>
          <a:lstStyle/>
          <a:p>
            <a:r>
              <a:rPr lang="zh-CN" altLang="en-US" sz="2000" dirty="0" smtClean="0"/>
              <a:t>除以上内容更改外，其余包括证书纸张、尺寸、颜色、底纹、图案设计、克重均无变化。内蒙古、西藏、新疆三个自治区级各级事业单位登记管理机关核发的证书可加印少数民族文字</a:t>
            </a:r>
            <a:endParaRPr lang="en-US" altLang="zh-CN" sz="2000" b="1" dirty="0">
              <a:solidFill>
                <a:srgbClr val="080808"/>
              </a:solidFill>
              <a:ea typeface="宋体" pitchFamily="2" charset="-122"/>
              <a:cs typeface="Arial" charset="0"/>
            </a:endParaRPr>
          </a:p>
        </p:txBody>
      </p:sp>
      <p:sp>
        <p:nvSpPr>
          <p:cNvPr id="195" name="文本框 32"/>
          <p:cNvSpPr txBox="1">
            <a:spLocks noChangeArrowheads="1"/>
          </p:cNvSpPr>
          <p:nvPr/>
        </p:nvSpPr>
        <p:spPr bwMode="black">
          <a:xfrm>
            <a:off x="1402533" y="3060218"/>
            <a:ext cx="805195" cy="830997"/>
          </a:xfrm>
          <a:prstGeom prst="rect">
            <a:avLst/>
          </a:prstGeom>
          <a:noFill/>
          <a:ln>
            <a:noFill/>
          </a:ln>
          <a:effectLst>
            <a:outerShdw dist="28398" dir="1593903" algn="ctr" rotWithShape="0">
              <a:srgbClr val="1C1C1C"/>
            </a:outerShdw>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r>
              <a:rPr lang="zh-CN" altLang="en-US" sz="2400" b="1" dirty="0" smtClean="0">
                <a:solidFill>
                  <a:schemeClr val="bg1"/>
                </a:solidFill>
                <a:effectLst>
                  <a:outerShdw blurRad="38100" dist="38100" dir="2700000" algn="tl">
                    <a:srgbClr val="000000">
                      <a:alpha val="43137"/>
                    </a:srgbClr>
                  </a:outerShdw>
                </a:effectLst>
                <a:latin typeface="宋体" panose="02010600030101010101" pitchFamily="2" charset="-122"/>
                <a:cs typeface="Arial" charset="0"/>
              </a:rPr>
              <a:t>改动</a:t>
            </a:r>
            <a:endParaRPr lang="en-US" altLang="zh-CN" sz="2400" b="1" dirty="0" smtClean="0">
              <a:solidFill>
                <a:schemeClr val="bg1"/>
              </a:solidFill>
              <a:effectLst>
                <a:outerShdw blurRad="38100" dist="38100" dir="2700000" algn="tl">
                  <a:srgbClr val="000000">
                    <a:alpha val="43137"/>
                  </a:srgbClr>
                </a:outerShdw>
              </a:effectLst>
              <a:latin typeface="宋体" panose="02010600030101010101" pitchFamily="2" charset="-122"/>
              <a:cs typeface="Arial" charset="0"/>
            </a:endParaRPr>
          </a:p>
          <a:p>
            <a:r>
              <a:rPr lang="zh-CN" altLang="en-US" sz="2400" b="1" dirty="0" smtClean="0">
                <a:solidFill>
                  <a:schemeClr val="bg1"/>
                </a:solidFill>
                <a:effectLst>
                  <a:outerShdw blurRad="38100" dist="38100" dir="2700000" algn="tl">
                    <a:srgbClr val="000000">
                      <a:alpha val="43137"/>
                    </a:srgbClr>
                  </a:outerShdw>
                </a:effectLst>
                <a:latin typeface="宋体" panose="02010600030101010101" pitchFamily="2" charset="-122"/>
                <a:cs typeface="Arial" charset="0"/>
              </a:rPr>
              <a:t>内容</a:t>
            </a:r>
            <a:endParaRPr lang="en-US" altLang="zh-CN" sz="2400" b="1" dirty="0">
              <a:solidFill>
                <a:schemeClr val="bg1"/>
              </a:solidFill>
              <a:effectLst>
                <a:outerShdw blurRad="38100" dist="38100" dir="2700000" algn="tl">
                  <a:srgbClr val="000000">
                    <a:alpha val="43137"/>
                  </a:srgbClr>
                </a:outerShdw>
              </a:effectLst>
              <a:latin typeface="宋体" panose="02010600030101010101" pitchFamily="2" charset="-122"/>
              <a:cs typeface="Arial" charset="0"/>
            </a:endParaRPr>
          </a:p>
        </p:txBody>
      </p:sp>
      <p:grpSp>
        <p:nvGrpSpPr>
          <p:cNvPr id="196" name="组合 33"/>
          <p:cNvGrpSpPr>
            <a:grpSpLocks/>
          </p:cNvGrpSpPr>
          <p:nvPr/>
        </p:nvGrpSpPr>
        <p:grpSpPr bwMode="auto">
          <a:xfrm>
            <a:off x="2361233" y="1849749"/>
            <a:ext cx="339725" cy="339725"/>
            <a:chOff x="2928" y="2208"/>
            <a:chExt cx="262" cy="262"/>
          </a:xfrm>
        </p:grpSpPr>
        <p:sp>
          <p:nvSpPr>
            <p:cNvPr id="197" name="椭圆 34"/>
            <p:cNvSpPr>
              <a:spLocks noChangeArrowheads="1"/>
            </p:cNvSpPr>
            <p:nvPr/>
          </p:nvSpPr>
          <p:spPr bwMode="gray">
            <a:xfrm>
              <a:off x="2928" y="2208"/>
              <a:ext cx="262" cy="262"/>
            </a:xfrm>
            <a:prstGeom prst="ellipse">
              <a:avLst/>
            </a:prstGeom>
            <a:gradFill rotWithShape="1">
              <a:gsLst>
                <a:gs pos="0">
                  <a:schemeClr val="accent1">
                    <a:gamma/>
                    <a:tint val="28627"/>
                    <a:invGamma/>
                  </a:schemeClr>
                </a:gs>
                <a:gs pos="100000">
                  <a:schemeClr val="accent1"/>
                </a:gs>
              </a:gsLst>
              <a:lin ang="2700000" scaled="1"/>
            </a:gradFill>
            <a:ln w="12700">
              <a:solidFill>
                <a:srgbClr val="F8F8F8"/>
              </a:solidFill>
              <a:round/>
              <a:headEnd/>
              <a:tailEnd/>
            </a:ln>
            <a:effectLst>
              <a:outerShdw dist="35921" dir="2700000" algn="ctr" rotWithShape="0">
                <a:srgbClr val="1C1C1C">
                  <a:alpha val="50000"/>
                </a:srgbClr>
              </a:outerShdw>
            </a:effectLst>
          </p:spPr>
          <p:txBody>
            <a:bodyPr wrap="none" anchor="ctr"/>
            <a:lstStyle/>
            <a:p>
              <a:endParaRPr lang="zh-CN" altLang="en-US"/>
            </a:p>
          </p:txBody>
        </p:sp>
        <p:sp>
          <p:nvSpPr>
            <p:cNvPr id="198" name="椭圆 35"/>
            <p:cNvSpPr>
              <a:spLocks noChangeArrowheads="1"/>
            </p:cNvSpPr>
            <p:nvPr/>
          </p:nvSpPr>
          <p:spPr bwMode="gray">
            <a:xfrm>
              <a:off x="2949" y="2230"/>
              <a:ext cx="218" cy="218"/>
            </a:xfrm>
            <a:prstGeom prst="ellipse">
              <a:avLst/>
            </a:prstGeom>
            <a:gradFill rotWithShape="1">
              <a:gsLst>
                <a:gs pos="0">
                  <a:schemeClr val="accent1">
                    <a:alpha val="89999"/>
                  </a:schemeClr>
                </a:gs>
                <a:gs pos="100000">
                  <a:schemeClr val="accent1">
                    <a:gamma/>
                    <a:tint val="25490"/>
                    <a:invGamma/>
                  </a:schemeClr>
                </a:gs>
              </a:gsLst>
              <a:lin ang="2700000" scaled="1"/>
            </a:gradFill>
            <a:ln>
              <a:noFill/>
            </a:ln>
            <a:effectLst/>
            <a:extLst>
              <a:ext uri="{91240B29-F687-4F45-9708-019B960494DF}">
                <a14:hiddenLine xmlns:a14="http://schemas.microsoft.com/office/drawing/2010/main" w="12700">
                  <a:solidFill>
                    <a:srgbClr val="DDDDDD"/>
                  </a:solidFill>
                  <a:round/>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none" anchor="ctr"/>
            <a:lstStyle/>
            <a:p>
              <a:endParaRPr lang="zh-CN" altLang="en-US"/>
            </a:p>
          </p:txBody>
        </p:sp>
      </p:grpSp>
      <p:grpSp>
        <p:nvGrpSpPr>
          <p:cNvPr id="199" name="组合 36"/>
          <p:cNvGrpSpPr>
            <a:grpSpLocks/>
          </p:cNvGrpSpPr>
          <p:nvPr/>
        </p:nvGrpSpPr>
        <p:grpSpPr bwMode="auto">
          <a:xfrm>
            <a:off x="3053383" y="2519674"/>
            <a:ext cx="339725" cy="339725"/>
            <a:chOff x="2928" y="2208"/>
            <a:chExt cx="262" cy="262"/>
          </a:xfrm>
        </p:grpSpPr>
        <p:sp>
          <p:nvSpPr>
            <p:cNvPr id="200" name="椭圆 37"/>
            <p:cNvSpPr>
              <a:spLocks noChangeArrowheads="1"/>
            </p:cNvSpPr>
            <p:nvPr/>
          </p:nvSpPr>
          <p:spPr bwMode="gray">
            <a:xfrm>
              <a:off x="2928" y="2208"/>
              <a:ext cx="262" cy="262"/>
            </a:xfrm>
            <a:prstGeom prst="ellipse">
              <a:avLst/>
            </a:prstGeom>
            <a:gradFill rotWithShape="1">
              <a:gsLst>
                <a:gs pos="0">
                  <a:schemeClr val="accent1">
                    <a:gamma/>
                    <a:tint val="28627"/>
                    <a:invGamma/>
                  </a:schemeClr>
                </a:gs>
                <a:gs pos="100000">
                  <a:schemeClr val="accent1"/>
                </a:gs>
              </a:gsLst>
              <a:lin ang="2700000" scaled="1"/>
            </a:gradFill>
            <a:ln w="12700">
              <a:solidFill>
                <a:srgbClr val="F8F8F8"/>
              </a:solidFill>
              <a:round/>
              <a:headEnd/>
              <a:tailEnd/>
            </a:ln>
            <a:effectLst>
              <a:outerShdw dist="35921" dir="2700000" algn="ctr" rotWithShape="0">
                <a:srgbClr val="1C1C1C">
                  <a:alpha val="50000"/>
                </a:srgbClr>
              </a:outerShdw>
            </a:effectLst>
          </p:spPr>
          <p:txBody>
            <a:bodyPr wrap="none" anchor="ctr"/>
            <a:lstStyle/>
            <a:p>
              <a:endParaRPr lang="zh-CN" altLang="en-US"/>
            </a:p>
          </p:txBody>
        </p:sp>
        <p:sp>
          <p:nvSpPr>
            <p:cNvPr id="201" name="椭圆 38"/>
            <p:cNvSpPr>
              <a:spLocks noChangeArrowheads="1"/>
            </p:cNvSpPr>
            <p:nvPr/>
          </p:nvSpPr>
          <p:spPr bwMode="gray">
            <a:xfrm>
              <a:off x="2949" y="2230"/>
              <a:ext cx="218" cy="218"/>
            </a:xfrm>
            <a:prstGeom prst="ellipse">
              <a:avLst/>
            </a:prstGeom>
            <a:gradFill rotWithShape="1">
              <a:gsLst>
                <a:gs pos="0">
                  <a:schemeClr val="accent1">
                    <a:alpha val="89999"/>
                  </a:schemeClr>
                </a:gs>
                <a:gs pos="100000">
                  <a:schemeClr val="accent1">
                    <a:gamma/>
                    <a:tint val="25490"/>
                    <a:invGamma/>
                  </a:schemeClr>
                </a:gs>
              </a:gsLst>
              <a:lin ang="2700000" scaled="1"/>
            </a:gradFill>
            <a:ln>
              <a:noFill/>
            </a:ln>
            <a:effectLst/>
            <a:extLst>
              <a:ext uri="{91240B29-F687-4F45-9708-019B960494DF}">
                <a14:hiddenLine xmlns:a14="http://schemas.microsoft.com/office/drawing/2010/main" w="12700">
                  <a:solidFill>
                    <a:srgbClr val="DDDDDD"/>
                  </a:solidFill>
                  <a:round/>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none" anchor="ctr"/>
            <a:lstStyle/>
            <a:p>
              <a:endParaRPr lang="zh-CN" altLang="en-US"/>
            </a:p>
          </p:txBody>
        </p:sp>
      </p:grpSp>
      <p:grpSp>
        <p:nvGrpSpPr>
          <p:cNvPr id="202" name="组合 39"/>
          <p:cNvGrpSpPr>
            <a:grpSpLocks/>
          </p:cNvGrpSpPr>
          <p:nvPr/>
        </p:nvGrpSpPr>
        <p:grpSpPr bwMode="auto">
          <a:xfrm>
            <a:off x="3272458" y="3302312"/>
            <a:ext cx="339725" cy="339725"/>
            <a:chOff x="2928" y="2208"/>
            <a:chExt cx="262" cy="262"/>
          </a:xfrm>
        </p:grpSpPr>
        <p:sp>
          <p:nvSpPr>
            <p:cNvPr id="203" name="椭圆 40"/>
            <p:cNvSpPr>
              <a:spLocks noChangeArrowheads="1"/>
            </p:cNvSpPr>
            <p:nvPr/>
          </p:nvSpPr>
          <p:spPr bwMode="gray">
            <a:xfrm>
              <a:off x="2928" y="2208"/>
              <a:ext cx="262" cy="262"/>
            </a:xfrm>
            <a:prstGeom prst="ellipse">
              <a:avLst/>
            </a:prstGeom>
            <a:gradFill rotWithShape="1">
              <a:gsLst>
                <a:gs pos="0">
                  <a:schemeClr val="accent1">
                    <a:gamma/>
                    <a:tint val="28627"/>
                    <a:invGamma/>
                  </a:schemeClr>
                </a:gs>
                <a:gs pos="100000">
                  <a:schemeClr val="accent1"/>
                </a:gs>
              </a:gsLst>
              <a:lin ang="2700000" scaled="1"/>
            </a:gradFill>
            <a:ln w="12700">
              <a:solidFill>
                <a:srgbClr val="F8F8F8"/>
              </a:solidFill>
              <a:round/>
              <a:headEnd/>
              <a:tailEnd/>
            </a:ln>
            <a:effectLst>
              <a:outerShdw dist="35921" dir="2700000" algn="ctr" rotWithShape="0">
                <a:srgbClr val="1C1C1C">
                  <a:alpha val="50000"/>
                </a:srgbClr>
              </a:outerShdw>
            </a:effectLst>
          </p:spPr>
          <p:txBody>
            <a:bodyPr wrap="none" anchor="ctr"/>
            <a:lstStyle/>
            <a:p>
              <a:endParaRPr lang="zh-CN" altLang="en-US"/>
            </a:p>
          </p:txBody>
        </p:sp>
        <p:sp>
          <p:nvSpPr>
            <p:cNvPr id="204" name="椭圆 41"/>
            <p:cNvSpPr>
              <a:spLocks noChangeArrowheads="1"/>
            </p:cNvSpPr>
            <p:nvPr/>
          </p:nvSpPr>
          <p:spPr bwMode="gray">
            <a:xfrm>
              <a:off x="2949" y="2230"/>
              <a:ext cx="218" cy="218"/>
            </a:xfrm>
            <a:prstGeom prst="ellipse">
              <a:avLst/>
            </a:prstGeom>
            <a:gradFill rotWithShape="1">
              <a:gsLst>
                <a:gs pos="0">
                  <a:schemeClr val="accent1">
                    <a:alpha val="89999"/>
                  </a:schemeClr>
                </a:gs>
                <a:gs pos="100000">
                  <a:schemeClr val="accent1">
                    <a:gamma/>
                    <a:tint val="25490"/>
                    <a:invGamma/>
                  </a:schemeClr>
                </a:gs>
              </a:gsLst>
              <a:lin ang="2700000" scaled="1"/>
            </a:gradFill>
            <a:ln>
              <a:noFill/>
            </a:ln>
            <a:effectLst/>
            <a:extLst>
              <a:ext uri="{91240B29-F687-4F45-9708-019B960494DF}">
                <a14:hiddenLine xmlns:a14="http://schemas.microsoft.com/office/drawing/2010/main" w="12700">
                  <a:solidFill>
                    <a:srgbClr val="DDDDDD"/>
                  </a:solidFill>
                  <a:round/>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none" anchor="ctr"/>
            <a:lstStyle/>
            <a:p>
              <a:endParaRPr lang="zh-CN" altLang="en-US"/>
            </a:p>
          </p:txBody>
        </p:sp>
      </p:grpSp>
      <p:grpSp>
        <p:nvGrpSpPr>
          <p:cNvPr id="205" name="组合 42"/>
          <p:cNvGrpSpPr>
            <a:grpSpLocks/>
          </p:cNvGrpSpPr>
          <p:nvPr/>
        </p:nvGrpSpPr>
        <p:grpSpPr bwMode="auto">
          <a:xfrm>
            <a:off x="3032746" y="4140512"/>
            <a:ext cx="339725" cy="339725"/>
            <a:chOff x="2928" y="2208"/>
            <a:chExt cx="262" cy="262"/>
          </a:xfrm>
        </p:grpSpPr>
        <p:sp>
          <p:nvSpPr>
            <p:cNvPr id="206" name="椭圆 43"/>
            <p:cNvSpPr>
              <a:spLocks noChangeArrowheads="1"/>
            </p:cNvSpPr>
            <p:nvPr/>
          </p:nvSpPr>
          <p:spPr bwMode="gray">
            <a:xfrm>
              <a:off x="2928" y="2208"/>
              <a:ext cx="262" cy="262"/>
            </a:xfrm>
            <a:prstGeom prst="ellipse">
              <a:avLst/>
            </a:prstGeom>
            <a:gradFill rotWithShape="1">
              <a:gsLst>
                <a:gs pos="0">
                  <a:schemeClr val="accent1">
                    <a:gamma/>
                    <a:tint val="28627"/>
                    <a:invGamma/>
                  </a:schemeClr>
                </a:gs>
                <a:gs pos="100000">
                  <a:schemeClr val="accent1"/>
                </a:gs>
              </a:gsLst>
              <a:lin ang="2700000" scaled="1"/>
            </a:gradFill>
            <a:ln w="12700">
              <a:solidFill>
                <a:srgbClr val="F8F8F8"/>
              </a:solidFill>
              <a:round/>
              <a:headEnd/>
              <a:tailEnd/>
            </a:ln>
            <a:effectLst>
              <a:outerShdw dist="35921" dir="2700000" algn="ctr" rotWithShape="0">
                <a:srgbClr val="1C1C1C">
                  <a:alpha val="50000"/>
                </a:srgbClr>
              </a:outerShdw>
            </a:effectLst>
          </p:spPr>
          <p:txBody>
            <a:bodyPr wrap="none" anchor="ctr"/>
            <a:lstStyle/>
            <a:p>
              <a:endParaRPr lang="zh-CN" altLang="en-US"/>
            </a:p>
          </p:txBody>
        </p:sp>
        <p:sp>
          <p:nvSpPr>
            <p:cNvPr id="207" name="椭圆 44"/>
            <p:cNvSpPr>
              <a:spLocks noChangeArrowheads="1"/>
            </p:cNvSpPr>
            <p:nvPr/>
          </p:nvSpPr>
          <p:spPr bwMode="gray">
            <a:xfrm>
              <a:off x="2949" y="2230"/>
              <a:ext cx="218" cy="218"/>
            </a:xfrm>
            <a:prstGeom prst="ellipse">
              <a:avLst/>
            </a:prstGeom>
            <a:gradFill rotWithShape="1">
              <a:gsLst>
                <a:gs pos="0">
                  <a:schemeClr val="accent1">
                    <a:alpha val="89999"/>
                  </a:schemeClr>
                </a:gs>
                <a:gs pos="100000">
                  <a:schemeClr val="accent1">
                    <a:gamma/>
                    <a:tint val="25490"/>
                    <a:invGamma/>
                  </a:schemeClr>
                </a:gs>
              </a:gsLst>
              <a:lin ang="2700000" scaled="1"/>
            </a:gradFill>
            <a:ln>
              <a:noFill/>
            </a:ln>
            <a:effectLst/>
            <a:extLst>
              <a:ext uri="{91240B29-F687-4F45-9708-019B960494DF}">
                <a14:hiddenLine xmlns:a14="http://schemas.microsoft.com/office/drawing/2010/main" w="12700">
                  <a:solidFill>
                    <a:srgbClr val="DDDDDD"/>
                  </a:solidFill>
                  <a:round/>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none" anchor="ctr"/>
            <a:lstStyle/>
            <a:p>
              <a:endParaRPr lang="zh-CN" altLang="en-US"/>
            </a:p>
          </p:txBody>
        </p:sp>
      </p:grpSp>
      <p:grpSp>
        <p:nvGrpSpPr>
          <p:cNvPr id="208" name="组合 45"/>
          <p:cNvGrpSpPr>
            <a:grpSpLocks/>
          </p:cNvGrpSpPr>
          <p:nvPr/>
        </p:nvGrpSpPr>
        <p:grpSpPr bwMode="auto">
          <a:xfrm>
            <a:off x="2402508" y="4756462"/>
            <a:ext cx="339725" cy="339725"/>
            <a:chOff x="2928" y="2208"/>
            <a:chExt cx="262" cy="262"/>
          </a:xfrm>
        </p:grpSpPr>
        <p:sp>
          <p:nvSpPr>
            <p:cNvPr id="209" name="椭圆 46"/>
            <p:cNvSpPr>
              <a:spLocks noChangeArrowheads="1"/>
            </p:cNvSpPr>
            <p:nvPr/>
          </p:nvSpPr>
          <p:spPr bwMode="gray">
            <a:xfrm>
              <a:off x="2928" y="2208"/>
              <a:ext cx="262" cy="262"/>
            </a:xfrm>
            <a:prstGeom prst="ellipse">
              <a:avLst/>
            </a:prstGeom>
            <a:gradFill rotWithShape="1">
              <a:gsLst>
                <a:gs pos="0">
                  <a:schemeClr val="accent1">
                    <a:gamma/>
                    <a:tint val="28627"/>
                    <a:invGamma/>
                  </a:schemeClr>
                </a:gs>
                <a:gs pos="100000">
                  <a:schemeClr val="accent1"/>
                </a:gs>
              </a:gsLst>
              <a:lin ang="2700000" scaled="1"/>
            </a:gradFill>
            <a:ln w="12700">
              <a:solidFill>
                <a:srgbClr val="F8F8F8"/>
              </a:solidFill>
              <a:round/>
              <a:headEnd/>
              <a:tailEnd/>
            </a:ln>
            <a:effectLst>
              <a:outerShdw dist="35921" dir="2700000" algn="ctr" rotWithShape="0">
                <a:srgbClr val="1C1C1C">
                  <a:alpha val="50000"/>
                </a:srgbClr>
              </a:outerShdw>
            </a:effectLst>
          </p:spPr>
          <p:txBody>
            <a:bodyPr wrap="none" anchor="ctr"/>
            <a:lstStyle/>
            <a:p>
              <a:endParaRPr lang="zh-CN" altLang="en-US"/>
            </a:p>
          </p:txBody>
        </p:sp>
        <p:sp>
          <p:nvSpPr>
            <p:cNvPr id="210" name="椭圆 47"/>
            <p:cNvSpPr>
              <a:spLocks noChangeArrowheads="1"/>
            </p:cNvSpPr>
            <p:nvPr/>
          </p:nvSpPr>
          <p:spPr bwMode="gray">
            <a:xfrm>
              <a:off x="2949" y="2230"/>
              <a:ext cx="218" cy="218"/>
            </a:xfrm>
            <a:prstGeom prst="ellipse">
              <a:avLst/>
            </a:prstGeom>
            <a:gradFill rotWithShape="1">
              <a:gsLst>
                <a:gs pos="0">
                  <a:schemeClr val="accent1">
                    <a:alpha val="89999"/>
                  </a:schemeClr>
                </a:gs>
                <a:gs pos="100000">
                  <a:schemeClr val="accent1">
                    <a:gamma/>
                    <a:tint val="25490"/>
                    <a:invGamma/>
                  </a:schemeClr>
                </a:gs>
              </a:gsLst>
              <a:lin ang="2700000" scaled="1"/>
            </a:gradFill>
            <a:ln>
              <a:noFill/>
            </a:ln>
            <a:effectLst/>
            <a:extLst>
              <a:ext uri="{91240B29-F687-4F45-9708-019B960494DF}">
                <a14:hiddenLine xmlns:a14="http://schemas.microsoft.com/office/drawing/2010/main" w="12700">
                  <a:solidFill>
                    <a:srgbClr val="DDDDDD"/>
                  </a:solidFill>
                  <a:round/>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none" anchor="ctr"/>
            <a:lstStyle/>
            <a:p>
              <a:endParaRPr lang="zh-CN" altLang="en-US"/>
            </a:p>
          </p:txBody>
        </p:sp>
      </p:grpSp>
    </p:spTree>
    <p:extLst>
      <p:ext uri="{BB962C8B-B14F-4D97-AF65-F5344CB8AC3E}">
        <p14:creationId xmlns:p14="http://schemas.microsoft.com/office/powerpoint/2010/main" val="4521513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Line 30"/>
          <p:cNvSpPr>
            <a:spLocks noChangeShapeType="1"/>
          </p:cNvSpPr>
          <p:nvPr/>
        </p:nvSpPr>
        <p:spPr bwMode="auto">
          <a:xfrm flipV="1">
            <a:off x="2879551" y="2111152"/>
            <a:ext cx="342900" cy="0"/>
          </a:xfrm>
          <a:prstGeom prst="line">
            <a:avLst/>
          </a:prstGeom>
          <a:noFill/>
          <a:ln w="12700" cap="rnd">
            <a:solidFill>
              <a:srgbClr val="000000"/>
            </a:solidFill>
            <a:prstDash val="sysDot"/>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pitchFamily="34" charset="0"/>
            </a:endParaRPr>
          </a:p>
        </p:txBody>
      </p:sp>
      <p:sp>
        <p:nvSpPr>
          <p:cNvPr id="2" name="标题 1"/>
          <p:cNvSpPr>
            <a:spLocks noGrp="1"/>
          </p:cNvSpPr>
          <p:nvPr>
            <p:ph type="title"/>
          </p:nvPr>
        </p:nvSpPr>
        <p:spPr/>
        <p:txBody>
          <a:bodyPr/>
          <a:lstStyle/>
          <a:p>
            <a:r>
              <a:rPr lang="zh-CN" altLang="en-US" dirty="0" smtClean="0">
                <a:latin typeface="微软雅黑" pitchFamily="34" charset="-122"/>
                <a:ea typeface="微软雅黑" pitchFamily="34" charset="-122"/>
              </a:rPr>
              <a:t>新事业单位法人证书</a:t>
            </a:r>
            <a:endParaRPr lang="zh-CN" altLang="en-US" dirty="0">
              <a:latin typeface="微软雅黑" pitchFamily="34" charset="-122"/>
              <a:ea typeface="微软雅黑" pitchFamily="34" charset="-122"/>
            </a:endParaRPr>
          </a:p>
        </p:txBody>
      </p:sp>
      <p:sp>
        <p:nvSpPr>
          <p:cNvPr id="4" name="日期占位符 3"/>
          <p:cNvSpPr>
            <a:spLocks noGrp="1"/>
          </p:cNvSpPr>
          <p:nvPr>
            <p:ph type="dt" sz="half" idx="10"/>
          </p:nvPr>
        </p:nvSpPr>
        <p:spPr/>
        <p:txBody>
          <a:bodyPr/>
          <a:lstStyle/>
          <a:p>
            <a:pPr>
              <a:defRPr/>
            </a:pPr>
            <a:r>
              <a:rPr lang="en-US" altLang="zh-CN" dirty="0" smtClean="0"/>
              <a:t>www.conac.cn</a:t>
            </a:r>
            <a:endParaRPr lang="en-US" altLang="zh-CN" dirty="0"/>
          </a:p>
        </p:txBody>
      </p:sp>
      <p:sp>
        <p:nvSpPr>
          <p:cNvPr id="22" name="AutoShape 9"/>
          <p:cNvSpPr>
            <a:spLocks noChangeArrowheads="1"/>
          </p:cNvSpPr>
          <p:nvPr/>
        </p:nvSpPr>
        <p:spPr bwMode="auto">
          <a:xfrm>
            <a:off x="3308176" y="1815852"/>
            <a:ext cx="5224264" cy="677044"/>
          </a:xfrm>
          <a:prstGeom prst="roundRect">
            <a:avLst>
              <a:gd name="adj" fmla="val 50000"/>
            </a:avLst>
          </a:prstGeom>
          <a:noFill/>
          <a:ln w="19050" cap="rnd">
            <a:solidFill>
              <a:srgbClr val="000000"/>
            </a:solidFill>
            <a:prstDash val="sysDot"/>
            <a:round/>
            <a:headEnd/>
            <a:tailEnd/>
          </a:ln>
          <a:effectLst>
            <a:outerShdw dist="107763" dir="2700000" algn="ctr" rotWithShape="0">
              <a:srgbClr val="FFFFFF">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pitchFamily="34" charset="0"/>
            </a:endParaRPr>
          </a:p>
        </p:txBody>
      </p:sp>
      <p:sp>
        <p:nvSpPr>
          <p:cNvPr id="23" name="Rectangle 10"/>
          <p:cNvSpPr>
            <a:spLocks noChangeArrowheads="1"/>
          </p:cNvSpPr>
          <p:nvPr/>
        </p:nvSpPr>
        <p:spPr bwMode="auto">
          <a:xfrm>
            <a:off x="3541538" y="1836752"/>
            <a:ext cx="4990902" cy="646331"/>
          </a:xfrm>
          <a:prstGeom prst="rect">
            <a:avLst/>
          </a:prstGeom>
          <a:noFill/>
          <a:ln w="9525">
            <a:noFill/>
            <a:miter lim="800000"/>
            <a:headEnd/>
            <a:tailEnd/>
          </a:ln>
        </p:spPr>
        <p:txBody>
          <a:bodyPr wrap="squar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lang="zh-CN" altLang="en-US" dirty="0">
                <a:solidFill>
                  <a:schemeClr val="tx2"/>
                </a:solidFill>
                <a:cs typeface="Arial" charset="0"/>
              </a:rPr>
              <a:t>同一个事业单位正、副本二维码相同</a:t>
            </a:r>
            <a:r>
              <a:rPr lang="zh-CN" altLang="en-US" dirty="0" smtClean="0">
                <a:solidFill>
                  <a:schemeClr val="tx2"/>
                </a:solidFill>
                <a:cs typeface="Arial" charset="0"/>
              </a:rPr>
              <a:t>，且</a:t>
            </a:r>
            <a:r>
              <a:rPr lang="zh-CN" altLang="en-US" dirty="0">
                <a:solidFill>
                  <a:schemeClr val="tx2"/>
                </a:solidFill>
                <a:cs typeface="Arial" charset="0"/>
              </a:rPr>
              <a:t>具有唯一性</a:t>
            </a:r>
            <a:endParaRPr kumimoji="0" lang="en-US" altLang="zh-CN" sz="1800" i="0" u="none" strike="noStrike" kern="0" cap="none" spc="0" normalizeH="0" baseline="0" noProof="0" dirty="0" smtClean="0">
              <a:ln>
                <a:noFill/>
              </a:ln>
              <a:solidFill>
                <a:schemeClr val="tx2"/>
              </a:solidFill>
              <a:effectLst/>
              <a:uLnTx/>
              <a:uFillTx/>
              <a:latin typeface="Arial" pitchFamily="34" charset="0"/>
            </a:endParaRPr>
          </a:p>
        </p:txBody>
      </p:sp>
      <p:sp>
        <p:nvSpPr>
          <p:cNvPr id="24" name="Oval 11"/>
          <p:cNvSpPr>
            <a:spLocks noChangeArrowheads="1"/>
          </p:cNvSpPr>
          <p:nvPr/>
        </p:nvSpPr>
        <p:spPr bwMode="auto">
          <a:xfrm>
            <a:off x="3222451" y="2015902"/>
            <a:ext cx="228600" cy="228600"/>
          </a:xfrm>
          <a:prstGeom prst="ellipse">
            <a:avLst/>
          </a:prstGeom>
          <a:gradFill rotWithShape="1">
            <a:gsLst>
              <a:gs pos="0">
                <a:srgbClr val="DCDC48"/>
              </a:gs>
              <a:gs pos="100000">
                <a:srgbClr val="DCDC48">
                  <a:gamma/>
                  <a:shade val="66667"/>
                  <a:invGamma/>
                </a:srgbClr>
              </a:gs>
            </a:gsLst>
            <a:path path="shape">
              <a:fillToRect l="50000" t="50000" r="50000" b="50000"/>
            </a:path>
          </a:gradFill>
          <a:ln w="19050">
            <a:solidFill>
              <a:srgbClr val="000000"/>
            </a:solidFill>
            <a:round/>
            <a:headEnd/>
            <a:tailEnd/>
          </a:ln>
          <a:effectLst>
            <a:outerShdw dist="63500" dir="2212194" algn="ctr" rotWithShape="0">
              <a:srgbClr val="FFFFFF">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pitchFamily="34" charset="0"/>
            </a:endParaRPr>
          </a:p>
        </p:txBody>
      </p:sp>
      <p:sp>
        <p:nvSpPr>
          <p:cNvPr id="19" name="AutoShape 13"/>
          <p:cNvSpPr>
            <a:spLocks noChangeArrowheads="1"/>
          </p:cNvSpPr>
          <p:nvPr/>
        </p:nvSpPr>
        <p:spPr bwMode="auto">
          <a:xfrm>
            <a:off x="3327020" y="2566075"/>
            <a:ext cx="5224264" cy="574893"/>
          </a:xfrm>
          <a:prstGeom prst="roundRect">
            <a:avLst>
              <a:gd name="adj" fmla="val 50000"/>
            </a:avLst>
          </a:prstGeom>
          <a:noFill/>
          <a:ln w="19050" cap="rnd">
            <a:solidFill>
              <a:srgbClr val="000000"/>
            </a:solidFill>
            <a:prstDash val="sysDot"/>
            <a:round/>
            <a:headEnd/>
            <a:tailEnd/>
          </a:ln>
          <a:effectLst>
            <a:outerShdw dist="107763" dir="2700000" algn="ctr" rotWithShape="0">
              <a:srgbClr val="FFFFFF">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pitchFamily="34" charset="0"/>
            </a:endParaRPr>
          </a:p>
        </p:txBody>
      </p:sp>
      <p:sp>
        <p:nvSpPr>
          <p:cNvPr id="20" name="Rectangle 14"/>
          <p:cNvSpPr>
            <a:spLocks noChangeArrowheads="1"/>
          </p:cNvSpPr>
          <p:nvPr/>
        </p:nvSpPr>
        <p:spPr bwMode="auto">
          <a:xfrm>
            <a:off x="3560382" y="2494637"/>
            <a:ext cx="5134917" cy="646331"/>
          </a:xfrm>
          <a:prstGeom prst="rect">
            <a:avLst/>
          </a:prstGeom>
          <a:noFill/>
          <a:ln w="9525">
            <a:noFill/>
            <a:miter lim="800000"/>
            <a:headEnd/>
            <a:tailEnd/>
          </a:ln>
        </p:spPr>
        <p:txBody>
          <a:bodyPr wrap="squar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lang="zh-CN" altLang="en-US" dirty="0">
                <a:solidFill>
                  <a:srgbClr val="17347D"/>
                </a:solidFill>
                <a:cs typeface="Arial" charset="0"/>
              </a:rPr>
              <a:t>二维码具有防伪功能</a:t>
            </a:r>
            <a:r>
              <a:rPr lang="zh-CN" altLang="en-US" dirty="0" smtClean="0">
                <a:solidFill>
                  <a:srgbClr val="17347D"/>
                </a:solidFill>
                <a:cs typeface="Arial" charset="0"/>
              </a:rPr>
              <a:t>，扫描</a:t>
            </a:r>
            <a:r>
              <a:rPr lang="zh-CN" altLang="en-US" dirty="0">
                <a:solidFill>
                  <a:srgbClr val="17347D"/>
                </a:solidFill>
                <a:cs typeface="Arial" charset="0"/>
              </a:rPr>
              <a:t>能显示证书刊载内容、链接该登记管理机关门户网站查询指引</a:t>
            </a:r>
            <a:endParaRPr kumimoji="0" lang="en-US" altLang="zh-CN" sz="1800" i="0" u="none" strike="noStrike" kern="0" cap="none" spc="0" normalizeH="0" baseline="0" noProof="0" dirty="0" smtClean="0">
              <a:ln>
                <a:noFill/>
              </a:ln>
              <a:solidFill>
                <a:srgbClr val="000000"/>
              </a:solidFill>
              <a:effectLst/>
              <a:uLnTx/>
              <a:uFillTx/>
              <a:latin typeface="Arial" pitchFamily="34" charset="0"/>
            </a:endParaRPr>
          </a:p>
        </p:txBody>
      </p:sp>
      <p:sp>
        <p:nvSpPr>
          <p:cNvPr id="21" name="Oval 15"/>
          <p:cNvSpPr>
            <a:spLocks noChangeArrowheads="1"/>
          </p:cNvSpPr>
          <p:nvPr/>
        </p:nvSpPr>
        <p:spPr bwMode="auto">
          <a:xfrm>
            <a:off x="3210116" y="2708920"/>
            <a:ext cx="228600" cy="228600"/>
          </a:xfrm>
          <a:prstGeom prst="ellipse">
            <a:avLst/>
          </a:prstGeom>
          <a:gradFill rotWithShape="1">
            <a:gsLst>
              <a:gs pos="0">
                <a:srgbClr val="93C052"/>
              </a:gs>
              <a:gs pos="100000">
                <a:srgbClr val="93C052">
                  <a:gamma/>
                  <a:shade val="66667"/>
                  <a:invGamma/>
                </a:srgbClr>
              </a:gs>
            </a:gsLst>
            <a:path path="shape">
              <a:fillToRect l="50000" t="50000" r="50000" b="50000"/>
            </a:path>
          </a:gradFill>
          <a:ln w="19050">
            <a:solidFill>
              <a:srgbClr val="000000"/>
            </a:solidFill>
            <a:round/>
            <a:headEnd/>
            <a:tailEnd/>
          </a:ln>
          <a:effectLst>
            <a:outerShdw dist="63500" dir="2212194" algn="ctr" rotWithShape="0">
              <a:srgbClr val="FFFFFF">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pitchFamily="34" charset="0"/>
            </a:endParaRPr>
          </a:p>
        </p:txBody>
      </p:sp>
      <p:sp>
        <p:nvSpPr>
          <p:cNvPr id="16" name="AutoShape 17"/>
          <p:cNvSpPr>
            <a:spLocks noChangeArrowheads="1"/>
          </p:cNvSpPr>
          <p:nvPr/>
        </p:nvSpPr>
        <p:spPr bwMode="auto">
          <a:xfrm>
            <a:off x="3308176" y="3212976"/>
            <a:ext cx="5224264" cy="646331"/>
          </a:xfrm>
          <a:prstGeom prst="roundRect">
            <a:avLst>
              <a:gd name="adj" fmla="val 50000"/>
            </a:avLst>
          </a:prstGeom>
          <a:noFill/>
          <a:ln w="22225" cap="rnd">
            <a:solidFill>
              <a:srgbClr val="000000"/>
            </a:solidFill>
            <a:prstDash val="sysDot"/>
            <a:round/>
            <a:headEnd/>
            <a:tailEnd/>
          </a:ln>
          <a:effectLst>
            <a:outerShdw dist="107763" dir="2700000" algn="ctr" rotWithShape="0">
              <a:srgbClr val="FFFFFF">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pitchFamily="34" charset="0"/>
            </a:endParaRPr>
          </a:p>
        </p:txBody>
      </p:sp>
      <p:sp>
        <p:nvSpPr>
          <p:cNvPr id="17" name="Rectangle 18"/>
          <p:cNvSpPr>
            <a:spLocks noChangeArrowheads="1"/>
          </p:cNvSpPr>
          <p:nvPr/>
        </p:nvSpPr>
        <p:spPr bwMode="auto">
          <a:xfrm>
            <a:off x="3451051" y="3214717"/>
            <a:ext cx="4505325" cy="646331"/>
          </a:xfrm>
          <a:prstGeom prst="rect">
            <a:avLst/>
          </a:prstGeom>
          <a:noFill/>
          <a:ln w="9525">
            <a:noFill/>
            <a:miter lim="800000"/>
            <a:headEnd/>
            <a:tailEnd/>
          </a:ln>
        </p:spPr>
        <p:txBody>
          <a:bodyPr wrap="squar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lang="zh-CN" altLang="en-US" dirty="0">
                <a:solidFill>
                  <a:schemeClr val="tx2"/>
                </a:solidFill>
                <a:cs typeface="Arial" charset="0"/>
              </a:rPr>
              <a:t>查询人可以将二维码扫描内容与纸质</a:t>
            </a:r>
            <a:r>
              <a:rPr lang="zh-CN" altLang="en-US" dirty="0" smtClean="0">
                <a:solidFill>
                  <a:schemeClr val="tx2"/>
                </a:solidFill>
                <a:cs typeface="Arial" charset="0"/>
              </a:rPr>
              <a:t>证书</a:t>
            </a:r>
            <a:endParaRPr lang="en-US" altLang="zh-CN" dirty="0" smtClean="0">
              <a:solidFill>
                <a:schemeClr val="tx2"/>
              </a:solidFill>
              <a:cs typeface="Arial" charset="0"/>
            </a:endParaRPr>
          </a:p>
          <a:p>
            <a:pPr marL="0" marR="0" lvl="0" indent="0" defTabSz="914400" eaLnBrk="0" fontAlgn="auto" latinLnBrk="0" hangingPunct="0">
              <a:lnSpc>
                <a:spcPct val="100000"/>
              </a:lnSpc>
              <a:spcBef>
                <a:spcPts val="0"/>
              </a:spcBef>
              <a:spcAft>
                <a:spcPts val="0"/>
              </a:spcAft>
              <a:buClrTx/>
              <a:buSzTx/>
              <a:buFontTx/>
              <a:buNone/>
              <a:tabLst/>
              <a:defRPr/>
            </a:pPr>
            <a:r>
              <a:rPr lang="zh-CN" altLang="en-US" dirty="0" smtClean="0">
                <a:solidFill>
                  <a:schemeClr val="tx2"/>
                </a:solidFill>
                <a:cs typeface="Arial" charset="0"/>
              </a:rPr>
              <a:t>刊载</a:t>
            </a:r>
            <a:r>
              <a:rPr lang="zh-CN" altLang="en-US" dirty="0">
                <a:solidFill>
                  <a:schemeClr val="tx2"/>
                </a:solidFill>
                <a:cs typeface="Arial" charset="0"/>
              </a:rPr>
              <a:t>内容、网站查询内容进行真伪比对</a:t>
            </a:r>
            <a:endParaRPr kumimoji="0" lang="en-US" altLang="zh-CN" sz="1800" b="0" i="0" u="none" strike="noStrike" kern="0" cap="none" spc="0" normalizeH="0" baseline="0" noProof="0" dirty="0" smtClean="0">
              <a:ln>
                <a:noFill/>
              </a:ln>
              <a:solidFill>
                <a:schemeClr val="tx2"/>
              </a:solidFill>
              <a:effectLst/>
              <a:uLnTx/>
              <a:uFillTx/>
              <a:latin typeface="Arial" pitchFamily="34" charset="0"/>
            </a:endParaRPr>
          </a:p>
        </p:txBody>
      </p:sp>
      <p:sp>
        <p:nvSpPr>
          <p:cNvPr id="18" name="Oval 19"/>
          <p:cNvSpPr>
            <a:spLocks noChangeArrowheads="1"/>
          </p:cNvSpPr>
          <p:nvPr/>
        </p:nvSpPr>
        <p:spPr bwMode="auto">
          <a:xfrm>
            <a:off x="3222451" y="3432106"/>
            <a:ext cx="228600" cy="228600"/>
          </a:xfrm>
          <a:prstGeom prst="ellipse">
            <a:avLst/>
          </a:prstGeom>
          <a:gradFill rotWithShape="1">
            <a:gsLst>
              <a:gs pos="0">
                <a:srgbClr val="4EA7EA"/>
              </a:gs>
              <a:gs pos="100000">
                <a:srgbClr val="4EA7EA">
                  <a:gamma/>
                  <a:shade val="66667"/>
                  <a:invGamma/>
                </a:srgbClr>
              </a:gs>
            </a:gsLst>
            <a:path path="shape">
              <a:fillToRect l="50000" t="50000" r="50000" b="50000"/>
            </a:path>
          </a:gradFill>
          <a:ln w="19050">
            <a:solidFill>
              <a:srgbClr val="000000"/>
            </a:solidFill>
            <a:round/>
            <a:headEnd/>
            <a:tailEnd/>
          </a:ln>
          <a:effectLst>
            <a:outerShdw dist="63500" dir="2212194" algn="ctr" rotWithShape="0">
              <a:srgbClr val="FFFFFF">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pitchFamily="34" charset="0"/>
            </a:endParaRPr>
          </a:p>
        </p:txBody>
      </p:sp>
      <p:sp>
        <p:nvSpPr>
          <p:cNvPr id="13" name="AutoShape 21"/>
          <p:cNvSpPr>
            <a:spLocks noChangeArrowheads="1"/>
          </p:cNvSpPr>
          <p:nvPr/>
        </p:nvSpPr>
        <p:spPr bwMode="auto">
          <a:xfrm>
            <a:off x="3308176" y="3933056"/>
            <a:ext cx="5224264" cy="648072"/>
          </a:xfrm>
          <a:prstGeom prst="roundRect">
            <a:avLst>
              <a:gd name="adj" fmla="val 50000"/>
            </a:avLst>
          </a:prstGeom>
          <a:noFill/>
          <a:ln w="19050" cap="rnd">
            <a:solidFill>
              <a:srgbClr val="000000"/>
            </a:solidFill>
            <a:prstDash val="sysDot"/>
            <a:round/>
            <a:headEnd/>
            <a:tailEnd/>
          </a:ln>
          <a:effectLst>
            <a:outerShdw dist="107763" dir="2700000" algn="ctr" rotWithShape="0">
              <a:srgbClr val="FFFFFF">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pitchFamily="34" charset="0"/>
            </a:endParaRPr>
          </a:p>
        </p:txBody>
      </p:sp>
      <p:sp>
        <p:nvSpPr>
          <p:cNvPr id="14" name="Rectangle 22"/>
          <p:cNvSpPr>
            <a:spLocks noChangeArrowheads="1"/>
          </p:cNvSpPr>
          <p:nvPr/>
        </p:nvSpPr>
        <p:spPr bwMode="auto">
          <a:xfrm>
            <a:off x="3541538" y="3934797"/>
            <a:ext cx="4990902" cy="646331"/>
          </a:xfrm>
          <a:prstGeom prst="rect">
            <a:avLst/>
          </a:prstGeom>
          <a:noFill/>
          <a:ln w="9525">
            <a:noFill/>
            <a:miter lim="800000"/>
            <a:headEnd/>
            <a:tailEnd/>
          </a:ln>
        </p:spPr>
        <p:txBody>
          <a:bodyPr wrap="squar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lang="zh-CN" altLang="en-US" dirty="0" smtClean="0">
                <a:solidFill>
                  <a:srgbClr val="17347D"/>
                </a:solidFill>
                <a:cs typeface="Arial" charset="0"/>
              </a:rPr>
              <a:t>事业单位变更登记和证书补领后，扫描原证书的二</a:t>
            </a:r>
            <a:r>
              <a:rPr lang="zh-CN" altLang="en-US" dirty="0">
                <a:solidFill>
                  <a:srgbClr val="17347D"/>
                </a:solidFill>
                <a:cs typeface="Arial" charset="0"/>
              </a:rPr>
              <a:t>维码，将显示“二维码已经失效”</a:t>
            </a:r>
            <a:r>
              <a:rPr lang="zh-CN" altLang="en-US" dirty="0" smtClean="0">
                <a:solidFill>
                  <a:srgbClr val="17347D"/>
                </a:solidFill>
                <a:cs typeface="Arial" charset="0"/>
              </a:rPr>
              <a:t>字样</a:t>
            </a:r>
            <a:endParaRPr kumimoji="0" lang="en-US" altLang="zh-CN" b="0" i="0" u="none" strike="noStrike" kern="0" cap="none" spc="0" normalizeH="0" baseline="0" noProof="0" dirty="0" smtClean="0">
              <a:ln>
                <a:noFill/>
              </a:ln>
              <a:solidFill>
                <a:srgbClr val="000000"/>
              </a:solidFill>
              <a:effectLst/>
              <a:uLnTx/>
              <a:uFillTx/>
              <a:latin typeface="Arial" pitchFamily="34" charset="0"/>
            </a:endParaRPr>
          </a:p>
        </p:txBody>
      </p:sp>
      <p:sp>
        <p:nvSpPr>
          <p:cNvPr id="15" name="Oval 23"/>
          <p:cNvSpPr>
            <a:spLocks noChangeArrowheads="1"/>
          </p:cNvSpPr>
          <p:nvPr/>
        </p:nvSpPr>
        <p:spPr bwMode="auto">
          <a:xfrm>
            <a:off x="3222451" y="4116165"/>
            <a:ext cx="228600" cy="228600"/>
          </a:xfrm>
          <a:prstGeom prst="ellipse">
            <a:avLst/>
          </a:prstGeom>
          <a:gradFill rotWithShape="1">
            <a:gsLst>
              <a:gs pos="0">
                <a:srgbClr val="9999FF"/>
              </a:gs>
              <a:gs pos="100000">
                <a:srgbClr val="9999FF">
                  <a:gamma/>
                  <a:shade val="66667"/>
                  <a:invGamma/>
                </a:srgbClr>
              </a:gs>
            </a:gsLst>
            <a:path path="shape">
              <a:fillToRect l="50000" t="50000" r="50000" b="50000"/>
            </a:path>
          </a:gradFill>
          <a:ln w="19050">
            <a:solidFill>
              <a:srgbClr val="000000"/>
            </a:solidFill>
            <a:round/>
            <a:headEnd/>
            <a:tailEnd/>
          </a:ln>
          <a:effectLst>
            <a:outerShdw dist="63500" dir="2212194" algn="ctr" rotWithShape="0">
              <a:srgbClr val="FFFFFF">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pitchFamily="34" charset="0"/>
            </a:endParaRPr>
          </a:p>
        </p:txBody>
      </p:sp>
      <p:sp>
        <p:nvSpPr>
          <p:cNvPr id="29" name="Line 25"/>
          <p:cNvSpPr>
            <a:spLocks noChangeShapeType="1"/>
          </p:cNvSpPr>
          <p:nvPr/>
        </p:nvSpPr>
        <p:spPr bwMode="auto">
          <a:xfrm flipV="1">
            <a:off x="2498550" y="1544216"/>
            <a:ext cx="350541" cy="1164704"/>
          </a:xfrm>
          <a:prstGeom prst="line">
            <a:avLst/>
          </a:prstGeom>
          <a:noFill/>
          <a:ln w="12700" cap="rnd">
            <a:solidFill>
              <a:srgbClr val="000000"/>
            </a:solidFill>
            <a:prstDash val="sysDot"/>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pitchFamily="34" charset="0"/>
            </a:endParaRPr>
          </a:p>
        </p:txBody>
      </p:sp>
      <p:grpSp>
        <p:nvGrpSpPr>
          <p:cNvPr id="45" name="组合 44"/>
          <p:cNvGrpSpPr/>
          <p:nvPr/>
        </p:nvGrpSpPr>
        <p:grpSpPr>
          <a:xfrm>
            <a:off x="2843808" y="1315616"/>
            <a:ext cx="5652889" cy="457200"/>
            <a:chOff x="3162300" y="1484784"/>
            <a:chExt cx="5076825" cy="457200"/>
          </a:xfrm>
        </p:grpSpPr>
        <p:sp>
          <p:nvSpPr>
            <p:cNvPr id="25" name="AutoShape 5"/>
            <p:cNvSpPr>
              <a:spLocks noChangeArrowheads="1"/>
            </p:cNvSpPr>
            <p:nvPr/>
          </p:nvSpPr>
          <p:spPr bwMode="auto">
            <a:xfrm>
              <a:off x="3590925" y="1484784"/>
              <a:ext cx="4648200" cy="457200"/>
            </a:xfrm>
            <a:prstGeom prst="roundRect">
              <a:avLst>
                <a:gd name="adj" fmla="val 50000"/>
              </a:avLst>
            </a:prstGeom>
            <a:noFill/>
            <a:ln w="19050" cap="rnd">
              <a:solidFill>
                <a:srgbClr val="000000"/>
              </a:solidFill>
              <a:prstDash val="sysDot"/>
              <a:round/>
              <a:headEnd/>
              <a:tailEnd/>
            </a:ln>
            <a:effectLst>
              <a:outerShdw dist="107763" dir="2700000" algn="ctr" rotWithShape="0">
                <a:srgbClr val="FFFFFF">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pitchFamily="34" charset="0"/>
              </a:endParaRPr>
            </a:p>
          </p:txBody>
        </p:sp>
        <p:sp>
          <p:nvSpPr>
            <p:cNvPr id="26" name="Rectangle 6"/>
            <p:cNvSpPr>
              <a:spLocks noChangeArrowheads="1"/>
            </p:cNvSpPr>
            <p:nvPr/>
          </p:nvSpPr>
          <p:spPr bwMode="auto">
            <a:xfrm>
              <a:off x="3824288" y="1522884"/>
              <a:ext cx="4306092" cy="369332"/>
            </a:xfrm>
            <a:prstGeom prst="rect">
              <a:avLst/>
            </a:prstGeom>
            <a:noFill/>
            <a:ln w="9525">
              <a:noFill/>
              <a:miter lim="800000"/>
              <a:headEnd/>
              <a:tailEnd/>
            </a:ln>
          </p:spPr>
          <p:txBody>
            <a:bodyPr wrap="squar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lang="zh-CN" altLang="en-US" dirty="0">
                  <a:solidFill>
                    <a:srgbClr val="17347D"/>
                  </a:solidFill>
                  <a:cs typeface="Arial" charset="0"/>
                </a:rPr>
                <a:t>二维</a:t>
              </a:r>
              <a:r>
                <a:rPr lang="zh-CN" altLang="en-US" dirty="0" smtClean="0">
                  <a:solidFill>
                    <a:srgbClr val="17347D"/>
                  </a:solidFill>
                  <a:cs typeface="Arial" charset="0"/>
                </a:rPr>
                <a:t>码在证书打印时系统</a:t>
              </a:r>
              <a:r>
                <a:rPr lang="zh-CN" altLang="en-US" dirty="0">
                  <a:solidFill>
                    <a:srgbClr val="17347D"/>
                  </a:solidFill>
                  <a:cs typeface="Arial" charset="0"/>
                </a:rPr>
                <a:t>自动</a:t>
              </a:r>
              <a:r>
                <a:rPr lang="zh-CN" altLang="en-US" dirty="0" smtClean="0">
                  <a:solidFill>
                    <a:srgbClr val="17347D"/>
                  </a:solidFill>
                  <a:cs typeface="Arial" charset="0"/>
                </a:rPr>
                <a:t>生成</a:t>
              </a:r>
              <a:endParaRPr kumimoji="0" lang="en-US" altLang="zh-CN" sz="1800" i="0" u="none" strike="noStrike" kern="0" cap="none" spc="0" normalizeH="0" baseline="0" noProof="0" dirty="0" smtClean="0">
                <a:ln>
                  <a:noFill/>
                </a:ln>
                <a:solidFill>
                  <a:srgbClr val="000000"/>
                </a:solidFill>
                <a:effectLst/>
                <a:uLnTx/>
                <a:uFillTx/>
                <a:latin typeface="Arial" pitchFamily="34" charset="0"/>
              </a:endParaRPr>
            </a:p>
          </p:txBody>
        </p:sp>
        <p:sp>
          <p:nvSpPr>
            <p:cNvPr id="27" name="Oval 7"/>
            <p:cNvSpPr>
              <a:spLocks noChangeArrowheads="1"/>
            </p:cNvSpPr>
            <p:nvPr/>
          </p:nvSpPr>
          <p:spPr bwMode="auto">
            <a:xfrm>
              <a:off x="3505200" y="1589559"/>
              <a:ext cx="228600" cy="228600"/>
            </a:xfrm>
            <a:prstGeom prst="ellipse">
              <a:avLst/>
            </a:prstGeom>
            <a:gradFill rotWithShape="1">
              <a:gsLst>
                <a:gs pos="0">
                  <a:srgbClr val="E96E29"/>
                </a:gs>
                <a:gs pos="100000">
                  <a:srgbClr val="E96E29">
                    <a:gamma/>
                    <a:shade val="66667"/>
                    <a:invGamma/>
                  </a:srgbClr>
                </a:gs>
              </a:gsLst>
              <a:path path="shape">
                <a:fillToRect l="50000" t="50000" r="50000" b="50000"/>
              </a:path>
            </a:gradFill>
            <a:ln w="19050">
              <a:solidFill>
                <a:srgbClr val="000000"/>
              </a:solidFill>
              <a:round/>
              <a:headEnd/>
              <a:tailEnd/>
            </a:ln>
            <a:effectLst>
              <a:outerShdw dist="63500" dir="2212194" algn="ctr" rotWithShape="0">
                <a:srgbClr val="FFFFFF">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pitchFamily="34" charset="0"/>
              </a:endParaRPr>
            </a:p>
          </p:txBody>
        </p:sp>
        <p:sp>
          <p:nvSpPr>
            <p:cNvPr id="32" name="Line 28"/>
            <p:cNvSpPr>
              <a:spLocks noChangeShapeType="1"/>
            </p:cNvSpPr>
            <p:nvPr/>
          </p:nvSpPr>
          <p:spPr bwMode="auto">
            <a:xfrm>
              <a:off x="3162300" y="1713384"/>
              <a:ext cx="342900" cy="0"/>
            </a:xfrm>
            <a:prstGeom prst="line">
              <a:avLst/>
            </a:prstGeom>
            <a:noFill/>
            <a:ln w="12700" cap="rnd">
              <a:solidFill>
                <a:srgbClr val="000000"/>
              </a:solidFill>
              <a:prstDash val="sysDot"/>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pitchFamily="34" charset="0"/>
              </a:endParaRPr>
            </a:p>
          </p:txBody>
        </p:sp>
      </p:grpSp>
      <p:sp>
        <p:nvSpPr>
          <p:cNvPr id="35" name="Line 31"/>
          <p:cNvSpPr>
            <a:spLocks noChangeShapeType="1"/>
          </p:cNvSpPr>
          <p:nvPr/>
        </p:nvSpPr>
        <p:spPr bwMode="auto">
          <a:xfrm>
            <a:off x="2498550" y="2805757"/>
            <a:ext cx="692722" cy="0"/>
          </a:xfrm>
          <a:prstGeom prst="line">
            <a:avLst/>
          </a:prstGeom>
          <a:noFill/>
          <a:ln w="12700" cap="rnd">
            <a:solidFill>
              <a:srgbClr val="000000"/>
            </a:solidFill>
            <a:prstDash val="sysDot"/>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pitchFamily="34" charset="0"/>
            </a:endParaRPr>
          </a:p>
        </p:txBody>
      </p:sp>
      <p:sp>
        <p:nvSpPr>
          <p:cNvPr id="36" name="Line 32"/>
          <p:cNvSpPr>
            <a:spLocks noChangeShapeType="1"/>
          </p:cNvSpPr>
          <p:nvPr/>
        </p:nvSpPr>
        <p:spPr bwMode="auto">
          <a:xfrm flipV="1">
            <a:off x="2536651" y="3560693"/>
            <a:ext cx="685800" cy="0"/>
          </a:xfrm>
          <a:prstGeom prst="line">
            <a:avLst/>
          </a:prstGeom>
          <a:noFill/>
          <a:ln w="12700" cap="rnd">
            <a:solidFill>
              <a:srgbClr val="000000"/>
            </a:solidFill>
            <a:prstDash val="sysDot"/>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pitchFamily="34" charset="0"/>
            </a:endParaRPr>
          </a:p>
        </p:txBody>
      </p:sp>
      <p:sp>
        <p:nvSpPr>
          <p:cNvPr id="38" name="AutoShape 21"/>
          <p:cNvSpPr>
            <a:spLocks noChangeArrowheads="1"/>
          </p:cNvSpPr>
          <p:nvPr/>
        </p:nvSpPr>
        <p:spPr bwMode="auto">
          <a:xfrm>
            <a:off x="3308176" y="5346520"/>
            <a:ext cx="5224264" cy="660619"/>
          </a:xfrm>
          <a:prstGeom prst="roundRect">
            <a:avLst>
              <a:gd name="adj" fmla="val 50000"/>
            </a:avLst>
          </a:prstGeom>
          <a:noFill/>
          <a:ln w="19050" cap="rnd">
            <a:solidFill>
              <a:srgbClr val="000000"/>
            </a:solidFill>
            <a:prstDash val="sysDot"/>
            <a:round/>
            <a:headEnd/>
            <a:tailEnd/>
          </a:ln>
          <a:effectLst>
            <a:outerShdw dist="107763" dir="2700000" algn="ctr" rotWithShape="0">
              <a:srgbClr val="FFFFFF">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pitchFamily="34" charset="0"/>
            </a:endParaRPr>
          </a:p>
        </p:txBody>
      </p:sp>
      <p:sp>
        <p:nvSpPr>
          <p:cNvPr id="39" name="Rectangle 22"/>
          <p:cNvSpPr>
            <a:spLocks noChangeArrowheads="1"/>
          </p:cNvSpPr>
          <p:nvPr/>
        </p:nvSpPr>
        <p:spPr bwMode="auto">
          <a:xfrm>
            <a:off x="3541538" y="5360808"/>
            <a:ext cx="4990902" cy="646331"/>
          </a:xfrm>
          <a:prstGeom prst="rect">
            <a:avLst/>
          </a:prstGeom>
          <a:noFill/>
          <a:ln w="9525">
            <a:noFill/>
            <a:miter lim="800000"/>
            <a:headEnd/>
            <a:tailEnd/>
          </a:ln>
        </p:spPr>
        <p:txBody>
          <a:bodyPr wrap="square">
            <a:spAutoFit/>
          </a:bodyPr>
          <a:lstStyle/>
          <a:p>
            <a:r>
              <a:rPr lang="zh-CN" altLang="en-US" dirty="0">
                <a:solidFill>
                  <a:srgbClr val="17347D"/>
                </a:solidFill>
                <a:cs typeface="Arial" charset="0"/>
              </a:rPr>
              <a:t>后台</a:t>
            </a:r>
            <a:r>
              <a:rPr lang="zh-CN" altLang="en-US" dirty="0" smtClean="0">
                <a:solidFill>
                  <a:srgbClr val="17347D"/>
                </a:solidFill>
                <a:cs typeface="Arial" charset="0"/>
              </a:rPr>
              <a:t>系统能够记录</a:t>
            </a:r>
            <a:r>
              <a:rPr lang="zh-CN" altLang="en-US" dirty="0">
                <a:solidFill>
                  <a:srgbClr val="17347D"/>
                </a:solidFill>
                <a:cs typeface="Arial" charset="0"/>
              </a:rPr>
              <a:t>事业单位证书二维码被扫描次数</a:t>
            </a:r>
            <a:r>
              <a:rPr lang="zh-CN" altLang="en-US" dirty="0" smtClean="0">
                <a:solidFill>
                  <a:srgbClr val="17347D"/>
                </a:solidFill>
                <a:cs typeface="Arial" charset="0"/>
              </a:rPr>
              <a:t>及第一次</a:t>
            </a:r>
            <a:r>
              <a:rPr lang="zh-CN" altLang="en-US" dirty="0">
                <a:solidFill>
                  <a:srgbClr val="17347D"/>
                </a:solidFill>
                <a:cs typeface="Arial" charset="0"/>
              </a:rPr>
              <a:t>和最后一次的</a:t>
            </a:r>
            <a:r>
              <a:rPr lang="zh-CN" altLang="en-US" dirty="0" smtClean="0">
                <a:solidFill>
                  <a:srgbClr val="17347D"/>
                </a:solidFill>
                <a:cs typeface="Arial" charset="0"/>
              </a:rPr>
              <a:t>扫描时间</a:t>
            </a:r>
            <a:endParaRPr lang="en-US" altLang="zh-CN" dirty="0">
              <a:solidFill>
                <a:srgbClr val="17347D"/>
              </a:solidFill>
              <a:cs typeface="Arial" charset="0"/>
            </a:endParaRPr>
          </a:p>
        </p:txBody>
      </p:sp>
      <p:sp>
        <p:nvSpPr>
          <p:cNvPr id="40" name="Oval 23"/>
          <p:cNvSpPr>
            <a:spLocks noChangeArrowheads="1"/>
          </p:cNvSpPr>
          <p:nvPr/>
        </p:nvSpPr>
        <p:spPr bwMode="auto">
          <a:xfrm>
            <a:off x="3222451" y="5517797"/>
            <a:ext cx="228600" cy="228600"/>
          </a:xfrm>
          <a:prstGeom prst="ellipse">
            <a:avLst/>
          </a:prstGeom>
          <a:gradFill rotWithShape="1">
            <a:gsLst>
              <a:gs pos="0">
                <a:schemeClr val="tx1">
                  <a:lumMod val="60000"/>
                  <a:lumOff val="40000"/>
                </a:schemeClr>
              </a:gs>
              <a:gs pos="100000">
                <a:schemeClr val="tx1">
                  <a:lumMod val="50000"/>
                </a:schemeClr>
              </a:gs>
            </a:gsLst>
            <a:path path="shape">
              <a:fillToRect l="50000" t="50000" r="50000" b="50000"/>
            </a:path>
          </a:gradFill>
          <a:ln w="19050">
            <a:solidFill>
              <a:srgbClr val="000000"/>
            </a:solidFill>
            <a:round/>
            <a:headEnd/>
            <a:tailEnd/>
          </a:ln>
          <a:effectLst>
            <a:outerShdw dist="63500" dir="2212194" algn="ctr" rotWithShape="0">
              <a:srgbClr val="FFFFFF">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pitchFamily="34" charset="0"/>
            </a:endParaRPr>
          </a:p>
        </p:txBody>
      </p:sp>
      <p:sp>
        <p:nvSpPr>
          <p:cNvPr id="41" name="Line 29"/>
          <p:cNvSpPr>
            <a:spLocks noChangeShapeType="1"/>
          </p:cNvSpPr>
          <p:nvPr/>
        </p:nvSpPr>
        <p:spPr bwMode="auto">
          <a:xfrm>
            <a:off x="2879551" y="5646384"/>
            <a:ext cx="342900" cy="0"/>
          </a:xfrm>
          <a:prstGeom prst="line">
            <a:avLst/>
          </a:prstGeom>
          <a:noFill/>
          <a:ln w="12700" cap="rnd">
            <a:solidFill>
              <a:srgbClr val="000000"/>
            </a:solidFill>
            <a:prstDash val="sysDot"/>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pitchFamily="34" charset="0"/>
            </a:endParaRPr>
          </a:p>
        </p:txBody>
      </p:sp>
      <p:sp>
        <p:nvSpPr>
          <p:cNvPr id="42" name="Line 26"/>
          <p:cNvSpPr>
            <a:spLocks noChangeShapeType="1"/>
          </p:cNvSpPr>
          <p:nvPr/>
        </p:nvSpPr>
        <p:spPr bwMode="auto">
          <a:xfrm>
            <a:off x="2498550" y="4638987"/>
            <a:ext cx="381001" cy="993109"/>
          </a:xfrm>
          <a:prstGeom prst="line">
            <a:avLst/>
          </a:prstGeom>
          <a:noFill/>
          <a:ln w="12700" cap="rnd">
            <a:solidFill>
              <a:srgbClr val="000000"/>
            </a:solidFill>
            <a:prstDash val="sysDot"/>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pitchFamily="34"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1730941982"/>
              </p:ext>
            </p:extLst>
          </p:nvPr>
        </p:nvGraphicFramePr>
        <p:xfrm>
          <a:off x="517923" y="2640277"/>
          <a:ext cx="2012859" cy="2012859"/>
        </p:xfrm>
        <a:graphic>
          <a:graphicData uri="http://schemas.openxmlformats.org/presentationml/2006/ole">
            <mc:AlternateContent xmlns:mc="http://schemas.openxmlformats.org/markup-compatibility/2006">
              <mc:Choice xmlns:v="urn:schemas-microsoft-com:vml" Requires="v">
                <p:oleObj spid="_x0000_s39045" name="PicObj Class" r:id="rId4" imgW="952560" imgH="952560" progId="Picture.PicObj.1">
                  <p:embed/>
                </p:oleObj>
              </mc:Choice>
              <mc:Fallback>
                <p:oleObj name="PicObj Class" r:id="rId4" imgW="952560" imgH="952560" progId="Picture.PicObj.1">
                  <p:embed/>
                  <p:pic>
                    <p:nvPicPr>
                      <p:cNvPr id="0" name=""/>
                      <p:cNvPicPr/>
                      <p:nvPr/>
                    </p:nvPicPr>
                    <p:blipFill>
                      <a:blip r:embed="rId5"/>
                      <a:stretch>
                        <a:fillRect/>
                      </a:stretch>
                    </p:blipFill>
                    <p:spPr>
                      <a:xfrm>
                        <a:off x="517923" y="2640277"/>
                        <a:ext cx="2012859" cy="2012859"/>
                      </a:xfrm>
                      <a:prstGeom prst="rect">
                        <a:avLst/>
                      </a:prstGeom>
                    </p:spPr>
                  </p:pic>
                </p:oleObj>
              </mc:Fallback>
            </mc:AlternateContent>
          </a:graphicData>
        </a:graphic>
      </p:graphicFrame>
      <p:sp>
        <p:nvSpPr>
          <p:cNvPr id="44" name="Line 25"/>
          <p:cNvSpPr>
            <a:spLocks noChangeShapeType="1"/>
          </p:cNvSpPr>
          <p:nvPr/>
        </p:nvSpPr>
        <p:spPr bwMode="auto">
          <a:xfrm flipV="1">
            <a:off x="2498551" y="2111152"/>
            <a:ext cx="380999" cy="597768"/>
          </a:xfrm>
          <a:prstGeom prst="line">
            <a:avLst/>
          </a:prstGeom>
          <a:noFill/>
          <a:ln w="12700" cap="rnd">
            <a:solidFill>
              <a:srgbClr val="000000"/>
            </a:solidFill>
            <a:prstDash val="sysDot"/>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pitchFamily="34" charset="0"/>
            </a:endParaRPr>
          </a:p>
        </p:txBody>
      </p:sp>
      <p:sp>
        <p:nvSpPr>
          <p:cNvPr id="37" name="AutoShape 21"/>
          <p:cNvSpPr>
            <a:spLocks noChangeArrowheads="1"/>
          </p:cNvSpPr>
          <p:nvPr/>
        </p:nvSpPr>
        <p:spPr bwMode="auto">
          <a:xfrm>
            <a:off x="3298982" y="4628354"/>
            <a:ext cx="5254724" cy="648071"/>
          </a:xfrm>
          <a:prstGeom prst="roundRect">
            <a:avLst>
              <a:gd name="adj" fmla="val 50000"/>
            </a:avLst>
          </a:prstGeom>
          <a:noFill/>
          <a:ln w="19050" cap="rnd">
            <a:solidFill>
              <a:srgbClr val="000000"/>
            </a:solidFill>
            <a:prstDash val="sysDot"/>
            <a:round/>
            <a:headEnd/>
            <a:tailEnd/>
          </a:ln>
          <a:effectLst>
            <a:outerShdw dist="107763" dir="2700000" algn="ctr" rotWithShape="0">
              <a:srgbClr val="FFFFFF">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pitchFamily="34" charset="0"/>
            </a:endParaRPr>
          </a:p>
        </p:txBody>
      </p:sp>
      <p:sp>
        <p:nvSpPr>
          <p:cNvPr id="46" name="Rectangle 22"/>
          <p:cNvSpPr>
            <a:spLocks noChangeArrowheads="1"/>
          </p:cNvSpPr>
          <p:nvPr/>
        </p:nvSpPr>
        <p:spPr bwMode="auto">
          <a:xfrm>
            <a:off x="3532344" y="4691070"/>
            <a:ext cx="5021362" cy="646331"/>
          </a:xfrm>
          <a:prstGeom prst="rect">
            <a:avLst/>
          </a:prstGeom>
          <a:noFill/>
          <a:ln w="9525">
            <a:noFill/>
            <a:miter lim="800000"/>
            <a:headEnd/>
            <a:tailEnd/>
          </a:ln>
        </p:spPr>
        <p:txBody>
          <a:bodyPr wrap="square">
            <a:spAutoFit/>
          </a:bodyPr>
          <a:lstStyle/>
          <a:p>
            <a:r>
              <a:rPr lang="zh-CN" altLang="en-US" dirty="0">
                <a:solidFill>
                  <a:schemeClr val="tx2"/>
                </a:solidFill>
                <a:cs typeface="Arial" charset="0"/>
              </a:rPr>
              <a:t>登记</a:t>
            </a:r>
            <a:r>
              <a:rPr lang="zh-CN" altLang="en-US" dirty="0" smtClean="0">
                <a:solidFill>
                  <a:schemeClr val="tx2"/>
                </a:solidFill>
                <a:cs typeface="Arial" charset="0"/>
              </a:rPr>
              <a:t>机关使用证书重打功能时，证书二</a:t>
            </a:r>
            <a:r>
              <a:rPr lang="zh-CN" altLang="en-US" dirty="0">
                <a:solidFill>
                  <a:schemeClr val="tx2"/>
                </a:solidFill>
                <a:cs typeface="Arial" charset="0"/>
              </a:rPr>
              <a:t>维码信息不变</a:t>
            </a:r>
            <a:endParaRPr lang="en-US" altLang="zh-CN" dirty="0">
              <a:solidFill>
                <a:schemeClr val="tx2"/>
              </a:solidFill>
              <a:cs typeface="Arial" charset="0"/>
            </a:endParaRPr>
          </a:p>
        </p:txBody>
      </p:sp>
      <p:sp>
        <p:nvSpPr>
          <p:cNvPr id="47" name="Oval 23"/>
          <p:cNvSpPr>
            <a:spLocks noChangeArrowheads="1"/>
          </p:cNvSpPr>
          <p:nvPr/>
        </p:nvSpPr>
        <p:spPr bwMode="auto">
          <a:xfrm>
            <a:off x="3213257" y="4799631"/>
            <a:ext cx="228600" cy="228600"/>
          </a:xfrm>
          <a:prstGeom prst="ellipse">
            <a:avLst/>
          </a:prstGeom>
          <a:gradFill rotWithShape="1">
            <a:gsLst>
              <a:gs pos="0">
                <a:srgbClr val="9999FF"/>
              </a:gs>
              <a:gs pos="100000">
                <a:srgbClr val="7030A0"/>
              </a:gs>
            </a:gsLst>
            <a:path path="shape">
              <a:fillToRect l="50000" t="50000" r="50000" b="50000"/>
            </a:path>
          </a:gradFill>
          <a:ln w="19050">
            <a:solidFill>
              <a:srgbClr val="000000"/>
            </a:solidFill>
            <a:round/>
            <a:headEnd/>
            <a:tailEnd/>
          </a:ln>
          <a:effectLst>
            <a:outerShdw dist="63500" dir="2212194" algn="ctr" rotWithShape="0">
              <a:srgbClr val="FFFFFF">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pitchFamily="34" charset="0"/>
            </a:endParaRPr>
          </a:p>
        </p:txBody>
      </p:sp>
      <p:sp>
        <p:nvSpPr>
          <p:cNvPr id="48" name="Line 29"/>
          <p:cNvSpPr>
            <a:spLocks noChangeShapeType="1"/>
          </p:cNvSpPr>
          <p:nvPr/>
        </p:nvSpPr>
        <p:spPr bwMode="auto">
          <a:xfrm>
            <a:off x="2849091" y="4898742"/>
            <a:ext cx="342900" cy="0"/>
          </a:xfrm>
          <a:prstGeom prst="line">
            <a:avLst/>
          </a:prstGeom>
          <a:noFill/>
          <a:ln w="12700" cap="rnd">
            <a:solidFill>
              <a:srgbClr val="000000"/>
            </a:solidFill>
            <a:prstDash val="sysDot"/>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pitchFamily="34" charset="0"/>
            </a:endParaRPr>
          </a:p>
        </p:txBody>
      </p:sp>
      <p:sp>
        <p:nvSpPr>
          <p:cNvPr id="49" name="Line 26"/>
          <p:cNvSpPr>
            <a:spLocks noChangeShapeType="1"/>
          </p:cNvSpPr>
          <p:nvPr/>
        </p:nvSpPr>
        <p:spPr bwMode="auto">
          <a:xfrm>
            <a:off x="2498551" y="4638987"/>
            <a:ext cx="342900" cy="259755"/>
          </a:xfrm>
          <a:prstGeom prst="line">
            <a:avLst/>
          </a:prstGeom>
          <a:noFill/>
          <a:ln w="12700" cap="rnd">
            <a:solidFill>
              <a:srgbClr val="000000"/>
            </a:solidFill>
            <a:prstDash val="sysDot"/>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pitchFamily="34" charset="0"/>
            </a:endParaRPr>
          </a:p>
        </p:txBody>
      </p:sp>
      <p:sp>
        <p:nvSpPr>
          <p:cNvPr id="52" name="AutoShape 21"/>
          <p:cNvSpPr>
            <a:spLocks noChangeArrowheads="1"/>
          </p:cNvSpPr>
          <p:nvPr/>
        </p:nvSpPr>
        <p:spPr bwMode="auto">
          <a:xfrm>
            <a:off x="3338649" y="6080749"/>
            <a:ext cx="5193791" cy="660619"/>
          </a:xfrm>
          <a:prstGeom prst="roundRect">
            <a:avLst>
              <a:gd name="adj" fmla="val 50000"/>
            </a:avLst>
          </a:prstGeom>
          <a:noFill/>
          <a:ln w="19050" cap="rnd">
            <a:solidFill>
              <a:srgbClr val="000000"/>
            </a:solidFill>
            <a:prstDash val="sysDot"/>
            <a:round/>
            <a:headEnd/>
            <a:tailEnd/>
          </a:ln>
          <a:effectLst>
            <a:outerShdw dist="107763" dir="2700000" algn="ctr" rotWithShape="0">
              <a:srgbClr val="FFFFFF">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pitchFamily="34" charset="0"/>
            </a:endParaRPr>
          </a:p>
        </p:txBody>
      </p:sp>
      <p:sp>
        <p:nvSpPr>
          <p:cNvPr id="53" name="Rectangle 22"/>
          <p:cNvSpPr>
            <a:spLocks noChangeArrowheads="1"/>
          </p:cNvSpPr>
          <p:nvPr/>
        </p:nvSpPr>
        <p:spPr bwMode="auto">
          <a:xfrm>
            <a:off x="3572012" y="6095037"/>
            <a:ext cx="4306093" cy="646331"/>
          </a:xfrm>
          <a:prstGeom prst="rect">
            <a:avLst/>
          </a:prstGeom>
          <a:noFill/>
          <a:ln w="9525">
            <a:noFill/>
            <a:miter lim="800000"/>
            <a:headEnd/>
            <a:tailEnd/>
          </a:ln>
        </p:spPr>
        <p:txBody>
          <a:bodyPr wrap="square">
            <a:spAutoFit/>
          </a:bodyPr>
          <a:lstStyle/>
          <a:p>
            <a:r>
              <a:rPr lang="zh-CN" altLang="en-US" dirty="0" smtClean="0">
                <a:solidFill>
                  <a:schemeClr val="tx2"/>
                </a:solidFill>
                <a:cs typeface="Arial" charset="0"/>
              </a:rPr>
              <a:t>超过</a:t>
            </a:r>
            <a:r>
              <a:rPr lang="zh-CN" altLang="en-US" dirty="0">
                <a:solidFill>
                  <a:schemeClr val="tx2"/>
                </a:solidFill>
                <a:cs typeface="Arial" charset="0"/>
              </a:rPr>
              <a:t>有效期的事业单位证书</a:t>
            </a:r>
            <a:r>
              <a:rPr lang="zh-CN" altLang="en-US" dirty="0" smtClean="0">
                <a:solidFill>
                  <a:schemeClr val="tx2"/>
                </a:solidFill>
                <a:cs typeface="Arial" charset="0"/>
              </a:rPr>
              <a:t>，扫描二维时，显示“二维码已经失效”</a:t>
            </a:r>
            <a:endParaRPr lang="en-US" altLang="zh-CN" dirty="0">
              <a:solidFill>
                <a:schemeClr val="tx2"/>
              </a:solidFill>
              <a:cs typeface="Arial" charset="0"/>
            </a:endParaRPr>
          </a:p>
        </p:txBody>
      </p:sp>
      <p:sp>
        <p:nvSpPr>
          <p:cNvPr id="54" name="Oval 23"/>
          <p:cNvSpPr>
            <a:spLocks noChangeArrowheads="1"/>
          </p:cNvSpPr>
          <p:nvPr/>
        </p:nvSpPr>
        <p:spPr bwMode="auto">
          <a:xfrm>
            <a:off x="3252925" y="6252026"/>
            <a:ext cx="228600" cy="228600"/>
          </a:xfrm>
          <a:prstGeom prst="ellipse">
            <a:avLst/>
          </a:prstGeom>
          <a:gradFill rotWithShape="1">
            <a:gsLst>
              <a:gs pos="0">
                <a:schemeClr val="tx2">
                  <a:lumMod val="85000"/>
                  <a:lumOff val="15000"/>
                </a:schemeClr>
              </a:gs>
              <a:gs pos="100000">
                <a:schemeClr val="tx2"/>
              </a:gs>
            </a:gsLst>
            <a:path path="shape">
              <a:fillToRect l="50000" t="50000" r="50000" b="50000"/>
            </a:path>
          </a:gradFill>
          <a:ln w="19050">
            <a:solidFill>
              <a:srgbClr val="000000"/>
            </a:solidFill>
            <a:round/>
            <a:headEnd/>
            <a:tailEnd/>
          </a:ln>
          <a:effectLst>
            <a:outerShdw dist="63500" dir="2212194" algn="ctr" rotWithShape="0">
              <a:srgbClr val="FFFFFF">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pitchFamily="34" charset="0"/>
            </a:endParaRPr>
          </a:p>
        </p:txBody>
      </p:sp>
      <p:sp>
        <p:nvSpPr>
          <p:cNvPr id="50" name="Line 29"/>
          <p:cNvSpPr>
            <a:spLocks noChangeShapeType="1"/>
          </p:cNvSpPr>
          <p:nvPr/>
        </p:nvSpPr>
        <p:spPr bwMode="auto">
          <a:xfrm>
            <a:off x="2932956" y="6378873"/>
            <a:ext cx="342900" cy="0"/>
          </a:xfrm>
          <a:prstGeom prst="line">
            <a:avLst/>
          </a:prstGeom>
          <a:noFill/>
          <a:ln w="12700" cap="rnd">
            <a:solidFill>
              <a:srgbClr val="000000"/>
            </a:solidFill>
            <a:prstDash val="sysDot"/>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pitchFamily="34" charset="0"/>
            </a:endParaRPr>
          </a:p>
        </p:txBody>
      </p:sp>
      <p:sp>
        <p:nvSpPr>
          <p:cNvPr id="51" name="Line 26"/>
          <p:cNvSpPr>
            <a:spLocks noChangeShapeType="1"/>
          </p:cNvSpPr>
          <p:nvPr/>
        </p:nvSpPr>
        <p:spPr bwMode="auto">
          <a:xfrm>
            <a:off x="2498553" y="4638988"/>
            <a:ext cx="434404" cy="1725598"/>
          </a:xfrm>
          <a:prstGeom prst="line">
            <a:avLst/>
          </a:prstGeom>
          <a:noFill/>
          <a:ln w="12700" cap="rnd">
            <a:solidFill>
              <a:srgbClr val="000000"/>
            </a:solidFill>
            <a:prstDash val="sysDot"/>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pitchFamily="34" charset="0"/>
            </a:endParaRPr>
          </a:p>
        </p:txBody>
      </p:sp>
      <p:sp>
        <p:nvSpPr>
          <p:cNvPr id="55" name="Line 32"/>
          <p:cNvSpPr>
            <a:spLocks noChangeShapeType="1"/>
          </p:cNvSpPr>
          <p:nvPr/>
        </p:nvSpPr>
        <p:spPr bwMode="auto">
          <a:xfrm flipV="1">
            <a:off x="2498550" y="4225193"/>
            <a:ext cx="685800" cy="0"/>
          </a:xfrm>
          <a:prstGeom prst="line">
            <a:avLst/>
          </a:prstGeom>
          <a:noFill/>
          <a:ln w="12700" cap="rnd">
            <a:solidFill>
              <a:srgbClr val="000000"/>
            </a:solidFill>
            <a:prstDash val="sysDot"/>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pitchFamily="34" charset="0"/>
            </a:endParaRPr>
          </a:p>
        </p:txBody>
      </p:sp>
    </p:spTree>
    <p:extLst>
      <p:ext uri="{BB962C8B-B14F-4D97-AF65-F5344CB8AC3E}">
        <p14:creationId xmlns:p14="http://schemas.microsoft.com/office/powerpoint/2010/main" val="3613397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circle(in)">
                                      <p:cBhvr>
                                        <p:cTn id="7" dur="1000"/>
                                        <p:tgtEl>
                                          <p:spTgt spid="4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circle(in)">
                                      <p:cBhvr>
                                        <p:cTn id="10" dur="20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circle(in)">
                                      <p:cBhvr>
                                        <p:cTn id="15" dur="2000"/>
                                        <p:tgtEl>
                                          <p:spTgt spid="34"/>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circle(in)">
                                      <p:cBhvr>
                                        <p:cTn id="18" dur="2000"/>
                                        <p:tgtEl>
                                          <p:spTgt spid="22"/>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circle(in)">
                                      <p:cBhvr>
                                        <p:cTn id="21" dur="1000"/>
                                        <p:tgtEl>
                                          <p:spTgt spid="23"/>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circle(in)">
                                      <p:cBhvr>
                                        <p:cTn id="24" dur="2000"/>
                                        <p:tgtEl>
                                          <p:spTgt spid="24"/>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circle(in)">
                                      <p:cBhvr>
                                        <p:cTn id="27" dur="2000"/>
                                        <p:tgtEl>
                                          <p:spTgt spid="44"/>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circle(in)">
                                      <p:cBhvr>
                                        <p:cTn id="32" dur="2000"/>
                                        <p:tgtEl>
                                          <p:spTgt spid="19"/>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circle(in)">
                                      <p:cBhvr>
                                        <p:cTn id="35" dur="1000"/>
                                        <p:tgtEl>
                                          <p:spTgt spid="20"/>
                                        </p:tgtEl>
                                      </p:cBhvr>
                                    </p:animEffect>
                                  </p:childTnLst>
                                </p:cTn>
                              </p:par>
                              <p:par>
                                <p:cTn id="36" presetID="6" presetClass="entr" presetSubtype="16"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circle(in)">
                                      <p:cBhvr>
                                        <p:cTn id="38" dur="2000"/>
                                        <p:tgtEl>
                                          <p:spTgt spid="21"/>
                                        </p:tgtEl>
                                      </p:cBhvr>
                                    </p:animEffect>
                                  </p:childTnLst>
                                </p:cTn>
                              </p:par>
                              <p:par>
                                <p:cTn id="39" presetID="6" presetClass="entr" presetSubtype="16"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circle(in)">
                                      <p:cBhvr>
                                        <p:cTn id="41" dur="2000"/>
                                        <p:tgtEl>
                                          <p:spTgt spid="35"/>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circle(in)">
                                      <p:cBhvr>
                                        <p:cTn id="46" dur="1000"/>
                                        <p:tgtEl>
                                          <p:spTgt spid="16"/>
                                        </p:tgtEl>
                                      </p:cBhvr>
                                    </p:animEffect>
                                  </p:childTnLst>
                                </p:cTn>
                              </p:par>
                              <p:par>
                                <p:cTn id="47" presetID="6" presetClass="entr" presetSubtype="16"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circle(in)">
                                      <p:cBhvr>
                                        <p:cTn id="49" dur="2000"/>
                                        <p:tgtEl>
                                          <p:spTgt spid="17"/>
                                        </p:tgtEl>
                                      </p:cBhvr>
                                    </p:animEffect>
                                  </p:childTnLst>
                                </p:cTn>
                              </p:par>
                              <p:par>
                                <p:cTn id="50" presetID="6" presetClass="entr" presetSubtype="16"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circle(in)">
                                      <p:cBhvr>
                                        <p:cTn id="52" dur="2000"/>
                                        <p:tgtEl>
                                          <p:spTgt spid="18"/>
                                        </p:tgtEl>
                                      </p:cBhvr>
                                    </p:animEffect>
                                  </p:childTnLst>
                                </p:cTn>
                              </p:par>
                              <p:par>
                                <p:cTn id="53" presetID="6" presetClass="entr" presetSubtype="16" fill="hold" grpId="0" nodeType="with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circle(in)">
                                      <p:cBhvr>
                                        <p:cTn id="55" dur="2000"/>
                                        <p:tgtEl>
                                          <p:spTgt spid="36"/>
                                        </p:tgtEl>
                                      </p:cBhvr>
                                    </p:animEffect>
                                  </p:childTnLst>
                                </p:cTn>
                              </p:par>
                            </p:childTnLst>
                          </p:cTn>
                        </p:par>
                      </p:childTnLst>
                    </p:cTn>
                  </p:par>
                  <p:par>
                    <p:cTn id="56" fill="hold">
                      <p:stCondLst>
                        <p:cond delay="indefinite"/>
                      </p:stCondLst>
                      <p:childTnLst>
                        <p:par>
                          <p:cTn id="57" fill="hold">
                            <p:stCondLst>
                              <p:cond delay="0"/>
                            </p:stCondLst>
                            <p:childTnLst>
                              <p:par>
                                <p:cTn id="58" presetID="6" presetClass="entr" presetSubtype="16" fill="hold" grpId="0" nodeType="click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circle(in)">
                                      <p:cBhvr>
                                        <p:cTn id="60" dur="2000"/>
                                        <p:tgtEl>
                                          <p:spTgt spid="13"/>
                                        </p:tgtEl>
                                      </p:cBhvr>
                                    </p:animEffect>
                                  </p:childTnLst>
                                </p:cTn>
                              </p:par>
                              <p:par>
                                <p:cTn id="61" presetID="6" presetClass="entr" presetSubtype="16" fill="hold" grpId="0" nodeType="with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circle(in)">
                                      <p:cBhvr>
                                        <p:cTn id="63" dur="2000"/>
                                        <p:tgtEl>
                                          <p:spTgt spid="14"/>
                                        </p:tgtEl>
                                      </p:cBhvr>
                                    </p:animEffect>
                                  </p:childTnLst>
                                </p:cTn>
                              </p:par>
                              <p:par>
                                <p:cTn id="64" presetID="6" presetClass="entr" presetSubtype="16" fill="hold" grpId="0" nodeType="with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circle(in)">
                                      <p:cBhvr>
                                        <p:cTn id="66" dur="2000"/>
                                        <p:tgtEl>
                                          <p:spTgt spid="15"/>
                                        </p:tgtEl>
                                      </p:cBhvr>
                                    </p:animEffect>
                                  </p:childTnLst>
                                </p:cTn>
                              </p:par>
                              <p:par>
                                <p:cTn id="67" presetID="6" presetClass="entr" presetSubtype="16" fill="hold" grpId="0" nodeType="with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circle(in)">
                                      <p:cBhvr>
                                        <p:cTn id="69" dur="2000"/>
                                        <p:tgtEl>
                                          <p:spTgt spid="55"/>
                                        </p:tgtEl>
                                      </p:cBhvr>
                                    </p:animEffect>
                                  </p:childTnLst>
                                </p:cTn>
                              </p:par>
                            </p:childTnLst>
                          </p:cTn>
                        </p:par>
                      </p:childTnLst>
                    </p:cTn>
                  </p:par>
                  <p:par>
                    <p:cTn id="70" fill="hold">
                      <p:stCondLst>
                        <p:cond delay="indefinite"/>
                      </p:stCondLst>
                      <p:childTnLst>
                        <p:par>
                          <p:cTn id="71" fill="hold">
                            <p:stCondLst>
                              <p:cond delay="0"/>
                            </p:stCondLst>
                            <p:childTnLst>
                              <p:par>
                                <p:cTn id="72" presetID="6" presetClass="entr" presetSubtype="16" fill="hold" grpId="0" nodeType="click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circle(in)">
                                      <p:cBhvr>
                                        <p:cTn id="74" dur="1000"/>
                                        <p:tgtEl>
                                          <p:spTgt spid="37"/>
                                        </p:tgtEl>
                                      </p:cBhvr>
                                    </p:animEffect>
                                  </p:childTnLst>
                                </p:cTn>
                              </p:par>
                              <p:par>
                                <p:cTn id="75" presetID="6" presetClass="entr" presetSubtype="16" fill="hold" grpId="0" nodeType="with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circle(in)">
                                      <p:cBhvr>
                                        <p:cTn id="77" dur="2000"/>
                                        <p:tgtEl>
                                          <p:spTgt spid="46"/>
                                        </p:tgtEl>
                                      </p:cBhvr>
                                    </p:animEffect>
                                  </p:childTnLst>
                                </p:cTn>
                              </p:par>
                              <p:par>
                                <p:cTn id="78" presetID="6" presetClass="entr" presetSubtype="16" fill="hold" grpId="0" nodeType="with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circle(in)">
                                      <p:cBhvr>
                                        <p:cTn id="80" dur="2000"/>
                                        <p:tgtEl>
                                          <p:spTgt spid="47"/>
                                        </p:tgtEl>
                                      </p:cBhvr>
                                    </p:animEffect>
                                  </p:childTnLst>
                                </p:cTn>
                              </p:par>
                              <p:par>
                                <p:cTn id="81" presetID="6" presetClass="entr" presetSubtype="16" fill="hold" grpId="0" nodeType="withEffect">
                                  <p:stCondLst>
                                    <p:cond delay="0"/>
                                  </p:stCondLst>
                                  <p:childTnLst>
                                    <p:set>
                                      <p:cBhvr>
                                        <p:cTn id="82" dur="1" fill="hold">
                                          <p:stCondLst>
                                            <p:cond delay="0"/>
                                          </p:stCondLst>
                                        </p:cTn>
                                        <p:tgtEl>
                                          <p:spTgt spid="48"/>
                                        </p:tgtEl>
                                        <p:attrNameLst>
                                          <p:attrName>style.visibility</p:attrName>
                                        </p:attrNameLst>
                                      </p:cBhvr>
                                      <p:to>
                                        <p:strVal val="visible"/>
                                      </p:to>
                                    </p:set>
                                    <p:animEffect transition="in" filter="circle(in)">
                                      <p:cBhvr>
                                        <p:cTn id="83" dur="2000"/>
                                        <p:tgtEl>
                                          <p:spTgt spid="48"/>
                                        </p:tgtEl>
                                      </p:cBhvr>
                                    </p:animEffect>
                                  </p:childTnLst>
                                </p:cTn>
                              </p:par>
                              <p:par>
                                <p:cTn id="84" presetID="6" presetClass="entr" presetSubtype="16" fill="hold" grpId="0" nodeType="with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circle(in)">
                                      <p:cBhvr>
                                        <p:cTn id="86" dur="2000"/>
                                        <p:tgtEl>
                                          <p:spTgt spid="49"/>
                                        </p:tgtEl>
                                      </p:cBhvr>
                                    </p:animEffect>
                                  </p:childTnLst>
                                </p:cTn>
                              </p:par>
                            </p:childTnLst>
                          </p:cTn>
                        </p:par>
                      </p:childTnLst>
                    </p:cTn>
                  </p:par>
                  <p:par>
                    <p:cTn id="87" fill="hold">
                      <p:stCondLst>
                        <p:cond delay="indefinite"/>
                      </p:stCondLst>
                      <p:childTnLst>
                        <p:par>
                          <p:cTn id="88" fill="hold">
                            <p:stCondLst>
                              <p:cond delay="0"/>
                            </p:stCondLst>
                            <p:childTnLst>
                              <p:par>
                                <p:cTn id="89" presetID="6" presetClass="entr" presetSubtype="16" fill="hold" grpId="0" nodeType="click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circle(in)">
                                      <p:cBhvr>
                                        <p:cTn id="91" dur="1000"/>
                                        <p:tgtEl>
                                          <p:spTgt spid="38"/>
                                        </p:tgtEl>
                                      </p:cBhvr>
                                    </p:animEffect>
                                  </p:childTnLst>
                                </p:cTn>
                              </p:par>
                              <p:par>
                                <p:cTn id="92" presetID="6" presetClass="entr" presetSubtype="16" fill="hold" grpId="0" nodeType="withEffect">
                                  <p:stCondLst>
                                    <p:cond delay="0"/>
                                  </p:stCondLst>
                                  <p:childTnLst>
                                    <p:set>
                                      <p:cBhvr>
                                        <p:cTn id="93" dur="1" fill="hold">
                                          <p:stCondLst>
                                            <p:cond delay="0"/>
                                          </p:stCondLst>
                                        </p:cTn>
                                        <p:tgtEl>
                                          <p:spTgt spid="39"/>
                                        </p:tgtEl>
                                        <p:attrNameLst>
                                          <p:attrName>style.visibility</p:attrName>
                                        </p:attrNameLst>
                                      </p:cBhvr>
                                      <p:to>
                                        <p:strVal val="visible"/>
                                      </p:to>
                                    </p:set>
                                    <p:animEffect transition="in" filter="circle(in)">
                                      <p:cBhvr>
                                        <p:cTn id="94" dur="2000"/>
                                        <p:tgtEl>
                                          <p:spTgt spid="39"/>
                                        </p:tgtEl>
                                      </p:cBhvr>
                                    </p:animEffect>
                                  </p:childTnLst>
                                </p:cTn>
                              </p:par>
                              <p:par>
                                <p:cTn id="95" presetID="6" presetClass="entr" presetSubtype="16" fill="hold" grpId="0" nodeType="with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circle(in)">
                                      <p:cBhvr>
                                        <p:cTn id="97" dur="2000"/>
                                        <p:tgtEl>
                                          <p:spTgt spid="40"/>
                                        </p:tgtEl>
                                      </p:cBhvr>
                                    </p:animEffect>
                                  </p:childTnLst>
                                </p:cTn>
                              </p:par>
                              <p:par>
                                <p:cTn id="98" presetID="6" presetClass="entr" presetSubtype="16" fill="hold" grpId="0" nodeType="withEffect">
                                  <p:stCondLst>
                                    <p:cond delay="0"/>
                                  </p:stCondLst>
                                  <p:childTnLst>
                                    <p:set>
                                      <p:cBhvr>
                                        <p:cTn id="99" dur="1" fill="hold">
                                          <p:stCondLst>
                                            <p:cond delay="0"/>
                                          </p:stCondLst>
                                        </p:cTn>
                                        <p:tgtEl>
                                          <p:spTgt spid="41"/>
                                        </p:tgtEl>
                                        <p:attrNameLst>
                                          <p:attrName>style.visibility</p:attrName>
                                        </p:attrNameLst>
                                      </p:cBhvr>
                                      <p:to>
                                        <p:strVal val="visible"/>
                                      </p:to>
                                    </p:set>
                                    <p:animEffect transition="in" filter="circle(in)">
                                      <p:cBhvr>
                                        <p:cTn id="100" dur="2000"/>
                                        <p:tgtEl>
                                          <p:spTgt spid="41"/>
                                        </p:tgtEl>
                                      </p:cBhvr>
                                    </p:animEffect>
                                  </p:childTnLst>
                                </p:cTn>
                              </p:par>
                              <p:par>
                                <p:cTn id="101" presetID="6" presetClass="entr" presetSubtype="16" fill="hold" grpId="0" nodeType="withEffect">
                                  <p:stCondLst>
                                    <p:cond delay="0"/>
                                  </p:stCondLst>
                                  <p:childTnLst>
                                    <p:set>
                                      <p:cBhvr>
                                        <p:cTn id="102" dur="1" fill="hold">
                                          <p:stCondLst>
                                            <p:cond delay="0"/>
                                          </p:stCondLst>
                                        </p:cTn>
                                        <p:tgtEl>
                                          <p:spTgt spid="42"/>
                                        </p:tgtEl>
                                        <p:attrNameLst>
                                          <p:attrName>style.visibility</p:attrName>
                                        </p:attrNameLst>
                                      </p:cBhvr>
                                      <p:to>
                                        <p:strVal val="visible"/>
                                      </p:to>
                                    </p:set>
                                    <p:animEffect transition="in" filter="circle(in)">
                                      <p:cBhvr>
                                        <p:cTn id="103" dur="2000"/>
                                        <p:tgtEl>
                                          <p:spTgt spid="42"/>
                                        </p:tgtEl>
                                      </p:cBhvr>
                                    </p:animEffect>
                                  </p:childTnLst>
                                </p:cTn>
                              </p:par>
                            </p:childTnLst>
                          </p:cTn>
                        </p:par>
                      </p:childTnLst>
                    </p:cTn>
                  </p:par>
                  <p:par>
                    <p:cTn id="104" fill="hold">
                      <p:stCondLst>
                        <p:cond delay="indefinite"/>
                      </p:stCondLst>
                      <p:childTnLst>
                        <p:par>
                          <p:cTn id="105" fill="hold">
                            <p:stCondLst>
                              <p:cond delay="0"/>
                            </p:stCondLst>
                            <p:childTnLst>
                              <p:par>
                                <p:cTn id="106" presetID="6" presetClass="entr" presetSubtype="16" fill="hold" grpId="0" nodeType="clickEffect">
                                  <p:stCondLst>
                                    <p:cond delay="0"/>
                                  </p:stCondLst>
                                  <p:childTnLst>
                                    <p:set>
                                      <p:cBhvr>
                                        <p:cTn id="107" dur="1" fill="hold">
                                          <p:stCondLst>
                                            <p:cond delay="0"/>
                                          </p:stCondLst>
                                        </p:cTn>
                                        <p:tgtEl>
                                          <p:spTgt spid="52"/>
                                        </p:tgtEl>
                                        <p:attrNameLst>
                                          <p:attrName>style.visibility</p:attrName>
                                        </p:attrNameLst>
                                      </p:cBhvr>
                                      <p:to>
                                        <p:strVal val="visible"/>
                                      </p:to>
                                    </p:set>
                                    <p:animEffect transition="in" filter="circle(in)">
                                      <p:cBhvr>
                                        <p:cTn id="108" dur="2000"/>
                                        <p:tgtEl>
                                          <p:spTgt spid="52"/>
                                        </p:tgtEl>
                                      </p:cBhvr>
                                    </p:animEffect>
                                  </p:childTnLst>
                                </p:cTn>
                              </p:par>
                              <p:par>
                                <p:cTn id="109" presetID="6" presetClass="entr" presetSubtype="16" fill="hold" grpId="0" nodeType="withEffect">
                                  <p:stCondLst>
                                    <p:cond delay="0"/>
                                  </p:stCondLst>
                                  <p:childTnLst>
                                    <p:set>
                                      <p:cBhvr>
                                        <p:cTn id="110" dur="1" fill="hold">
                                          <p:stCondLst>
                                            <p:cond delay="0"/>
                                          </p:stCondLst>
                                        </p:cTn>
                                        <p:tgtEl>
                                          <p:spTgt spid="53"/>
                                        </p:tgtEl>
                                        <p:attrNameLst>
                                          <p:attrName>style.visibility</p:attrName>
                                        </p:attrNameLst>
                                      </p:cBhvr>
                                      <p:to>
                                        <p:strVal val="visible"/>
                                      </p:to>
                                    </p:set>
                                    <p:animEffect transition="in" filter="circle(in)">
                                      <p:cBhvr>
                                        <p:cTn id="111" dur="2000"/>
                                        <p:tgtEl>
                                          <p:spTgt spid="53"/>
                                        </p:tgtEl>
                                      </p:cBhvr>
                                    </p:animEffect>
                                  </p:childTnLst>
                                </p:cTn>
                              </p:par>
                              <p:par>
                                <p:cTn id="112" presetID="6" presetClass="entr" presetSubtype="16" fill="hold" grpId="0" nodeType="withEffect">
                                  <p:stCondLst>
                                    <p:cond delay="0"/>
                                  </p:stCondLst>
                                  <p:childTnLst>
                                    <p:set>
                                      <p:cBhvr>
                                        <p:cTn id="113" dur="1" fill="hold">
                                          <p:stCondLst>
                                            <p:cond delay="0"/>
                                          </p:stCondLst>
                                        </p:cTn>
                                        <p:tgtEl>
                                          <p:spTgt spid="54"/>
                                        </p:tgtEl>
                                        <p:attrNameLst>
                                          <p:attrName>style.visibility</p:attrName>
                                        </p:attrNameLst>
                                      </p:cBhvr>
                                      <p:to>
                                        <p:strVal val="visible"/>
                                      </p:to>
                                    </p:set>
                                    <p:animEffect transition="in" filter="circle(in)">
                                      <p:cBhvr>
                                        <p:cTn id="114" dur="2000"/>
                                        <p:tgtEl>
                                          <p:spTgt spid="54"/>
                                        </p:tgtEl>
                                      </p:cBhvr>
                                    </p:animEffect>
                                  </p:childTnLst>
                                </p:cTn>
                              </p:par>
                              <p:par>
                                <p:cTn id="115" presetID="6" presetClass="entr" presetSubtype="16" fill="hold" grpId="0" nodeType="with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circle(in)">
                                      <p:cBhvr>
                                        <p:cTn id="117" dur="1000"/>
                                        <p:tgtEl>
                                          <p:spTgt spid="50"/>
                                        </p:tgtEl>
                                      </p:cBhvr>
                                    </p:animEffect>
                                  </p:childTnLst>
                                </p:cTn>
                              </p:par>
                              <p:par>
                                <p:cTn id="118" presetID="6" presetClass="entr" presetSubtype="16"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circle(in)">
                                      <p:cBhvr>
                                        <p:cTn id="120" dur="2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2" grpId="0" animBg="1"/>
      <p:bldP spid="23" grpId="0"/>
      <p:bldP spid="24" grpId="0" animBg="1"/>
      <p:bldP spid="19" grpId="0" animBg="1"/>
      <p:bldP spid="20" grpId="0"/>
      <p:bldP spid="21" grpId="0" animBg="1"/>
      <p:bldP spid="16" grpId="0" animBg="1"/>
      <p:bldP spid="17" grpId="0"/>
      <p:bldP spid="18" grpId="0" animBg="1"/>
      <p:bldP spid="13" grpId="0" animBg="1"/>
      <p:bldP spid="14" grpId="0"/>
      <p:bldP spid="15" grpId="0" animBg="1"/>
      <p:bldP spid="29" grpId="0" animBg="1"/>
      <p:bldP spid="35" grpId="0" animBg="1"/>
      <p:bldP spid="36" grpId="0" animBg="1"/>
      <p:bldP spid="38" grpId="0" animBg="1"/>
      <p:bldP spid="39" grpId="0"/>
      <p:bldP spid="40" grpId="0" animBg="1"/>
      <p:bldP spid="41" grpId="0" animBg="1"/>
      <p:bldP spid="42" grpId="0" animBg="1"/>
      <p:bldP spid="44" grpId="0" animBg="1"/>
      <p:bldP spid="37" grpId="0" animBg="1"/>
      <p:bldP spid="46" grpId="0"/>
      <p:bldP spid="47" grpId="0" animBg="1"/>
      <p:bldP spid="48" grpId="0" animBg="1"/>
      <p:bldP spid="49" grpId="0" animBg="1"/>
      <p:bldP spid="52" grpId="0" animBg="1"/>
      <p:bldP spid="53" grpId="0"/>
      <p:bldP spid="54" grpId="0" animBg="1"/>
      <p:bldP spid="50" grpId="0" animBg="1"/>
      <p:bldP spid="51" grpId="0" animBg="1"/>
      <p:bldP spid="5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日期占位符 3"/>
          <p:cNvSpPr>
            <a:spLocks noGrp="1"/>
          </p:cNvSpPr>
          <p:nvPr>
            <p:ph type="dt" sz="quarter" idx="10"/>
          </p:nvPr>
        </p:nvSpPr>
        <p:spPr>
          <a:noFill/>
        </p:spPr>
        <p:txBody>
          <a:bodyPr/>
          <a:lstStyle>
            <a:lvl1pPr eaLnBrk="0" hangingPunct="0">
              <a:spcBef>
                <a:spcPct val="20000"/>
              </a:spcBef>
              <a:buClr>
                <a:schemeClr val="hlink"/>
              </a:buClr>
              <a:buFont typeface="Wingdings" pitchFamily="2" charset="2"/>
              <a:buChar char="v"/>
              <a:defRPr sz="2400">
                <a:solidFill>
                  <a:schemeClr val="tx1"/>
                </a:solidFill>
                <a:latin typeface="Verdana" pitchFamily="34" charset="0"/>
              </a:defRPr>
            </a:lvl1pPr>
            <a:lvl2pPr marL="742950" indent="-285750" eaLnBrk="0" hangingPunct="0">
              <a:spcBef>
                <a:spcPct val="20000"/>
              </a:spcBef>
              <a:buClr>
                <a:schemeClr val="accent1"/>
              </a:buClr>
              <a:buFont typeface="Wingdings" pitchFamily="2" charset="2"/>
              <a:buChar char="§"/>
              <a:defRPr sz="28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r>
              <a:rPr lang="en-US" altLang="zh-CN" sz="1200" smtClean="0">
                <a:solidFill>
                  <a:schemeClr val="bg1"/>
                </a:solidFill>
                <a:latin typeface="微软雅黑" pitchFamily="34" charset="-122"/>
                <a:ea typeface="微软雅黑" pitchFamily="34" charset="-122"/>
              </a:rPr>
              <a:t>www.conac.cn</a:t>
            </a:r>
          </a:p>
        </p:txBody>
      </p:sp>
      <p:sp>
        <p:nvSpPr>
          <p:cNvPr id="3" name="标题 2"/>
          <p:cNvSpPr>
            <a:spLocks noGrp="1"/>
          </p:cNvSpPr>
          <p:nvPr>
            <p:ph type="title"/>
          </p:nvPr>
        </p:nvSpPr>
        <p:spPr/>
        <p:txBody>
          <a:bodyPr/>
          <a:lstStyle/>
          <a:p>
            <a:r>
              <a:rPr lang="zh-CN" altLang="en-US" dirty="0" smtClean="0">
                <a:latin typeface="微软雅黑" pitchFamily="34" charset="-122"/>
                <a:ea typeface="微软雅黑" pitchFamily="34" charset="-122"/>
              </a:rPr>
              <a:t>新事业单位</a:t>
            </a:r>
            <a:r>
              <a:rPr lang="zh-CN" altLang="en-US" dirty="0">
                <a:latin typeface="微软雅黑" pitchFamily="34" charset="-122"/>
                <a:ea typeface="微软雅黑" pitchFamily="34" charset="-122"/>
              </a:rPr>
              <a:t>法人证书</a:t>
            </a:r>
          </a:p>
        </p:txBody>
      </p:sp>
      <p:sp>
        <p:nvSpPr>
          <p:cNvPr id="13" name="Freeform 3"/>
          <p:cNvSpPr>
            <a:spLocks/>
          </p:cNvSpPr>
          <p:nvPr/>
        </p:nvSpPr>
        <p:spPr bwMode="gray">
          <a:xfrm>
            <a:off x="5464175" y="2408957"/>
            <a:ext cx="2278063" cy="3939902"/>
          </a:xfrm>
          <a:custGeom>
            <a:avLst/>
            <a:gdLst/>
            <a:ahLst/>
            <a:cxnLst>
              <a:cxn ang="0">
                <a:pos x="0" y="392"/>
              </a:cxn>
              <a:cxn ang="0">
                <a:pos x="1223" y="0"/>
              </a:cxn>
              <a:cxn ang="0">
                <a:pos x="1247" y="288"/>
              </a:cxn>
              <a:cxn ang="0">
                <a:pos x="1247" y="1798"/>
              </a:cxn>
              <a:cxn ang="0">
                <a:pos x="8" y="1812"/>
              </a:cxn>
              <a:cxn ang="0">
                <a:pos x="0" y="392"/>
              </a:cxn>
            </a:cxnLst>
            <a:rect l="0" t="0" r="r" b="b"/>
            <a:pathLst>
              <a:path w="1247" h="1812">
                <a:moveTo>
                  <a:pt x="0" y="392"/>
                </a:moveTo>
                <a:lnTo>
                  <a:pt x="1223" y="0"/>
                </a:lnTo>
                <a:lnTo>
                  <a:pt x="1247" y="288"/>
                </a:lnTo>
                <a:lnTo>
                  <a:pt x="1247" y="1798"/>
                </a:lnTo>
                <a:lnTo>
                  <a:pt x="8" y="1812"/>
                </a:lnTo>
                <a:lnTo>
                  <a:pt x="0" y="392"/>
                </a:lnTo>
                <a:close/>
              </a:path>
            </a:pathLst>
          </a:custGeom>
          <a:gradFill rotWithShape="1">
            <a:gsLst>
              <a:gs pos="0">
                <a:srgbClr val="855ADA"/>
              </a:gs>
              <a:gs pos="100000">
                <a:srgbClr val="855ADA">
                  <a:gamma/>
                  <a:tint val="36471"/>
                  <a:invGamma/>
                  <a:alpha val="39999"/>
                </a:srgbClr>
              </a:gs>
            </a:gsLst>
            <a:lin ang="5400000" scaled="1"/>
          </a:gradFill>
          <a:ln w="9525" cap="flat" cmpd="sng">
            <a:noFill/>
            <a:prstDash val="solid"/>
            <a:round/>
            <a:headEnd type="none" w="med" len="med"/>
            <a:tailEnd type="none" w="med" len="me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pitchFamily="34" charset="0"/>
            </a:endParaRPr>
          </a:p>
        </p:txBody>
      </p:sp>
      <p:sp>
        <p:nvSpPr>
          <p:cNvPr id="14" name="Freeform 4"/>
          <p:cNvSpPr>
            <a:spLocks/>
          </p:cNvSpPr>
          <p:nvPr/>
        </p:nvSpPr>
        <p:spPr bwMode="gray">
          <a:xfrm>
            <a:off x="3122613" y="2696988"/>
            <a:ext cx="2349500" cy="3453433"/>
          </a:xfrm>
          <a:custGeom>
            <a:avLst/>
            <a:gdLst/>
            <a:ahLst/>
            <a:cxnLst>
              <a:cxn ang="0">
                <a:pos x="0" y="321"/>
              </a:cxn>
              <a:cxn ang="0">
                <a:pos x="1199" y="0"/>
              </a:cxn>
              <a:cxn ang="0">
                <a:pos x="1211" y="250"/>
              </a:cxn>
              <a:cxn ang="0">
                <a:pos x="1211" y="1651"/>
              </a:cxn>
              <a:cxn ang="0">
                <a:pos x="8" y="1664"/>
              </a:cxn>
              <a:cxn ang="0">
                <a:pos x="0" y="321"/>
              </a:cxn>
            </a:cxnLst>
            <a:rect l="0" t="0" r="r" b="b"/>
            <a:pathLst>
              <a:path w="1211" h="1664">
                <a:moveTo>
                  <a:pt x="0" y="321"/>
                </a:moveTo>
                <a:lnTo>
                  <a:pt x="1199" y="0"/>
                </a:lnTo>
                <a:lnTo>
                  <a:pt x="1211" y="250"/>
                </a:lnTo>
                <a:lnTo>
                  <a:pt x="1211" y="1651"/>
                </a:lnTo>
                <a:lnTo>
                  <a:pt x="8" y="1664"/>
                </a:lnTo>
                <a:lnTo>
                  <a:pt x="0" y="321"/>
                </a:lnTo>
                <a:close/>
              </a:path>
            </a:pathLst>
          </a:custGeom>
          <a:gradFill rotWithShape="1">
            <a:gsLst>
              <a:gs pos="0">
                <a:srgbClr val="9999FF"/>
              </a:gs>
              <a:gs pos="100000">
                <a:srgbClr val="9999FF">
                  <a:gamma/>
                  <a:tint val="39216"/>
                  <a:invGamma/>
                  <a:alpha val="39999"/>
                </a:srgbClr>
              </a:gs>
            </a:gsLst>
            <a:lin ang="5400000" scaled="1"/>
          </a:gradFill>
          <a:ln w="9525" cap="flat" cmpd="sng">
            <a:noFill/>
            <a:prstDash val="solid"/>
            <a:round/>
            <a:headEnd type="none" w="med" len="med"/>
            <a:tailEnd type="none" w="med" len="me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pitchFamily="34" charset="0"/>
            </a:endParaRPr>
          </a:p>
        </p:txBody>
      </p:sp>
      <p:sp>
        <p:nvSpPr>
          <p:cNvPr id="15" name="Freeform 5"/>
          <p:cNvSpPr>
            <a:spLocks/>
          </p:cNvSpPr>
          <p:nvPr/>
        </p:nvSpPr>
        <p:spPr bwMode="gray">
          <a:xfrm>
            <a:off x="762000" y="2696988"/>
            <a:ext cx="2397125" cy="3675683"/>
          </a:xfrm>
          <a:custGeom>
            <a:avLst/>
            <a:gdLst/>
            <a:ahLst/>
            <a:cxnLst>
              <a:cxn ang="0">
                <a:pos x="0" y="351"/>
              </a:cxn>
              <a:cxn ang="0">
                <a:pos x="1211" y="0"/>
              </a:cxn>
              <a:cxn ang="0">
                <a:pos x="1223" y="244"/>
              </a:cxn>
              <a:cxn ang="0">
                <a:pos x="1223" y="1568"/>
              </a:cxn>
              <a:cxn ang="0">
                <a:pos x="8" y="1575"/>
              </a:cxn>
              <a:cxn ang="0">
                <a:pos x="0" y="351"/>
              </a:cxn>
            </a:cxnLst>
            <a:rect l="0" t="0" r="r" b="b"/>
            <a:pathLst>
              <a:path w="1223" h="1575">
                <a:moveTo>
                  <a:pt x="0" y="351"/>
                </a:moveTo>
                <a:lnTo>
                  <a:pt x="1211" y="0"/>
                </a:lnTo>
                <a:lnTo>
                  <a:pt x="1223" y="244"/>
                </a:lnTo>
                <a:lnTo>
                  <a:pt x="1223" y="1568"/>
                </a:lnTo>
                <a:lnTo>
                  <a:pt x="8" y="1575"/>
                </a:lnTo>
                <a:lnTo>
                  <a:pt x="0" y="351"/>
                </a:lnTo>
                <a:close/>
              </a:path>
            </a:pathLst>
          </a:custGeom>
          <a:gradFill rotWithShape="1">
            <a:gsLst>
              <a:gs pos="0">
                <a:srgbClr val="4EA7EA"/>
              </a:gs>
              <a:gs pos="100000">
                <a:srgbClr val="4EA7EA">
                  <a:gamma/>
                  <a:tint val="36471"/>
                  <a:invGamma/>
                  <a:alpha val="39999"/>
                </a:srgbClr>
              </a:gs>
            </a:gsLst>
            <a:lin ang="5400000" scaled="1"/>
          </a:gradFill>
          <a:ln w="9525" cap="flat" cmpd="sng">
            <a:noFill/>
            <a:prstDash val="solid"/>
            <a:round/>
            <a:headEnd type="none" w="med" len="med"/>
            <a:tailEnd type="none" w="med" len="me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pitchFamily="34" charset="0"/>
            </a:endParaRPr>
          </a:p>
        </p:txBody>
      </p:sp>
      <p:sp>
        <p:nvSpPr>
          <p:cNvPr id="16" name="Line 6"/>
          <p:cNvSpPr>
            <a:spLocks noChangeShapeType="1"/>
          </p:cNvSpPr>
          <p:nvPr/>
        </p:nvSpPr>
        <p:spPr bwMode="auto">
          <a:xfrm>
            <a:off x="3122613" y="3345061"/>
            <a:ext cx="22225" cy="2997448"/>
          </a:xfrm>
          <a:prstGeom prst="line">
            <a:avLst/>
          </a:prstGeom>
          <a:noFill/>
          <a:ln w="9525">
            <a:solidFill>
              <a:srgbClr val="000000"/>
            </a:solidFill>
            <a:prstDash val="dash"/>
            <a:round/>
            <a:headEnd/>
            <a:tailEnd/>
          </a:ln>
          <a:effectLst>
            <a:outerShdw dist="28398" dir="3806097" algn="ctr" rotWithShape="0">
              <a:srgbClr val="000000">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pitchFamily="34" charset="0"/>
            </a:endParaRPr>
          </a:p>
        </p:txBody>
      </p:sp>
      <p:sp>
        <p:nvSpPr>
          <p:cNvPr id="17" name="Line 7"/>
          <p:cNvSpPr>
            <a:spLocks noChangeShapeType="1"/>
          </p:cNvSpPr>
          <p:nvPr/>
        </p:nvSpPr>
        <p:spPr bwMode="auto">
          <a:xfrm>
            <a:off x="5472113" y="2872233"/>
            <a:ext cx="6350" cy="3460750"/>
          </a:xfrm>
          <a:prstGeom prst="line">
            <a:avLst/>
          </a:prstGeom>
          <a:noFill/>
          <a:ln w="9525">
            <a:solidFill>
              <a:srgbClr val="000000"/>
            </a:solidFill>
            <a:prstDash val="dash"/>
            <a:round/>
            <a:headEnd/>
            <a:tailEnd/>
          </a:ln>
          <a:effectLst>
            <a:outerShdw dist="28398" dir="3806097" algn="ctr" rotWithShape="0">
              <a:srgbClr val="000000">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pitchFamily="34" charset="0"/>
            </a:endParaRPr>
          </a:p>
        </p:txBody>
      </p:sp>
      <p:sp>
        <p:nvSpPr>
          <p:cNvPr id="18" name="Line 8"/>
          <p:cNvSpPr>
            <a:spLocks noChangeShapeType="1"/>
          </p:cNvSpPr>
          <p:nvPr/>
        </p:nvSpPr>
        <p:spPr bwMode="auto">
          <a:xfrm flipH="1">
            <a:off x="7731125" y="2999233"/>
            <a:ext cx="7938" cy="3330575"/>
          </a:xfrm>
          <a:prstGeom prst="line">
            <a:avLst/>
          </a:prstGeom>
          <a:noFill/>
          <a:ln w="9525">
            <a:solidFill>
              <a:srgbClr val="000000"/>
            </a:solidFill>
            <a:prstDash val="dash"/>
            <a:round/>
            <a:headEnd/>
            <a:tailEnd/>
          </a:ln>
          <a:effectLst>
            <a:outerShdw dist="28398" dir="3806097" algn="ctr" rotWithShape="0">
              <a:srgbClr val="000000">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pitchFamily="34" charset="0"/>
            </a:endParaRPr>
          </a:p>
        </p:txBody>
      </p:sp>
      <p:sp>
        <p:nvSpPr>
          <p:cNvPr id="19" name="Freeform 9"/>
          <p:cNvSpPr>
            <a:spLocks/>
          </p:cNvSpPr>
          <p:nvPr/>
        </p:nvSpPr>
        <p:spPr bwMode="gray">
          <a:xfrm>
            <a:off x="741363" y="1688875"/>
            <a:ext cx="7697788" cy="1892011"/>
          </a:xfrm>
          <a:custGeom>
            <a:avLst/>
            <a:gdLst/>
            <a:ahLst/>
            <a:cxnLst>
              <a:cxn ang="0">
                <a:pos x="0" y="761"/>
              </a:cxn>
              <a:cxn ang="0">
                <a:pos x="1543" y="312"/>
              </a:cxn>
              <a:cxn ang="0">
                <a:pos x="1543" y="579"/>
              </a:cxn>
              <a:cxn ang="0">
                <a:pos x="2777" y="242"/>
              </a:cxn>
              <a:cxn ang="0">
                <a:pos x="2771" y="492"/>
              </a:cxn>
              <a:cxn ang="0">
                <a:pos x="3815" y="228"/>
              </a:cxn>
              <a:cxn ang="0">
                <a:pos x="3815" y="0"/>
              </a:cxn>
              <a:cxn ang="0">
                <a:pos x="4247" y="306"/>
              </a:cxn>
              <a:cxn ang="0">
                <a:pos x="3822" y="735"/>
              </a:cxn>
              <a:cxn ang="0">
                <a:pos x="3816" y="492"/>
              </a:cxn>
              <a:cxn ang="0">
                <a:pos x="2519" y="884"/>
              </a:cxn>
              <a:cxn ang="0">
                <a:pos x="2528" y="581"/>
              </a:cxn>
              <a:cxn ang="0">
                <a:pos x="1277" y="930"/>
              </a:cxn>
              <a:cxn ang="0">
                <a:pos x="1277" y="654"/>
              </a:cxn>
              <a:cxn ang="0">
                <a:pos x="0" y="1028"/>
              </a:cxn>
              <a:cxn ang="0">
                <a:pos x="0" y="761"/>
              </a:cxn>
            </a:cxnLst>
            <a:rect l="0" t="0" r="r" b="b"/>
            <a:pathLst>
              <a:path w="4247" h="1028">
                <a:moveTo>
                  <a:pt x="0" y="761"/>
                </a:moveTo>
                <a:lnTo>
                  <a:pt x="1543" y="312"/>
                </a:lnTo>
                <a:lnTo>
                  <a:pt x="1543" y="579"/>
                </a:lnTo>
                <a:lnTo>
                  <a:pt x="2777" y="242"/>
                </a:lnTo>
                <a:lnTo>
                  <a:pt x="2771" y="492"/>
                </a:lnTo>
                <a:lnTo>
                  <a:pt x="3815" y="228"/>
                </a:lnTo>
                <a:lnTo>
                  <a:pt x="3815" y="0"/>
                </a:lnTo>
                <a:lnTo>
                  <a:pt x="4247" y="306"/>
                </a:lnTo>
                <a:lnTo>
                  <a:pt x="3822" y="735"/>
                </a:lnTo>
                <a:lnTo>
                  <a:pt x="3816" y="492"/>
                </a:lnTo>
                <a:lnTo>
                  <a:pt x="2519" y="884"/>
                </a:lnTo>
                <a:lnTo>
                  <a:pt x="2528" y="581"/>
                </a:lnTo>
                <a:lnTo>
                  <a:pt x="1277" y="930"/>
                </a:lnTo>
                <a:lnTo>
                  <a:pt x="1277" y="654"/>
                </a:lnTo>
                <a:lnTo>
                  <a:pt x="0" y="1028"/>
                </a:lnTo>
                <a:lnTo>
                  <a:pt x="0" y="761"/>
                </a:lnTo>
                <a:close/>
              </a:path>
            </a:pathLst>
          </a:custGeom>
          <a:gradFill rotWithShape="1">
            <a:gsLst>
              <a:gs pos="0">
                <a:srgbClr val="49C349"/>
              </a:gs>
              <a:gs pos="100000">
                <a:srgbClr val="3399FF"/>
              </a:gs>
            </a:gsLst>
            <a:lin ang="0" scaled="1"/>
          </a:gradFill>
          <a:ln w="9525" cap="flat" cmpd="sng">
            <a:noFill/>
            <a:prstDash val="solid"/>
            <a:round/>
            <a:headEnd/>
            <a:tailEnd/>
          </a:ln>
          <a:effectLst>
            <a:outerShdw dist="35921" dir="2700000" algn="ctr" rotWithShape="0">
              <a:srgbClr val="000000"/>
            </a:outerShdw>
          </a:effectLst>
        </p:spPr>
        <p:txBody>
          <a:bodyPr wrap="none" anchor="ctr"/>
          <a:lstStyle/>
          <a:p>
            <a:pPr>
              <a:defRPr/>
            </a:pPr>
            <a:endParaRPr lang="zh-CN" altLang="en-US">
              <a:solidFill>
                <a:srgbClr val="000000"/>
              </a:solidFill>
              <a:latin typeface="Arial" pitchFamily="34" charset="0"/>
            </a:endParaRPr>
          </a:p>
        </p:txBody>
      </p:sp>
      <p:sp>
        <p:nvSpPr>
          <p:cNvPr id="21" name="AutoShape 10"/>
          <p:cNvSpPr>
            <a:spLocks noChangeArrowheads="1"/>
          </p:cNvSpPr>
          <p:nvPr/>
        </p:nvSpPr>
        <p:spPr bwMode="ltGray">
          <a:xfrm>
            <a:off x="765175" y="5963096"/>
            <a:ext cx="2379663" cy="485775"/>
          </a:xfrm>
          <a:prstGeom prst="bevel">
            <a:avLst>
              <a:gd name="adj" fmla="val 5949"/>
            </a:avLst>
          </a:prstGeom>
          <a:gradFill rotWithShape="1">
            <a:gsLst>
              <a:gs pos="0">
                <a:srgbClr val="4EA7EA">
                  <a:gamma/>
                  <a:shade val="30196"/>
                  <a:invGamma/>
                </a:srgbClr>
              </a:gs>
              <a:gs pos="50000">
                <a:srgbClr val="4EA7EA"/>
              </a:gs>
              <a:gs pos="100000">
                <a:srgbClr val="4EA7EA">
                  <a:gamma/>
                  <a:shade val="30196"/>
                  <a:invGamma/>
                </a:srgbClr>
              </a:gs>
            </a:gsLst>
            <a:lin ang="5400000" scaled="1"/>
          </a:grad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pitchFamily="34" charset="0"/>
            </a:endParaRPr>
          </a:p>
        </p:txBody>
      </p:sp>
      <p:sp>
        <p:nvSpPr>
          <p:cNvPr id="22" name="AutoShape 11"/>
          <p:cNvSpPr>
            <a:spLocks noChangeArrowheads="1"/>
          </p:cNvSpPr>
          <p:nvPr/>
        </p:nvSpPr>
        <p:spPr bwMode="ltGray">
          <a:xfrm>
            <a:off x="3148013" y="5963096"/>
            <a:ext cx="2336800" cy="485775"/>
          </a:xfrm>
          <a:prstGeom prst="bevel">
            <a:avLst>
              <a:gd name="adj" fmla="val 5949"/>
            </a:avLst>
          </a:prstGeom>
          <a:gradFill rotWithShape="1">
            <a:gsLst>
              <a:gs pos="0">
                <a:srgbClr val="9999FF">
                  <a:gamma/>
                  <a:shade val="30196"/>
                  <a:invGamma/>
                </a:srgbClr>
              </a:gs>
              <a:gs pos="50000">
                <a:srgbClr val="9999FF"/>
              </a:gs>
              <a:gs pos="100000">
                <a:srgbClr val="9999FF">
                  <a:gamma/>
                  <a:shade val="30196"/>
                  <a:invGamma/>
                </a:srgbClr>
              </a:gs>
            </a:gsLst>
            <a:lin ang="5400000" scaled="1"/>
          </a:grad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pitchFamily="34" charset="0"/>
            </a:endParaRPr>
          </a:p>
        </p:txBody>
      </p:sp>
      <p:sp>
        <p:nvSpPr>
          <p:cNvPr id="24" name="AutoShape 12"/>
          <p:cNvSpPr>
            <a:spLocks noChangeArrowheads="1"/>
          </p:cNvSpPr>
          <p:nvPr/>
        </p:nvSpPr>
        <p:spPr bwMode="ltGray">
          <a:xfrm>
            <a:off x="5484813" y="5963096"/>
            <a:ext cx="2260600" cy="485775"/>
          </a:xfrm>
          <a:prstGeom prst="bevel">
            <a:avLst>
              <a:gd name="adj" fmla="val 5949"/>
            </a:avLst>
          </a:prstGeom>
          <a:gradFill rotWithShape="1">
            <a:gsLst>
              <a:gs pos="0">
                <a:srgbClr val="855ADA">
                  <a:gamma/>
                  <a:shade val="30196"/>
                  <a:invGamma/>
                </a:srgbClr>
              </a:gs>
              <a:gs pos="50000">
                <a:srgbClr val="855ADA"/>
              </a:gs>
              <a:gs pos="100000">
                <a:srgbClr val="855ADA">
                  <a:gamma/>
                  <a:shade val="30196"/>
                  <a:invGamma/>
                </a:srgbClr>
              </a:gs>
            </a:gsLst>
            <a:lin ang="5400000" scaled="1"/>
          </a:grad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pitchFamily="34" charset="0"/>
            </a:endParaRPr>
          </a:p>
        </p:txBody>
      </p:sp>
      <p:sp>
        <p:nvSpPr>
          <p:cNvPr id="30" name="Text Box 18"/>
          <p:cNvSpPr txBox="1">
            <a:spLocks noChangeArrowheads="1"/>
          </p:cNvSpPr>
          <p:nvPr/>
        </p:nvSpPr>
        <p:spPr bwMode="gray">
          <a:xfrm>
            <a:off x="830262" y="4244131"/>
            <a:ext cx="2260600" cy="923330"/>
          </a:xfrm>
          <a:prstGeom prst="rect">
            <a:avLst/>
          </a:prstGeom>
          <a:noFill/>
          <a:ln w="9525" algn="ctr">
            <a:noFill/>
            <a:miter lim="800000"/>
            <a:headEnd/>
            <a:tailEnd/>
          </a:ln>
        </p:spPr>
        <p:txBody>
          <a:bodyPr>
            <a:spAutoFit/>
          </a:bodyPr>
          <a:lstStyle/>
          <a:p>
            <a:r>
              <a:rPr lang="zh-CN" altLang="en-US" dirty="0">
                <a:latin typeface="宋体" panose="02010600030101010101" pitchFamily="2" charset="-122"/>
                <a:cs typeface="Arial" charset="0"/>
              </a:rPr>
              <a:t>新版</a:t>
            </a:r>
            <a:r>
              <a:rPr lang="en-US" altLang="zh-CN" dirty="0">
                <a:latin typeface="宋体" panose="02010600030101010101" pitchFamily="2" charset="-122"/>
                <a:cs typeface="Arial" charset="0"/>
              </a:rPr>
              <a:t>《</a:t>
            </a:r>
            <a:r>
              <a:rPr lang="zh-CN" altLang="en-US" dirty="0">
                <a:latin typeface="宋体" panose="02010600030101010101" pitchFamily="2" charset="-122"/>
                <a:cs typeface="Arial" charset="0"/>
              </a:rPr>
              <a:t>事业单位法人证书</a:t>
            </a:r>
            <a:r>
              <a:rPr lang="en-US" altLang="zh-CN" dirty="0">
                <a:latin typeface="宋体" panose="02010600030101010101" pitchFamily="2" charset="-122"/>
                <a:cs typeface="Arial" charset="0"/>
              </a:rPr>
              <a:t>》</a:t>
            </a:r>
            <a:r>
              <a:rPr lang="zh-CN" altLang="en-US" dirty="0">
                <a:latin typeface="宋体" panose="02010600030101010101" pitchFamily="2" charset="-122"/>
                <a:cs typeface="Arial" charset="0"/>
              </a:rPr>
              <a:t>自</a:t>
            </a:r>
            <a:r>
              <a:rPr lang="en-US" altLang="zh-CN" dirty="0">
                <a:latin typeface="宋体" panose="02010600030101010101" pitchFamily="2" charset="-122"/>
                <a:cs typeface="Arial" charset="0"/>
              </a:rPr>
              <a:t>2016</a:t>
            </a:r>
            <a:r>
              <a:rPr lang="zh-CN" altLang="en-US" dirty="0">
                <a:latin typeface="宋体" panose="02010600030101010101" pitchFamily="2" charset="-122"/>
                <a:cs typeface="Arial" charset="0"/>
              </a:rPr>
              <a:t>年</a:t>
            </a:r>
            <a:r>
              <a:rPr lang="en-US" altLang="zh-CN" dirty="0">
                <a:latin typeface="宋体" panose="02010600030101010101" pitchFamily="2" charset="-122"/>
                <a:cs typeface="Arial" charset="0"/>
              </a:rPr>
              <a:t>1</a:t>
            </a:r>
            <a:r>
              <a:rPr lang="zh-CN" altLang="en-US" dirty="0">
                <a:latin typeface="宋体" panose="02010600030101010101" pitchFamily="2" charset="-122"/>
                <a:cs typeface="Arial" charset="0"/>
              </a:rPr>
              <a:t>月</a:t>
            </a:r>
            <a:r>
              <a:rPr lang="en-US" altLang="zh-CN" dirty="0">
                <a:latin typeface="宋体" panose="02010600030101010101" pitchFamily="2" charset="-122"/>
                <a:cs typeface="Arial" charset="0"/>
              </a:rPr>
              <a:t>1</a:t>
            </a:r>
            <a:r>
              <a:rPr lang="zh-CN" altLang="en-US" dirty="0">
                <a:latin typeface="宋体" panose="02010600030101010101" pitchFamily="2" charset="-122"/>
                <a:cs typeface="Arial" charset="0"/>
              </a:rPr>
              <a:t>日起</a:t>
            </a:r>
            <a:r>
              <a:rPr lang="zh-CN" altLang="en-US" dirty="0" smtClean="0">
                <a:latin typeface="宋体" panose="02010600030101010101" pitchFamily="2" charset="-122"/>
                <a:cs typeface="Arial" charset="0"/>
              </a:rPr>
              <a:t>启用</a:t>
            </a:r>
            <a:endParaRPr lang="en-US" altLang="zh-CN" dirty="0">
              <a:latin typeface="宋体" panose="02010600030101010101" pitchFamily="2" charset="-122"/>
              <a:cs typeface="Arial" charset="0"/>
            </a:endParaRPr>
          </a:p>
        </p:txBody>
      </p:sp>
      <p:sp>
        <p:nvSpPr>
          <p:cNvPr id="31" name="Text Box 19"/>
          <p:cNvSpPr txBox="1">
            <a:spLocks noChangeArrowheads="1"/>
          </p:cNvSpPr>
          <p:nvPr/>
        </p:nvSpPr>
        <p:spPr bwMode="auto">
          <a:xfrm>
            <a:off x="1519238" y="5991671"/>
            <a:ext cx="870751" cy="461665"/>
          </a:xfrm>
          <a:prstGeom prst="rect">
            <a:avLst/>
          </a:prstGeom>
          <a:noFill/>
          <a:ln w="9525" algn="ctr">
            <a:noFill/>
            <a:miter lim="800000"/>
            <a:headEnd/>
            <a:tailEnd/>
          </a:ln>
        </p:spPr>
        <p:txBody>
          <a:bodyPr wrap="none">
            <a:spAutoFit/>
          </a:bodyPr>
          <a:lstStyle/>
          <a:p>
            <a:pPr eaLnBrk="0" hangingPunct="0"/>
            <a:r>
              <a:rPr lang="en-US" altLang="zh-CN" sz="2400" b="1" dirty="0" smtClean="0">
                <a:solidFill>
                  <a:srgbClr val="FFFFFF"/>
                </a:solidFill>
                <a:latin typeface="Arial" pitchFamily="34" charset="0"/>
              </a:rPr>
              <a:t>2016</a:t>
            </a:r>
            <a:endParaRPr lang="en-US" altLang="zh-CN" sz="2400" b="1" dirty="0">
              <a:solidFill>
                <a:srgbClr val="FFFFFF"/>
              </a:solidFill>
              <a:latin typeface="Arial" pitchFamily="34" charset="0"/>
            </a:endParaRPr>
          </a:p>
        </p:txBody>
      </p:sp>
      <p:sp>
        <p:nvSpPr>
          <p:cNvPr id="32" name="Text Box 20"/>
          <p:cNvSpPr txBox="1">
            <a:spLocks noChangeArrowheads="1"/>
          </p:cNvSpPr>
          <p:nvPr/>
        </p:nvSpPr>
        <p:spPr bwMode="auto">
          <a:xfrm>
            <a:off x="3816350" y="5988496"/>
            <a:ext cx="870751" cy="461665"/>
          </a:xfrm>
          <a:prstGeom prst="rect">
            <a:avLst/>
          </a:prstGeom>
          <a:noFill/>
          <a:ln w="9525" algn="ctr">
            <a:noFill/>
            <a:miter lim="800000"/>
            <a:headEnd/>
            <a:tailEnd/>
          </a:ln>
        </p:spPr>
        <p:txBody>
          <a:bodyPr wrap="none">
            <a:spAutoFit/>
          </a:bodyPr>
          <a:lstStyle/>
          <a:p>
            <a:pPr eaLnBrk="0" hangingPunct="0"/>
            <a:r>
              <a:rPr lang="en-US" altLang="zh-CN" sz="2400" b="1" dirty="0" smtClean="0">
                <a:solidFill>
                  <a:srgbClr val="FFFFFF"/>
                </a:solidFill>
                <a:latin typeface="Arial" pitchFamily="34" charset="0"/>
              </a:rPr>
              <a:t>2016</a:t>
            </a:r>
            <a:endParaRPr lang="en-US" altLang="zh-CN" sz="2400" b="1" dirty="0">
              <a:solidFill>
                <a:srgbClr val="FFFFFF"/>
              </a:solidFill>
              <a:latin typeface="Arial" pitchFamily="34" charset="0"/>
            </a:endParaRPr>
          </a:p>
        </p:txBody>
      </p:sp>
      <p:sp>
        <p:nvSpPr>
          <p:cNvPr id="33" name="Text Box 21"/>
          <p:cNvSpPr txBox="1">
            <a:spLocks noChangeArrowheads="1"/>
          </p:cNvSpPr>
          <p:nvPr/>
        </p:nvSpPr>
        <p:spPr bwMode="auto">
          <a:xfrm>
            <a:off x="6246813" y="5988496"/>
            <a:ext cx="870751" cy="461665"/>
          </a:xfrm>
          <a:prstGeom prst="rect">
            <a:avLst/>
          </a:prstGeom>
          <a:noFill/>
          <a:ln w="9525" algn="ctr">
            <a:noFill/>
            <a:miter lim="800000"/>
            <a:headEnd/>
            <a:tailEnd/>
          </a:ln>
        </p:spPr>
        <p:txBody>
          <a:bodyPr wrap="none">
            <a:spAutoFit/>
          </a:bodyPr>
          <a:lstStyle/>
          <a:p>
            <a:pPr eaLnBrk="0" hangingPunct="0"/>
            <a:r>
              <a:rPr lang="en-US" altLang="zh-CN" sz="2400" b="1" dirty="0" smtClean="0">
                <a:solidFill>
                  <a:srgbClr val="FFFFFF"/>
                </a:solidFill>
                <a:latin typeface="Arial" pitchFamily="34" charset="0"/>
              </a:rPr>
              <a:t>2017</a:t>
            </a:r>
            <a:endParaRPr lang="en-US" altLang="zh-CN" sz="2400" b="1" dirty="0">
              <a:solidFill>
                <a:srgbClr val="FFFFFF"/>
              </a:solidFill>
              <a:latin typeface="Arial" pitchFamily="34" charset="0"/>
            </a:endParaRPr>
          </a:p>
        </p:txBody>
      </p:sp>
      <p:sp>
        <p:nvSpPr>
          <p:cNvPr id="34" name="Text Box 22"/>
          <p:cNvSpPr txBox="1">
            <a:spLocks noChangeArrowheads="1"/>
          </p:cNvSpPr>
          <p:nvPr/>
        </p:nvSpPr>
        <p:spPr bwMode="blackWhite">
          <a:xfrm>
            <a:off x="840717" y="3595453"/>
            <a:ext cx="1063112" cy="338554"/>
          </a:xfrm>
          <a:prstGeom prst="rect">
            <a:avLst/>
          </a:prstGeom>
          <a:noFill/>
          <a:ln w="9525" algn="ctr">
            <a:noFill/>
            <a:miter lim="800000"/>
            <a:headEnd/>
            <a:tailEnd/>
          </a:ln>
        </p:spPr>
        <p:txBody>
          <a:bodyPr wrap="none">
            <a:spAutoFit/>
          </a:bodyPr>
          <a:lstStyle/>
          <a:p>
            <a:pPr eaLnBrk="0" hangingPunct="0"/>
            <a:r>
              <a:rPr lang="en-US" altLang="zh-CN" sz="1600" dirty="0">
                <a:solidFill>
                  <a:srgbClr val="003A74"/>
                </a:solidFill>
                <a:latin typeface="Arial" pitchFamily="34" charset="0"/>
              </a:rPr>
              <a:t> </a:t>
            </a:r>
            <a:r>
              <a:rPr lang="zh-CN" altLang="en-US" sz="1600" b="1" dirty="0">
                <a:solidFill>
                  <a:srgbClr val="003A74"/>
                </a:solidFill>
                <a:latin typeface="Arial" pitchFamily="34" charset="0"/>
              </a:rPr>
              <a:t>证书启用</a:t>
            </a:r>
            <a:endParaRPr lang="en-US" altLang="zh-CN" sz="1600" b="1" dirty="0">
              <a:solidFill>
                <a:srgbClr val="003A74"/>
              </a:solidFill>
              <a:latin typeface="Arial" pitchFamily="34" charset="0"/>
            </a:endParaRPr>
          </a:p>
        </p:txBody>
      </p:sp>
      <p:sp>
        <p:nvSpPr>
          <p:cNvPr id="35" name="Text Box 23"/>
          <p:cNvSpPr txBox="1">
            <a:spLocks noChangeArrowheads="1"/>
          </p:cNvSpPr>
          <p:nvPr/>
        </p:nvSpPr>
        <p:spPr bwMode="gray">
          <a:xfrm>
            <a:off x="3159919" y="3750164"/>
            <a:ext cx="2222500" cy="2246769"/>
          </a:xfrm>
          <a:prstGeom prst="rect">
            <a:avLst/>
          </a:prstGeom>
          <a:noFill/>
          <a:ln w="9525" algn="ctr">
            <a:noFill/>
            <a:miter lim="800000"/>
            <a:headEnd/>
            <a:tailEnd/>
          </a:ln>
        </p:spPr>
        <p:txBody>
          <a:bodyPr>
            <a:spAutoFit/>
          </a:bodyPr>
          <a:lstStyle/>
          <a:p>
            <a:r>
              <a:rPr lang="zh-CN" altLang="en-US" sz="1400" dirty="0">
                <a:cs typeface="Arial" charset="0"/>
              </a:rPr>
              <a:t>自</a:t>
            </a:r>
            <a:r>
              <a:rPr lang="en-US" altLang="zh-CN" sz="1400" dirty="0">
                <a:cs typeface="Arial" charset="0"/>
              </a:rPr>
              <a:t>2016</a:t>
            </a:r>
            <a:r>
              <a:rPr lang="zh-CN" altLang="en-US" sz="1400" dirty="0">
                <a:cs typeface="Arial" charset="0"/>
              </a:rPr>
              <a:t>年</a:t>
            </a:r>
            <a:r>
              <a:rPr lang="en-US" altLang="zh-CN" sz="1400" dirty="0">
                <a:cs typeface="Arial" charset="0"/>
              </a:rPr>
              <a:t>1</a:t>
            </a:r>
            <a:r>
              <a:rPr lang="zh-CN" altLang="en-US" sz="1400" dirty="0">
                <a:cs typeface="Arial" charset="0"/>
              </a:rPr>
              <a:t>月</a:t>
            </a:r>
            <a:r>
              <a:rPr lang="en-US" altLang="zh-CN" sz="1400" dirty="0">
                <a:cs typeface="Arial" charset="0"/>
              </a:rPr>
              <a:t>1</a:t>
            </a:r>
            <a:r>
              <a:rPr lang="zh-CN" altLang="en-US" sz="1400" dirty="0">
                <a:cs typeface="Arial" charset="0"/>
              </a:rPr>
              <a:t>日起，登记管理机关办理事业单位设立登记、变更登记、证书补（换）领时，一律使用新版</a:t>
            </a:r>
            <a:r>
              <a:rPr lang="en-US" altLang="zh-CN" sz="1400" dirty="0">
                <a:cs typeface="Arial" charset="0"/>
              </a:rPr>
              <a:t>《</a:t>
            </a:r>
            <a:r>
              <a:rPr lang="zh-CN" altLang="en-US" sz="1400" dirty="0">
                <a:cs typeface="Arial" charset="0"/>
              </a:rPr>
              <a:t>事业单位法人证书</a:t>
            </a:r>
            <a:r>
              <a:rPr lang="en-US" altLang="zh-CN" sz="1400" dirty="0">
                <a:cs typeface="Arial" charset="0"/>
              </a:rPr>
              <a:t>》</a:t>
            </a:r>
            <a:r>
              <a:rPr lang="zh-CN" altLang="en-US" sz="1400" dirty="0">
                <a:cs typeface="Arial" charset="0"/>
              </a:rPr>
              <a:t>。一律按“代码制度建设总体方案”的要求，赋予事业单位法人存续期间保持不变的统一社会信用代码</a:t>
            </a:r>
            <a:endParaRPr lang="en-US" altLang="zh-CN" sz="1400" dirty="0">
              <a:cs typeface="Arial" charset="0"/>
            </a:endParaRPr>
          </a:p>
        </p:txBody>
      </p:sp>
      <p:sp>
        <p:nvSpPr>
          <p:cNvPr id="36" name="Text Box 24"/>
          <p:cNvSpPr txBox="1">
            <a:spLocks noChangeArrowheads="1"/>
          </p:cNvSpPr>
          <p:nvPr/>
        </p:nvSpPr>
        <p:spPr bwMode="blackWhite">
          <a:xfrm>
            <a:off x="3122613" y="3356029"/>
            <a:ext cx="1063112" cy="338554"/>
          </a:xfrm>
          <a:prstGeom prst="rect">
            <a:avLst/>
          </a:prstGeom>
          <a:noFill/>
          <a:ln w="9525" algn="ctr">
            <a:noFill/>
            <a:miter lim="800000"/>
            <a:headEnd/>
            <a:tailEnd/>
          </a:ln>
        </p:spPr>
        <p:txBody>
          <a:bodyPr wrap="none">
            <a:spAutoFit/>
          </a:bodyPr>
          <a:lstStyle>
            <a:defPPr>
              <a:defRPr lang="en-US"/>
            </a:defPPr>
            <a:lvl1pPr eaLnBrk="0" hangingPunct="0">
              <a:defRPr sz="1600">
                <a:solidFill>
                  <a:srgbClr val="003A74"/>
                </a:solidFill>
                <a:latin typeface="Arial" pitchFamily="34" charset="0"/>
              </a:defRPr>
            </a:lvl1pPr>
          </a:lstStyle>
          <a:p>
            <a:r>
              <a:rPr lang="en-US" altLang="zh-CN" dirty="0"/>
              <a:t> </a:t>
            </a:r>
            <a:r>
              <a:rPr lang="zh-CN" altLang="en-US" b="1" dirty="0"/>
              <a:t>登记操作</a:t>
            </a:r>
            <a:endParaRPr lang="en-US" altLang="zh-CN" b="1" dirty="0"/>
          </a:p>
        </p:txBody>
      </p:sp>
      <p:sp>
        <p:nvSpPr>
          <p:cNvPr id="37" name="Text Box 25"/>
          <p:cNvSpPr txBox="1">
            <a:spLocks noChangeArrowheads="1"/>
          </p:cNvSpPr>
          <p:nvPr/>
        </p:nvSpPr>
        <p:spPr bwMode="gray">
          <a:xfrm>
            <a:off x="5489575" y="3680148"/>
            <a:ext cx="2222500" cy="1754326"/>
          </a:xfrm>
          <a:prstGeom prst="rect">
            <a:avLst/>
          </a:prstGeom>
          <a:noFill/>
          <a:ln w="9525" algn="ctr">
            <a:noFill/>
            <a:miter lim="800000"/>
            <a:headEnd/>
            <a:tailEnd/>
          </a:ln>
        </p:spPr>
        <p:txBody>
          <a:bodyPr>
            <a:spAutoFit/>
          </a:bodyPr>
          <a:lstStyle/>
          <a:p>
            <a:pPr eaLnBrk="1" hangingPunct="1"/>
            <a:r>
              <a:rPr lang="zh-CN" altLang="en-US" dirty="0">
                <a:cs typeface="Arial" charset="0"/>
              </a:rPr>
              <a:t>为平稳过渡，有序推进，各地区各设立过渡期。截至</a:t>
            </a:r>
            <a:r>
              <a:rPr lang="en-US" altLang="zh-CN" dirty="0">
                <a:cs typeface="Arial" charset="0"/>
              </a:rPr>
              <a:t>2017</a:t>
            </a:r>
            <a:r>
              <a:rPr lang="zh-CN" altLang="en-US" dirty="0">
                <a:cs typeface="Arial" charset="0"/>
              </a:rPr>
              <a:t>年底，分期分批完成为事业单位免费换发新证工作</a:t>
            </a:r>
            <a:endParaRPr lang="en-US" altLang="zh-CN" dirty="0">
              <a:cs typeface="Arial" charset="0"/>
            </a:endParaRPr>
          </a:p>
        </p:txBody>
      </p:sp>
      <p:sp>
        <p:nvSpPr>
          <p:cNvPr id="38" name="Text Box 26"/>
          <p:cNvSpPr txBox="1">
            <a:spLocks noChangeArrowheads="1"/>
          </p:cNvSpPr>
          <p:nvPr/>
        </p:nvSpPr>
        <p:spPr bwMode="blackWhite">
          <a:xfrm>
            <a:off x="5484813" y="3244337"/>
            <a:ext cx="1069524" cy="338554"/>
          </a:xfrm>
          <a:prstGeom prst="rect">
            <a:avLst/>
          </a:prstGeom>
          <a:noFill/>
          <a:ln w="9525" algn="ctr">
            <a:noFill/>
            <a:miter lim="800000"/>
            <a:headEnd/>
            <a:tailEnd/>
          </a:ln>
        </p:spPr>
        <p:txBody>
          <a:bodyPr wrap="none">
            <a:spAutoFit/>
          </a:bodyPr>
          <a:lstStyle/>
          <a:p>
            <a:pPr eaLnBrk="0" hangingPunct="0"/>
            <a:r>
              <a:rPr lang="en-US" altLang="zh-CN" sz="1600" dirty="0">
                <a:solidFill>
                  <a:srgbClr val="003A74"/>
                </a:solidFill>
                <a:latin typeface="Arial" pitchFamily="34" charset="0"/>
              </a:rPr>
              <a:t> </a:t>
            </a:r>
            <a:r>
              <a:rPr lang="zh-CN" altLang="en-US" sz="1600" b="1" dirty="0">
                <a:solidFill>
                  <a:srgbClr val="003A74"/>
                </a:solidFill>
                <a:latin typeface="Arial" pitchFamily="34" charset="0"/>
              </a:rPr>
              <a:t>完成</a:t>
            </a:r>
            <a:r>
              <a:rPr lang="zh-CN" altLang="en-US" sz="1600" b="1" dirty="0" smtClean="0">
                <a:solidFill>
                  <a:srgbClr val="003A74"/>
                </a:solidFill>
                <a:latin typeface="Arial" pitchFamily="34" charset="0"/>
              </a:rPr>
              <a:t>换发</a:t>
            </a:r>
            <a:endParaRPr lang="en-US" altLang="zh-CN" sz="1600" b="1" dirty="0">
              <a:solidFill>
                <a:srgbClr val="003A74"/>
              </a:solidFill>
              <a:latin typeface="Arial" pitchFamily="34" charset="0"/>
            </a:endParaRPr>
          </a:p>
        </p:txBody>
      </p:sp>
      <p:grpSp>
        <p:nvGrpSpPr>
          <p:cNvPr id="23" name="组合 22"/>
          <p:cNvGrpSpPr/>
          <p:nvPr/>
        </p:nvGrpSpPr>
        <p:grpSpPr>
          <a:xfrm>
            <a:off x="683568" y="1484784"/>
            <a:ext cx="6768752" cy="576064"/>
            <a:chOff x="3635896" y="5326837"/>
            <a:chExt cx="5040560" cy="982483"/>
          </a:xfrm>
        </p:grpSpPr>
        <p:sp>
          <p:nvSpPr>
            <p:cNvPr id="25" name="AutoShape 38"/>
            <p:cNvSpPr>
              <a:spLocks noChangeArrowheads="1"/>
            </p:cNvSpPr>
            <p:nvPr/>
          </p:nvSpPr>
          <p:spPr bwMode="gray">
            <a:xfrm>
              <a:off x="3635896" y="5326837"/>
              <a:ext cx="5040560" cy="982483"/>
            </a:xfrm>
            <a:prstGeom prst="roundRect">
              <a:avLst>
                <a:gd name="adj" fmla="val 50000"/>
              </a:avLst>
            </a:prstGeom>
            <a:solidFill>
              <a:srgbClr val="C0C0C0"/>
            </a:solidFill>
            <a:ln w="57150" algn="ctr">
              <a:noFill/>
              <a:round/>
              <a:headEnd/>
              <a:tailEnd/>
            </a:ln>
            <a:effectLst>
              <a:outerShdw dist="63500" dir="3187806" algn="ctr" rotWithShape="0">
                <a:srgbClr val="1C1C1C">
                  <a:alpha val="50000"/>
                </a:srgbClr>
              </a:outerShdw>
            </a:effectLst>
          </p:spPr>
          <p:txBody>
            <a:bodyPr wrap="none" anchor="ctr"/>
            <a:lstStyle/>
            <a:p>
              <a:pPr>
                <a:defRPr/>
              </a:pPr>
              <a:endParaRPr lang="zh-CN" altLang="en-US">
                <a:solidFill>
                  <a:srgbClr val="000000"/>
                </a:solidFill>
                <a:latin typeface="Arial" pitchFamily="34" charset="0"/>
              </a:endParaRPr>
            </a:p>
          </p:txBody>
        </p:sp>
        <p:sp>
          <p:nvSpPr>
            <p:cNvPr id="26" name="AutoShape 39"/>
            <p:cNvSpPr>
              <a:spLocks noChangeArrowheads="1"/>
            </p:cNvSpPr>
            <p:nvPr/>
          </p:nvSpPr>
          <p:spPr bwMode="gray">
            <a:xfrm>
              <a:off x="3678936" y="5413178"/>
              <a:ext cx="4925513" cy="845345"/>
            </a:xfrm>
            <a:prstGeom prst="roundRect">
              <a:avLst>
                <a:gd name="adj" fmla="val 50000"/>
              </a:avLst>
            </a:prstGeom>
            <a:gradFill rotWithShape="1">
              <a:gsLst>
                <a:gs pos="0">
                  <a:srgbClr val="4EA7EA">
                    <a:alpha val="70000"/>
                  </a:srgbClr>
                </a:gs>
                <a:gs pos="100000">
                  <a:srgbClr val="92D050"/>
                </a:gs>
              </a:gsLst>
              <a:lin ang="5400000" scaled="1"/>
            </a:gradFill>
            <a:ln w="19050" algn="ctr">
              <a:solidFill>
                <a:srgbClr val="F8F8F8"/>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pitchFamily="34" charset="0"/>
              </a:endParaRPr>
            </a:p>
          </p:txBody>
        </p:sp>
        <p:sp>
          <p:nvSpPr>
            <p:cNvPr id="27" name="Rectangle 46"/>
            <p:cNvSpPr>
              <a:spLocks noChangeArrowheads="1"/>
            </p:cNvSpPr>
            <p:nvPr/>
          </p:nvSpPr>
          <p:spPr bwMode="auto">
            <a:xfrm>
              <a:off x="3635896" y="5399135"/>
              <a:ext cx="5022175" cy="787374"/>
            </a:xfrm>
            <a:prstGeom prst="rect">
              <a:avLst/>
            </a:prstGeom>
            <a:noFill/>
            <a:ln w="9525" algn="ctr">
              <a:noFill/>
              <a:miter lim="800000"/>
              <a:headEnd/>
              <a:tailEnd/>
            </a:ln>
          </p:spPr>
          <p:txBody>
            <a:bodyPr wrap="square">
              <a:spAutoFit/>
            </a:bodyPr>
            <a:lstStyle/>
            <a:p>
              <a:pPr algn="ctr" eaLnBrk="0" hangingPunct="0"/>
              <a:r>
                <a:rPr lang="zh-CN" altLang="en-US" sz="2400" b="1" dirty="0" smtClean="0">
                  <a:solidFill>
                    <a:schemeClr val="bg1"/>
                  </a:solidFill>
                  <a:latin typeface="Arial" pitchFamily="34" charset="0"/>
                </a:rPr>
                <a:t>按照国发</a:t>
              </a:r>
              <a:r>
                <a:rPr lang="en-US" altLang="zh-CN" sz="2400" b="1" dirty="0">
                  <a:solidFill>
                    <a:schemeClr val="bg1"/>
                  </a:solidFill>
                  <a:latin typeface="Arial" pitchFamily="34" charset="0"/>
                </a:rPr>
                <a:t>〔2015〕33</a:t>
              </a:r>
              <a:r>
                <a:rPr lang="zh-CN" altLang="en-US" sz="2400" b="1" dirty="0" smtClean="0">
                  <a:solidFill>
                    <a:schemeClr val="bg1"/>
                  </a:solidFill>
                  <a:latin typeface="Arial" pitchFamily="34" charset="0"/>
                </a:rPr>
                <a:t>号文件和中央编办发文要求</a:t>
              </a:r>
              <a:endParaRPr lang="en-US" altLang="zh-CN" sz="2400" b="1" dirty="0">
                <a:solidFill>
                  <a:schemeClr val="bg1"/>
                </a:solidFill>
                <a:latin typeface="Arial" pitchFamily="34" charset="0"/>
              </a:endParaRPr>
            </a:p>
          </p:txBody>
        </p:sp>
      </p:grpSp>
    </p:spTree>
    <p:extLst>
      <p:ext uri="{BB962C8B-B14F-4D97-AF65-F5344CB8AC3E}">
        <p14:creationId xmlns:p14="http://schemas.microsoft.com/office/powerpoint/2010/main" val="7187553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日期占位符 3"/>
          <p:cNvSpPr>
            <a:spLocks noGrp="1"/>
          </p:cNvSpPr>
          <p:nvPr>
            <p:ph type="dt" sz="quarter" idx="10"/>
          </p:nvPr>
        </p:nvSpPr>
        <p:spPr>
          <a:noFill/>
        </p:spPr>
        <p:txBody>
          <a:bodyPr/>
          <a:lstStyle>
            <a:lvl1pPr eaLnBrk="0" hangingPunct="0">
              <a:spcBef>
                <a:spcPct val="20000"/>
              </a:spcBef>
              <a:buClr>
                <a:schemeClr val="hlink"/>
              </a:buClr>
              <a:buFont typeface="Wingdings" pitchFamily="2" charset="2"/>
              <a:buChar char="v"/>
              <a:defRPr sz="2400">
                <a:solidFill>
                  <a:schemeClr val="tx1"/>
                </a:solidFill>
                <a:latin typeface="Verdana" pitchFamily="34" charset="0"/>
              </a:defRPr>
            </a:lvl1pPr>
            <a:lvl2pPr marL="742950" indent="-285750" eaLnBrk="0" hangingPunct="0">
              <a:spcBef>
                <a:spcPct val="20000"/>
              </a:spcBef>
              <a:buClr>
                <a:schemeClr val="accent1"/>
              </a:buClr>
              <a:buFont typeface="Wingdings" pitchFamily="2" charset="2"/>
              <a:buChar char="§"/>
              <a:defRPr sz="28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r>
              <a:rPr lang="en-US" altLang="zh-CN" sz="1200" smtClean="0">
                <a:solidFill>
                  <a:schemeClr val="bg1"/>
                </a:solidFill>
                <a:latin typeface="微软雅黑" pitchFamily="34" charset="-122"/>
                <a:ea typeface="微软雅黑" pitchFamily="34" charset="-122"/>
              </a:rPr>
              <a:t>www.conac.cn</a:t>
            </a:r>
          </a:p>
        </p:txBody>
      </p:sp>
      <p:sp>
        <p:nvSpPr>
          <p:cNvPr id="22" name="Rectangle 2"/>
          <p:cNvSpPr txBox="1">
            <a:spLocks noChangeArrowheads="1"/>
          </p:cNvSpPr>
          <p:nvPr/>
        </p:nvSpPr>
        <p:spPr bwMode="white">
          <a:xfrm>
            <a:off x="201488" y="196949"/>
            <a:ext cx="87630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a:solidFill>
                  <a:schemeClr val="bg1"/>
                </a:solidFill>
                <a:latin typeface="+mj-lt"/>
                <a:ea typeface="+mj-ea"/>
                <a:cs typeface="+mj-cs"/>
              </a:defRPr>
            </a:lvl1pPr>
            <a:lvl2pPr algn="r" rtl="0" eaLnBrk="0" fontAlgn="base" hangingPunct="0">
              <a:spcBef>
                <a:spcPct val="0"/>
              </a:spcBef>
              <a:spcAft>
                <a:spcPct val="0"/>
              </a:spcAft>
              <a:defRPr sz="3200">
                <a:solidFill>
                  <a:schemeClr val="bg1"/>
                </a:solidFill>
                <a:latin typeface="Verdana" pitchFamily="34" charset="0"/>
              </a:defRPr>
            </a:lvl2pPr>
            <a:lvl3pPr algn="r" rtl="0" eaLnBrk="0" fontAlgn="base" hangingPunct="0">
              <a:spcBef>
                <a:spcPct val="0"/>
              </a:spcBef>
              <a:spcAft>
                <a:spcPct val="0"/>
              </a:spcAft>
              <a:defRPr sz="3200">
                <a:solidFill>
                  <a:schemeClr val="bg1"/>
                </a:solidFill>
                <a:latin typeface="Verdana" pitchFamily="34" charset="0"/>
              </a:defRPr>
            </a:lvl3pPr>
            <a:lvl4pPr algn="r" rtl="0" eaLnBrk="0" fontAlgn="base" hangingPunct="0">
              <a:spcBef>
                <a:spcPct val="0"/>
              </a:spcBef>
              <a:spcAft>
                <a:spcPct val="0"/>
              </a:spcAft>
              <a:defRPr sz="3200">
                <a:solidFill>
                  <a:schemeClr val="bg1"/>
                </a:solidFill>
                <a:latin typeface="Verdana" pitchFamily="34" charset="0"/>
              </a:defRPr>
            </a:lvl4pPr>
            <a:lvl5pPr algn="r" rtl="0" eaLnBrk="0" fontAlgn="base" hangingPunct="0">
              <a:spcBef>
                <a:spcPct val="0"/>
              </a:spcBef>
              <a:spcAft>
                <a:spcPct val="0"/>
              </a:spcAft>
              <a:defRPr sz="3200">
                <a:solidFill>
                  <a:schemeClr val="bg1"/>
                </a:solidFill>
                <a:latin typeface="Verdana" pitchFamily="34" charset="0"/>
              </a:defRPr>
            </a:lvl5pPr>
            <a:lvl6pPr marL="457200" algn="r" rtl="0" eaLnBrk="1" fontAlgn="base" hangingPunct="1">
              <a:spcBef>
                <a:spcPct val="0"/>
              </a:spcBef>
              <a:spcAft>
                <a:spcPct val="0"/>
              </a:spcAft>
              <a:defRPr sz="3200">
                <a:solidFill>
                  <a:schemeClr val="bg1"/>
                </a:solidFill>
                <a:latin typeface="Verdana" pitchFamily="34" charset="0"/>
              </a:defRPr>
            </a:lvl6pPr>
            <a:lvl7pPr marL="914400" algn="r" rtl="0" eaLnBrk="1" fontAlgn="base" hangingPunct="1">
              <a:spcBef>
                <a:spcPct val="0"/>
              </a:spcBef>
              <a:spcAft>
                <a:spcPct val="0"/>
              </a:spcAft>
              <a:defRPr sz="3200">
                <a:solidFill>
                  <a:schemeClr val="bg1"/>
                </a:solidFill>
                <a:latin typeface="Verdana" pitchFamily="34" charset="0"/>
              </a:defRPr>
            </a:lvl7pPr>
            <a:lvl8pPr marL="1371600" algn="r" rtl="0" eaLnBrk="1" fontAlgn="base" hangingPunct="1">
              <a:spcBef>
                <a:spcPct val="0"/>
              </a:spcBef>
              <a:spcAft>
                <a:spcPct val="0"/>
              </a:spcAft>
              <a:defRPr sz="3200">
                <a:solidFill>
                  <a:schemeClr val="bg1"/>
                </a:solidFill>
                <a:latin typeface="Verdana" pitchFamily="34" charset="0"/>
              </a:defRPr>
            </a:lvl8pPr>
            <a:lvl9pPr marL="1828800" algn="r" rtl="0" eaLnBrk="1" fontAlgn="base" hangingPunct="1">
              <a:spcBef>
                <a:spcPct val="0"/>
              </a:spcBef>
              <a:spcAft>
                <a:spcPct val="0"/>
              </a:spcAft>
              <a:defRPr sz="3200">
                <a:solidFill>
                  <a:schemeClr val="bg1"/>
                </a:solidFill>
                <a:latin typeface="Verdana" pitchFamily="34" charset="0"/>
              </a:defRPr>
            </a:lvl9pPr>
          </a:lstStyle>
          <a:p>
            <a:pPr eaLnBrk="1" hangingPunct="1"/>
            <a:r>
              <a:rPr lang="zh-CN" altLang="en-US" dirty="0" smtClean="0">
                <a:latin typeface="微软雅黑" pitchFamily="34" charset="-122"/>
                <a:ea typeface="微软雅黑" pitchFamily="34" charset="-122"/>
              </a:rPr>
              <a:t>新事业单位法人证书</a:t>
            </a:r>
            <a:endParaRPr lang="en-US" altLang="zh-CN" dirty="0" smtClean="0">
              <a:solidFill>
                <a:schemeClr val="accent1"/>
              </a:solidFill>
              <a:latin typeface="微软雅黑" pitchFamily="34" charset="-122"/>
              <a:ea typeface="微软雅黑" pitchFamily="34" charset="-122"/>
            </a:endParaRPr>
          </a:p>
        </p:txBody>
      </p:sp>
      <p:pic>
        <p:nvPicPr>
          <p:cNvPr id="157" name="Picture 3" descr="circuler_1"/>
          <p:cNvPicPr>
            <a:picLocks noChangeAspect="1" noChangeArrowheads="1"/>
          </p:cNvPicPr>
          <p:nvPr/>
        </p:nvPicPr>
        <p:blipFill>
          <a:blip r:embed="rId3"/>
          <a:srcRect/>
          <a:stretch>
            <a:fillRect/>
          </a:stretch>
        </p:blipFill>
        <p:spPr bwMode="auto">
          <a:xfrm>
            <a:off x="3287092" y="2490254"/>
            <a:ext cx="2309812" cy="2289175"/>
          </a:xfrm>
          <a:prstGeom prst="rect">
            <a:avLst/>
          </a:prstGeom>
          <a:noFill/>
          <a:ln w="9525">
            <a:noFill/>
            <a:miter lim="800000"/>
            <a:headEnd/>
            <a:tailEnd/>
          </a:ln>
        </p:spPr>
      </p:pic>
      <p:sp>
        <p:nvSpPr>
          <p:cNvPr id="158" name="Arc 4"/>
          <p:cNvSpPr>
            <a:spLocks/>
          </p:cNvSpPr>
          <p:nvPr/>
        </p:nvSpPr>
        <p:spPr bwMode="gray">
          <a:xfrm rot="5400000" flipH="1" flipV="1">
            <a:off x="2739404" y="3049054"/>
            <a:ext cx="2279650" cy="1174750"/>
          </a:xfrm>
          <a:custGeom>
            <a:avLst/>
            <a:gdLst>
              <a:gd name="T0" fmla="*/ 0 w 43192"/>
              <a:gd name="T1" fmla="*/ 2147483647 h 21809"/>
              <a:gd name="T2" fmla="*/ 2147483647 w 43192"/>
              <a:gd name="T3" fmla="*/ 2147483647 h 21809"/>
              <a:gd name="T4" fmla="*/ 2147483647 w 43192"/>
              <a:gd name="T5" fmla="*/ 2147483647 h 21809"/>
              <a:gd name="T6" fmla="*/ 0 60000 65536"/>
              <a:gd name="T7" fmla="*/ 0 60000 65536"/>
              <a:gd name="T8" fmla="*/ 0 60000 65536"/>
              <a:gd name="T9" fmla="*/ 0 w 43192"/>
              <a:gd name="T10" fmla="*/ 0 h 21809"/>
              <a:gd name="T11" fmla="*/ 43192 w 43192"/>
              <a:gd name="T12" fmla="*/ 21809 h 21809"/>
            </a:gdLst>
            <a:ahLst/>
            <a:cxnLst>
              <a:cxn ang="T6">
                <a:pos x="T0" y="T1"/>
              </a:cxn>
              <a:cxn ang="T7">
                <a:pos x="T2" y="T3"/>
              </a:cxn>
              <a:cxn ang="T8">
                <a:pos x="T4" y="T5"/>
              </a:cxn>
            </a:cxnLst>
            <a:rect l="T9" t="T10" r="T11" b="T12"/>
            <a:pathLst>
              <a:path w="43192" h="21809" fill="none" extrusionOk="0">
                <a:moveTo>
                  <a:pt x="0" y="21001"/>
                </a:moveTo>
                <a:cubicBezTo>
                  <a:pt x="324" y="9309"/>
                  <a:pt x="9895" y="-1"/>
                  <a:pt x="21592" y="0"/>
                </a:cubicBezTo>
                <a:cubicBezTo>
                  <a:pt x="33521" y="0"/>
                  <a:pt x="43192" y="9670"/>
                  <a:pt x="43192" y="21600"/>
                </a:cubicBezTo>
                <a:cubicBezTo>
                  <a:pt x="43192" y="21669"/>
                  <a:pt x="43191" y="21739"/>
                  <a:pt x="43190" y="21808"/>
                </a:cubicBezTo>
              </a:path>
              <a:path w="43192" h="21809" stroke="0" extrusionOk="0">
                <a:moveTo>
                  <a:pt x="0" y="21001"/>
                </a:moveTo>
                <a:cubicBezTo>
                  <a:pt x="324" y="9309"/>
                  <a:pt x="9895" y="-1"/>
                  <a:pt x="21592" y="0"/>
                </a:cubicBezTo>
                <a:cubicBezTo>
                  <a:pt x="33521" y="0"/>
                  <a:pt x="43192" y="9670"/>
                  <a:pt x="43192" y="21600"/>
                </a:cubicBezTo>
                <a:cubicBezTo>
                  <a:pt x="43192" y="21669"/>
                  <a:pt x="43191" y="21739"/>
                  <a:pt x="43190" y="21808"/>
                </a:cubicBezTo>
                <a:lnTo>
                  <a:pt x="21592" y="21600"/>
                </a:lnTo>
                <a:close/>
              </a:path>
            </a:pathLst>
          </a:custGeom>
          <a:solidFill>
            <a:srgbClr val="4EA7EA">
              <a:alpha val="50195"/>
            </a:srgbClr>
          </a:solidFill>
          <a:ln w="9525">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pitchFamily="34" charset="0"/>
            </a:endParaRPr>
          </a:p>
        </p:txBody>
      </p:sp>
      <p:sp>
        <p:nvSpPr>
          <p:cNvPr id="159" name="Arc 5"/>
          <p:cNvSpPr>
            <a:spLocks/>
          </p:cNvSpPr>
          <p:nvPr/>
        </p:nvSpPr>
        <p:spPr bwMode="ltGray">
          <a:xfrm rot="-5109568" flipH="1" flipV="1">
            <a:off x="3840336" y="3065722"/>
            <a:ext cx="2279650" cy="1230313"/>
          </a:xfrm>
          <a:custGeom>
            <a:avLst/>
            <a:gdLst>
              <a:gd name="T0" fmla="*/ 2147483647 w 43180"/>
              <a:gd name="T1" fmla="*/ 2147483647 h 23297"/>
              <a:gd name="T2" fmla="*/ 2147483647 w 43180"/>
              <a:gd name="T3" fmla="*/ 2147483647 h 23297"/>
              <a:gd name="T4" fmla="*/ 2147483647 w 43180"/>
              <a:gd name="T5" fmla="*/ 2147483647 h 23297"/>
              <a:gd name="T6" fmla="*/ 0 60000 65536"/>
              <a:gd name="T7" fmla="*/ 0 60000 65536"/>
              <a:gd name="T8" fmla="*/ 0 60000 65536"/>
              <a:gd name="T9" fmla="*/ 0 w 43180"/>
              <a:gd name="T10" fmla="*/ 0 h 23297"/>
              <a:gd name="T11" fmla="*/ 43180 w 43180"/>
              <a:gd name="T12" fmla="*/ 23297 h 23297"/>
            </a:gdLst>
            <a:ahLst/>
            <a:cxnLst>
              <a:cxn ang="T6">
                <a:pos x="T0" y="T1"/>
              </a:cxn>
              <a:cxn ang="T7">
                <a:pos x="T2" y="T3"/>
              </a:cxn>
              <a:cxn ang="T8">
                <a:pos x="T4" y="T5"/>
              </a:cxn>
            </a:cxnLst>
            <a:rect l="T9" t="T10" r="T11" b="T12"/>
            <a:pathLst>
              <a:path w="43180" h="23297" fill="none" extrusionOk="0">
                <a:moveTo>
                  <a:pt x="66" y="23297"/>
                </a:moveTo>
                <a:cubicBezTo>
                  <a:pt x="22" y="22732"/>
                  <a:pt x="0" y="22166"/>
                  <a:pt x="0" y="21600"/>
                </a:cubicBezTo>
                <a:cubicBezTo>
                  <a:pt x="0" y="9670"/>
                  <a:pt x="9670" y="0"/>
                  <a:pt x="21600" y="0"/>
                </a:cubicBezTo>
                <a:cubicBezTo>
                  <a:pt x="33167" y="-1"/>
                  <a:pt x="42681" y="9112"/>
                  <a:pt x="43179" y="20669"/>
                </a:cubicBezTo>
              </a:path>
              <a:path w="43180" h="23297" stroke="0" extrusionOk="0">
                <a:moveTo>
                  <a:pt x="66" y="23297"/>
                </a:moveTo>
                <a:cubicBezTo>
                  <a:pt x="22" y="22732"/>
                  <a:pt x="0" y="22166"/>
                  <a:pt x="0" y="21600"/>
                </a:cubicBezTo>
                <a:cubicBezTo>
                  <a:pt x="0" y="9670"/>
                  <a:pt x="9670" y="0"/>
                  <a:pt x="21600" y="0"/>
                </a:cubicBezTo>
                <a:cubicBezTo>
                  <a:pt x="33167" y="-1"/>
                  <a:pt x="42681" y="9112"/>
                  <a:pt x="43179" y="20669"/>
                </a:cubicBezTo>
                <a:lnTo>
                  <a:pt x="21600" y="21600"/>
                </a:lnTo>
                <a:close/>
              </a:path>
            </a:pathLst>
          </a:custGeom>
          <a:solidFill>
            <a:srgbClr val="93C052">
              <a:alpha val="50195"/>
            </a:srgbClr>
          </a:solidFill>
          <a:ln w="9525">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pitchFamily="34" charset="0"/>
            </a:endParaRPr>
          </a:p>
        </p:txBody>
      </p:sp>
      <p:grpSp>
        <p:nvGrpSpPr>
          <p:cNvPr id="160" name="Group 6"/>
          <p:cNvGrpSpPr>
            <a:grpSpLocks/>
          </p:cNvGrpSpPr>
          <p:nvPr/>
        </p:nvGrpSpPr>
        <p:grpSpPr bwMode="auto">
          <a:xfrm rot="-3733502" flipH="1" flipV="1">
            <a:off x="3957811" y="4394001"/>
            <a:ext cx="2005012" cy="485775"/>
            <a:chOff x="2532" y="1051"/>
            <a:chExt cx="893" cy="246"/>
          </a:xfrm>
        </p:grpSpPr>
        <p:grpSp>
          <p:nvGrpSpPr>
            <p:cNvPr id="161" name="Group 7"/>
            <p:cNvGrpSpPr>
              <a:grpSpLocks/>
            </p:cNvGrpSpPr>
            <p:nvPr/>
          </p:nvGrpSpPr>
          <p:grpSpPr bwMode="auto">
            <a:xfrm>
              <a:off x="2532" y="1051"/>
              <a:ext cx="743" cy="185"/>
              <a:chOff x="1565" y="2568"/>
              <a:chExt cx="1118" cy="279"/>
            </a:xfrm>
          </p:grpSpPr>
          <p:sp>
            <p:nvSpPr>
              <p:cNvPr id="167" name="AutoShape 8"/>
              <p:cNvSpPr>
                <a:spLocks noChangeArrowheads="1"/>
              </p:cNvSpPr>
              <p:nvPr/>
            </p:nvSpPr>
            <p:spPr bwMode="white">
              <a:xfrm rot="5263130">
                <a:off x="1859" y="2274"/>
                <a:ext cx="227" cy="816"/>
              </a:xfrm>
              <a:prstGeom prst="moon">
                <a:avLst>
                  <a:gd name="adj" fmla="val 49773"/>
                </a:avLst>
              </a:prstGeom>
              <a:solidFill>
                <a:srgbClr val="F8F8F8">
                  <a:alpha val="3922"/>
                </a:srgbClr>
              </a:solidFill>
              <a:ln w="9525">
                <a:noFill/>
                <a:miter lim="800000"/>
                <a:headEnd/>
                <a:tailEnd/>
              </a:ln>
            </p:spPr>
            <p:txBody>
              <a:bodyPr wrap="none" anchor="ctr"/>
              <a:lstStyle/>
              <a:p>
                <a:endParaRPr lang="zh-CN" altLang="en-US">
                  <a:solidFill>
                    <a:srgbClr val="000000"/>
                  </a:solidFill>
                  <a:latin typeface="Arial" pitchFamily="34" charset="0"/>
                </a:endParaRPr>
              </a:p>
            </p:txBody>
          </p:sp>
          <p:sp>
            <p:nvSpPr>
              <p:cNvPr id="168" name="AutoShape 9"/>
              <p:cNvSpPr>
                <a:spLocks noChangeArrowheads="1"/>
              </p:cNvSpPr>
              <p:nvPr/>
            </p:nvSpPr>
            <p:spPr bwMode="white">
              <a:xfrm rot="6078281">
                <a:off x="1995" y="2274"/>
                <a:ext cx="227" cy="816"/>
              </a:xfrm>
              <a:prstGeom prst="moon">
                <a:avLst>
                  <a:gd name="adj" fmla="val 49773"/>
                </a:avLst>
              </a:prstGeom>
              <a:solidFill>
                <a:srgbClr val="F8F8F8">
                  <a:alpha val="3922"/>
                </a:srgbClr>
              </a:solidFill>
              <a:ln w="9525">
                <a:noFill/>
                <a:miter lim="800000"/>
                <a:headEnd/>
                <a:tailEnd/>
              </a:ln>
            </p:spPr>
            <p:txBody>
              <a:bodyPr wrap="none" anchor="ctr"/>
              <a:lstStyle/>
              <a:p>
                <a:endParaRPr lang="zh-CN" altLang="en-US">
                  <a:solidFill>
                    <a:srgbClr val="000000"/>
                  </a:solidFill>
                  <a:latin typeface="Arial" pitchFamily="34" charset="0"/>
                </a:endParaRPr>
              </a:p>
            </p:txBody>
          </p:sp>
          <p:sp>
            <p:nvSpPr>
              <p:cNvPr id="169" name="AutoShape 10"/>
              <p:cNvSpPr>
                <a:spLocks noChangeArrowheads="1"/>
              </p:cNvSpPr>
              <p:nvPr/>
            </p:nvSpPr>
            <p:spPr bwMode="white">
              <a:xfrm rot="6373927">
                <a:off x="2071" y="2296"/>
                <a:ext cx="227" cy="816"/>
              </a:xfrm>
              <a:prstGeom prst="moon">
                <a:avLst>
                  <a:gd name="adj" fmla="val 49773"/>
                </a:avLst>
              </a:prstGeom>
              <a:solidFill>
                <a:srgbClr val="F8F8F8">
                  <a:alpha val="3922"/>
                </a:srgbClr>
              </a:solidFill>
              <a:ln w="9525">
                <a:noFill/>
                <a:miter lim="800000"/>
                <a:headEnd/>
                <a:tailEnd/>
              </a:ln>
            </p:spPr>
            <p:txBody>
              <a:bodyPr wrap="none" anchor="ctr"/>
              <a:lstStyle/>
              <a:p>
                <a:endParaRPr lang="zh-CN" altLang="en-US">
                  <a:solidFill>
                    <a:srgbClr val="000000"/>
                  </a:solidFill>
                  <a:latin typeface="Arial" pitchFamily="34" charset="0"/>
                </a:endParaRPr>
              </a:p>
            </p:txBody>
          </p:sp>
          <p:sp>
            <p:nvSpPr>
              <p:cNvPr id="170" name="AutoShape 11"/>
              <p:cNvSpPr>
                <a:spLocks noChangeArrowheads="1"/>
              </p:cNvSpPr>
              <p:nvPr/>
            </p:nvSpPr>
            <p:spPr bwMode="white">
              <a:xfrm rot="6906312">
                <a:off x="2161" y="2326"/>
                <a:ext cx="227" cy="816"/>
              </a:xfrm>
              <a:prstGeom prst="moon">
                <a:avLst>
                  <a:gd name="adj" fmla="val 49773"/>
                </a:avLst>
              </a:prstGeom>
              <a:solidFill>
                <a:srgbClr val="F8F8F8">
                  <a:alpha val="3922"/>
                </a:srgbClr>
              </a:solidFill>
              <a:ln w="9525">
                <a:noFill/>
                <a:miter lim="800000"/>
                <a:headEnd/>
                <a:tailEnd/>
              </a:ln>
            </p:spPr>
            <p:txBody>
              <a:bodyPr wrap="none" anchor="ctr"/>
              <a:lstStyle/>
              <a:p>
                <a:endParaRPr lang="zh-CN" altLang="en-US">
                  <a:solidFill>
                    <a:srgbClr val="000000"/>
                  </a:solidFill>
                  <a:latin typeface="Arial" pitchFamily="34" charset="0"/>
                </a:endParaRPr>
              </a:p>
            </p:txBody>
          </p:sp>
        </p:grpSp>
        <p:grpSp>
          <p:nvGrpSpPr>
            <p:cNvPr id="162" name="Group 12"/>
            <p:cNvGrpSpPr>
              <a:grpSpLocks/>
            </p:cNvGrpSpPr>
            <p:nvPr/>
          </p:nvGrpSpPr>
          <p:grpSpPr bwMode="auto">
            <a:xfrm rot="1353540">
              <a:off x="2682" y="1111"/>
              <a:ext cx="743" cy="186"/>
              <a:chOff x="1565" y="2568"/>
              <a:chExt cx="1118" cy="279"/>
            </a:xfrm>
          </p:grpSpPr>
          <p:sp>
            <p:nvSpPr>
              <p:cNvPr id="163" name="AutoShape 13"/>
              <p:cNvSpPr>
                <a:spLocks noChangeArrowheads="1"/>
              </p:cNvSpPr>
              <p:nvPr/>
            </p:nvSpPr>
            <p:spPr bwMode="white">
              <a:xfrm rot="5263130">
                <a:off x="1859" y="2274"/>
                <a:ext cx="227" cy="816"/>
              </a:xfrm>
              <a:prstGeom prst="moon">
                <a:avLst>
                  <a:gd name="adj" fmla="val 49773"/>
                </a:avLst>
              </a:prstGeom>
              <a:solidFill>
                <a:srgbClr val="F8F8F8">
                  <a:alpha val="3922"/>
                </a:srgbClr>
              </a:solidFill>
              <a:ln w="9525">
                <a:noFill/>
                <a:miter lim="800000"/>
                <a:headEnd/>
                <a:tailEnd/>
              </a:ln>
            </p:spPr>
            <p:txBody>
              <a:bodyPr wrap="none" anchor="ctr"/>
              <a:lstStyle/>
              <a:p>
                <a:endParaRPr lang="zh-CN" altLang="en-US">
                  <a:solidFill>
                    <a:srgbClr val="000000"/>
                  </a:solidFill>
                  <a:latin typeface="Arial" pitchFamily="34" charset="0"/>
                </a:endParaRPr>
              </a:p>
            </p:txBody>
          </p:sp>
          <p:sp>
            <p:nvSpPr>
              <p:cNvPr id="164" name="AutoShape 14"/>
              <p:cNvSpPr>
                <a:spLocks noChangeArrowheads="1"/>
              </p:cNvSpPr>
              <p:nvPr/>
            </p:nvSpPr>
            <p:spPr bwMode="white">
              <a:xfrm rot="6078281">
                <a:off x="1995" y="2274"/>
                <a:ext cx="227" cy="816"/>
              </a:xfrm>
              <a:prstGeom prst="moon">
                <a:avLst>
                  <a:gd name="adj" fmla="val 49773"/>
                </a:avLst>
              </a:prstGeom>
              <a:solidFill>
                <a:srgbClr val="F8F8F8">
                  <a:alpha val="3922"/>
                </a:srgbClr>
              </a:solidFill>
              <a:ln w="9525">
                <a:noFill/>
                <a:miter lim="800000"/>
                <a:headEnd/>
                <a:tailEnd/>
              </a:ln>
            </p:spPr>
            <p:txBody>
              <a:bodyPr wrap="none" anchor="ctr"/>
              <a:lstStyle/>
              <a:p>
                <a:endParaRPr lang="zh-CN" altLang="en-US">
                  <a:solidFill>
                    <a:srgbClr val="000000"/>
                  </a:solidFill>
                  <a:latin typeface="Arial" pitchFamily="34" charset="0"/>
                </a:endParaRPr>
              </a:p>
            </p:txBody>
          </p:sp>
          <p:sp>
            <p:nvSpPr>
              <p:cNvPr id="165" name="AutoShape 15"/>
              <p:cNvSpPr>
                <a:spLocks noChangeArrowheads="1"/>
              </p:cNvSpPr>
              <p:nvPr/>
            </p:nvSpPr>
            <p:spPr bwMode="white">
              <a:xfrm rot="6373927">
                <a:off x="2071" y="2296"/>
                <a:ext cx="227" cy="816"/>
              </a:xfrm>
              <a:prstGeom prst="moon">
                <a:avLst>
                  <a:gd name="adj" fmla="val 49773"/>
                </a:avLst>
              </a:prstGeom>
              <a:solidFill>
                <a:srgbClr val="F8F8F8">
                  <a:alpha val="3922"/>
                </a:srgbClr>
              </a:solidFill>
              <a:ln w="9525">
                <a:noFill/>
                <a:miter lim="800000"/>
                <a:headEnd/>
                <a:tailEnd/>
              </a:ln>
            </p:spPr>
            <p:txBody>
              <a:bodyPr wrap="none" anchor="ctr"/>
              <a:lstStyle/>
              <a:p>
                <a:endParaRPr lang="zh-CN" altLang="en-US">
                  <a:solidFill>
                    <a:srgbClr val="000000"/>
                  </a:solidFill>
                  <a:latin typeface="Arial" pitchFamily="34" charset="0"/>
                </a:endParaRPr>
              </a:p>
            </p:txBody>
          </p:sp>
          <p:sp>
            <p:nvSpPr>
              <p:cNvPr id="166" name="AutoShape 16"/>
              <p:cNvSpPr>
                <a:spLocks noChangeArrowheads="1"/>
              </p:cNvSpPr>
              <p:nvPr/>
            </p:nvSpPr>
            <p:spPr bwMode="white">
              <a:xfrm rot="6906312">
                <a:off x="2161" y="2326"/>
                <a:ext cx="227" cy="816"/>
              </a:xfrm>
              <a:prstGeom prst="moon">
                <a:avLst>
                  <a:gd name="adj" fmla="val 49773"/>
                </a:avLst>
              </a:prstGeom>
              <a:solidFill>
                <a:srgbClr val="F8F8F8">
                  <a:alpha val="3922"/>
                </a:srgbClr>
              </a:solidFill>
              <a:ln w="9525">
                <a:noFill/>
                <a:miter lim="800000"/>
                <a:headEnd/>
                <a:tailEnd/>
              </a:ln>
            </p:spPr>
            <p:txBody>
              <a:bodyPr wrap="none" anchor="ctr"/>
              <a:lstStyle/>
              <a:p>
                <a:endParaRPr lang="zh-CN" altLang="en-US">
                  <a:solidFill>
                    <a:srgbClr val="000000"/>
                  </a:solidFill>
                  <a:latin typeface="Arial" pitchFamily="34" charset="0"/>
                </a:endParaRPr>
              </a:p>
            </p:txBody>
          </p:sp>
        </p:grpSp>
      </p:grpSp>
      <p:sp>
        <p:nvSpPr>
          <p:cNvPr id="171" name="Text Box 17"/>
          <p:cNvSpPr txBox="1">
            <a:spLocks noChangeArrowheads="1"/>
          </p:cNvSpPr>
          <p:nvPr/>
        </p:nvSpPr>
        <p:spPr bwMode="auto">
          <a:xfrm>
            <a:off x="3525217" y="3471329"/>
            <a:ext cx="912812" cy="646331"/>
          </a:xfrm>
          <a:prstGeom prst="rect">
            <a:avLst/>
          </a:prstGeom>
          <a:noFill/>
          <a:ln w="9525" algn="ctr">
            <a:noFill/>
            <a:miter lim="800000"/>
            <a:headEnd/>
            <a:tailEnd/>
          </a:ln>
        </p:spPr>
        <p:txBody>
          <a:bodyPr>
            <a:spAutoFit/>
          </a:bodyPr>
          <a:lstStyle/>
          <a:p>
            <a:r>
              <a:rPr lang="zh-CN" altLang="en-US" b="1" dirty="0" smtClean="0">
                <a:solidFill>
                  <a:srgbClr val="292929"/>
                </a:solidFill>
                <a:latin typeface="Arial" pitchFamily="34" charset="0"/>
              </a:rPr>
              <a:t>证书</a:t>
            </a:r>
            <a:endParaRPr lang="en-US" altLang="zh-CN" b="1" dirty="0" smtClean="0">
              <a:solidFill>
                <a:srgbClr val="292929"/>
              </a:solidFill>
              <a:latin typeface="Arial" pitchFamily="34" charset="0"/>
            </a:endParaRPr>
          </a:p>
          <a:p>
            <a:r>
              <a:rPr lang="en-US" altLang="zh-CN" b="1" dirty="0">
                <a:solidFill>
                  <a:srgbClr val="292929"/>
                </a:solidFill>
                <a:latin typeface="Arial" pitchFamily="34" charset="0"/>
              </a:rPr>
              <a:t> </a:t>
            </a:r>
            <a:r>
              <a:rPr lang="en-US" altLang="zh-CN" b="1" dirty="0" smtClean="0">
                <a:solidFill>
                  <a:srgbClr val="292929"/>
                </a:solidFill>
                <a:latin typeface="Arial" pitchFamily="34" charset="0"/>
              </a:rPr>
              <a:t>   </a:t>
            </a:r>
            <a:r>
              <a:rPr lang="zh-CN" altLang="en-US" b="1" dirty="0" smtClean="0">
                <a:solidFill>
                  <a:srgbClr val="292929"/>
                </a:solidFill>
                <a:latin typeface="Arial" pitchFamily="34" charset="0"/>
              </a:rPr>
              <a:t>正本</a:t>
            </a:r>
            <a:endParaRPr lang="en-US" altLang="zh-CN" b="1" dirty="0">
              <a:solidFill>
                <a:srgbClr val="292929"/>
              </a:solidFill>
              <a:latin typeface="Arial" pitchFamily="34" charset="0"/>
            </a:endParaRPr>
          </a:p>
        </p:txBody>
      </p:sp>
      <p:sp>
        <p:nvSpPr>
          <p:cNvPr id="172" name="Text Box 18"/>
          <p:cNvSpPr txBox="1">
            <a:spLocks noChangeArrowheads="1"/>
          </p:cNvSpPr>
          <p:nvPr/>
        </p:nvSpPr>
        <p:spPr bwMode="auto">
          <a:xfrm>
            <a:off x="4525342" y="3125254"/>
            <a:ext cx="912812" cy="646331"/>
          </a:xfrm>
          <a:prstGeom prst="rect">
            <a:avLst/>
          </a:prstGeom>
          <a:noFill/>
          <a:ln w="9525" algn="ctr">
            <a:noFill/>
            <a:miter lim="800000"/>
            <a:headEnd/>
            <a:tailEnd/>
          </a:ln>
        </p:spPr>
        <p:txBody>
          <a:bodyPr>
            <a:spAutoFit/>
          </a:bodyPr>
          <a:lstStyle/>
          <a:p>
            <a:r>
              <a:rPr lang="zh-CN" altLang="en-US" sz="1200" b="1" dirty="0" smtClean="0">
                <a:solidFill>
                  <a:srgbClr val="292929"/>
                </a:solidFill>
                <a:latin typeface="Arial" pitchFamily="34" charset="0"/>
              </a:rPr>
              <a:t>    </a:t>
            </a:r>
            <a:r>
              <a:rPr lang="zh-CN" altLang="en-US" b="1" dirty="0" smtClean="0">
                <a:solidFill>
                  <a:srgbClr val="292929"/>
                </a:solidFill>
                <a:latin typeface="Arial" pitchFamily="34" charset="0"/>
              </a:rPr>
              <a:t>证书</a:t>
            </a:r>
            <a:endParaRPr lang="en-US" altLang="zh-CN" b="1" dirty="0" smtClean="0">
              <a:solidFill>
                <a:srgbClr val="292929"/>
              </a:solidFill>
              <a:latin typeface="Arial" pitchFamily="34" charset="0"/>
            </a:endParaRPr>
          </a:p>
          <a:p>
            <a:r>
              <a:rPr lang="zh-CN" altLang="en-US" b="1" dirty="0" smtClean="0">
                <a:solidFill>
                  <a:srgbClr val="292929"/>
                </a:solidFill>
                <a:latin typeface="Arial" pitchFamily="34" charset="0"/>
              </a:rPr>
              <a:t>副本</a:t>
            </a:r>
            <a:endParaRPr lang="en-US" altLang="zh-CN" b="1" dirty="0">
              <a:solidFill>
                <a:srgbClr val="292929"/>
              </a:solidFill>
              <a:latin typeface="Arial" pitchFamily="34" charset="0"/>
            </a:endParaRPr>
          </a:p>
        </p:txBody>
      </p:sp>
      <p:sp>
        <p:nvSpPr>
          <p:cNvPr id="173" name="Line 19"/>
          <p:cNvSpPr>
            <a:spLocks noChangeShapeType="1"/>
          </p:cNvSpPr>
          <p:nvPr/>
        </p:nvSpPr>
        <p:spPr bwMode="auto">
          <a:xfrm>
            <a:off x="3143665" y="2483102"/>
            <a:ext cx="398439" cy="219102"/>
          </a:xfrm>
          <a:prstGeom prst="line">
            <a:avLst/>
          </a:prstGeom>
          <a:noFill/>
          <a:ln w="76200">
            <a:solidFill>
              <a:srgbClr val="C0C0C0"/>
            </a:solidFill>
            <a:round/>
            <a:headEnd/>
            <a:tailEnd type="triangle" w="med" len="med"/>
          </a:ln>
        </p:spPr>
        <p:txBody>
          <a:bodyPr wrap="none" anchor="ctr"/>
          <a:lstStyle/>
          <a:p>
            <a:endParaRPr lang="zh-CN" altLang="en-US">
              <a:solidFill>
                <a:srgbClr val="000000"/>
              </a:solidFill>
              <a:latin typeface="Arial" pitchFamily="34" charset="0"/>
            </a:endParaRPr>
          </a:p>
        </p:txBody>
      </p:sp>
      <p:sp>
        <p:nvSpPr>
          <p:cNvPr id="174" name="Line 20"/>
          <p:cNvSpPr>
            <a:spLocks noChangeShapeType="1"/>
          </p:cNvSpPr>
          <p:nvPr/>
        </p:nvSpPr>
        <p:spPr bwMode="auto">
          <a:xfrm flipV="1">
            <a:off x="3266431" y="4273804"/>
            <a:ext cx="247650" cy="190500"/>
          </a:xfrm>
          <a:prstGeom prst="line">
            <a:avLst/>
          </a:prstGeom>
          <a:noFill/>
          <a:ln w="76200">
            <a:solidFill>
              <a:srgbClr val="C0C0C0"/>
            </a:solidFill>
            <a:round/>
            <a:headEnd/>
            <a:tailEnd type="triangle" w="med" len="med"/>
          </a:ln>
        </p:spPr>
        <p:txBody>
          <a:bodyPr wrap="none" anchor="ctr"/>
          <a:lstStyle/>
          <a:p>
            <a:endParaRPr lang="zh-CN" altLang="en-US">
              <a:solidFill>
                <a:srgbClr val="000000"/>
              </a:solidFill>
              <a:latin typeface="Arial" pitchFamily="34" charset="0"/>
            </a:endParaRPr>
          </a:p>
        </p:txBody>
      </p:sp>
      <p:sp>
        <p:nvSpPr>
          <p:cNvPr id="176" name="Line 22"/>
          <p:cNvSpPr>
            <a:spLocks noChangeShapeType="1"/>
          </p:cNvSpPr>
          <p:nvPr/>
        </p:nvSpPr>
        <p:spPr bwMode="auto">
          <a:xfrm rot="2103433" flipV="1">
            <a:off x="3013731" y="3429773"/>
            <a:ext cx="249237" cy="190500"/>
          </a:xfrm>
          <a:prstGeom prst="line">
            <a:avLst/>
          </a:prstGeom>
          <a:noFill/>
          <a:ln w="76200">
            <a:solidFill>
              <a:srgbClr val="C0C0C0"/>
            </a:solidFill>
            <a:round/>
            <a:headEnd/>
            <a:tailEnd type="triangle" w="med" len="med"/>
          </a:ln>
        </p:spPr>
        <p:txBody>
          <a:bodyPr wrap="none" anchor="ctr"/>
          <a:lstStyle/>
          <a:p>
            <a:endParaRPr lang="zh-CN" altLang="en-US">
              <a:solidFill>
                <a:srgbClr val="000000"/>
              </a:solidFill>
              <a:latin typeface="Arial" pitchFamily="34" charset="0"/>
            </a:endParaRPr>
          </a:p>
        </p:txBody>
      </p:sp>
      <p:sp>
        <p:nvSpPr>
          <p:cNvPr id="178" name="Line 24"/>
          <p:cNvSpPr>
            <a:spLocks noChangeShapeType="1"/>
          </p:cNvSpPr>
          <p:nvPr/>
        </p:nvSpPr>
        <p:spPr bwMode="auto">
          <a:xfrm rot="4384254" flipH="1">
            <a:off x="5462291" y="4183468"/>
            <a:ext cx="359625" cy="239128"/>
          </a:xfrm>
          <a:prstGeom prst="line">
            <a:avLst/>
          </a:prstGeom>
          <a:noFill/>
          <a:ln w="76200">
            <a:solidFill>
              <a:srgbClr val="C0C0C0"/>
            </a:solidFill>
            <a:round/>
            <a:headEnd/>
            <a:tailEnd type="triangle" w="med" len="med"/>
          </a:ln>
        </p:spPr>
        <p:txBody>
          <a:bodyPr wrap="none" anchor="ctr"/>
          <a:lstStyle/>
          <a:p>
            <a:endParaRPr lang="zh-CN" altLang="en-US">
              <a:solidFill>
                <a:srgbClr val="000000"/>
              </a:solidFill>
              <a:latin typeface="Arial" pitchFamily="34" charset="0"/>
            </a:endParaRPr>
          </a:p>
        </p:txBody>
      </p:sp>
      <p:sp>
        <p:nvSpPr>
          <p:cNvPr id="179" name="Line 25"/>
          <p:cNvSpPr>
            <a:spLocks noChangeShapeType="1"/>
          </p:cNvSpPr>
          <p:nvPr/>
        </p:nvSpPr>
        <p:spPr bwMode="auto">
          <a:xfrm rot="120645" flipH="1">
            <a:off x="5239200" y="2442546"/>
            <a:ext cx="353365" cy="253538"/>
          </a:xfrm>
          <a:prstGeom prst="line">
            <a:avLst/>
          </a:prstGeom>
          <a:noFill/>
          <a:ln w="76200">
            <a:solidFill>
              <a:srgbClr val="C0C0C0"/>
            </a:solidFill>
            <a:round/>
            <a:headEnd/>
            <a:tailEnd type="triangle" w="med" len="med"/>
          </a:ln>
        </p:spPr>
        <p:txBody>
          <a:bodyPr wrap="none" anchor="ctr"/>
          <a:lstStyle/>
          <a:p>
            <a:endParaRPr lang="zh-CN" altLang="en-US">
              <a:solidFill>
                <a:srgbClr val="000000"/>
              </a:solidFill>
              <a:latin typeface="Arial" pitchFamily="34" charset="0"/>
            </a:endParaRPr>
          </a:p>
        </p:txBody>
      </p:sp>
      <p:grpSp>
        <p:nvGrpSpPr>
          <p:cNvPr id="3" name="组合 2"/>
          <p:cNvGrpSpPr/>
          <p:nvPr/>
        </p:nvGrpSpPr>
        <p:grpSpPr>
          <a:xfrm>
            <a:off x="1057864" y="1972736"/>
            <a:ext cx="2033091" cy="677862"/>
            <a:chOff x="827584" y="2799358"/>
            <a:chExt cx="2033091" cy="677862"/>
          </a:xfrm>
        </p:grpSpPr>
        <p:sp>
          <p:nvSpPr>
            <p:cNvPr id="180" name="AutoShape 26"/>
            <p:cNvSpPr>
              <a:spLocks noChangeArrowheads="1"/>
            </p:cNvSpPr>
            <p:nvPr/>
          </p:nvSpPr>
          <p:spPr bwMode="gray">
            <a:xfrm>
              <a:off x="827584" y="2799358"/>
              <a:ext cx="2033091" cy="677862"/>
            </a:xfrm>
            <a:prstGeom prst="roundRect">
              <a:avLst>
                <a:gd name="adj" fmla="val 50000"/>
              </a:avLst>
            </a:prstGeom>
            <a:solidFill>
              <a:srgbClr val="C0C0C0"/>
            </a:solidFill>
            <a:ln w="57150" algn="ctr">
              <a:noFill/>
              <a:round/>
              <a:headEnd/>
              <a:tailEnd/>
            </a:ln>
            <a:effectLst>
              <a:outerShdw dist="63500" dir="3187806" algn="ctr" rotWithShape="0">
                <a:srgbClr val="1C1C1C">
                  <a:alpha val="50000"/>
                </a:srgbClr>
              </a:outerShdw>
            </a:effectLst>
          </p:spPr>
          <p:txBody>
            <a:bodyPr wrap="none" anchor="ctr"/>
            <a:lstStyle/>
            <a:p>
              <a:pPr>
                <a:defRPr/>
              </a:pPr>
              <a:endParaRPr lang="zh-CN" altLang="en-US">
                <a:solidFill>
                  <a:srgbClr val="000000"/>
                </a:solidFill>
                <a:latin typeface="Arial" pitchFamily="34" charset="0"/>
              </a:endParaRPr>
            </a:p>
          </p:txBody>
        </p:sp>
        <p:sp>
          <p:nvSpPr>
            <p:cNvPr id="181" name="AutoShape 27"/>
            <p:cNvSpPr>
              <a:spLocks noChangeArrowheads="1"/>
            </p:cNvSpPr>
            <p:nvPr/>
          </p:nvSpPr>
          <p:spPr bwMode="gray">
            <a:xfrm>
              <a:off x="899592" y="2839045"/>
              <a:ext cx="1911871" cy="587375"/>
            </a:xfrm>
            <a:prstGeom prst="roundRect">
              <a:avLst>
                <a:gd name="adj" fmla="val 50000"/>
              </a:avLst>
            </a:prstGeom>
            <a:gradFill rotWithShape="1">
              <a:gsLst>
                <a:gs pos="0">
                  <a:srgbClr val="4EA7EA">
                    <a:alpha val="70000"/>
                  </a:srgbClr>
                </a:gs>
                <a:gs pos="100000">
                  <a:srgbClr val="4EA7EA">
                    <a:gamma/>
                    <a:tint val="43922"/>
                    <a:invGamma/>
                    <a:alpha val="70000"/>
                  </a:srgbClr>
                </a:gs>
              </a:gsLst>
              <a:lin ang="5400000" scaled="1"/>
            </a:gradFill>
            <a:ln w="19050" algn="ctr">
              <a:solidFill>
                <a:srgbClr val="F8F8F8"/>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pitchFamily="34" charset="0"/>
              </a:endParaRPr>
            </a:p>
          </p:txBody>
        </p:sp>
        <p:sp>
          <p:nvSpPr>
            <p:cNvPr id="184" name="Rectangle 30"/>
            <p:cNvSpPr>
              <a:spLocks noChangeArrowheads="1"/>
            </p:cNvSpPr>
            <p:nvPr/>
          </p:nvSpPr>
          <p:spPr bwMode="auto">
            <a:xfrm>
              <a:off x="1189238" y="2840499"/>
              <a:ext cx="1141659" cy="584775"/>
            </a:xfrm>
            <a:prstGeom prst="rect">
              <a:avLst/>
            </a:prstGeom>
            <a:noFill/>
            <a:ln w="9525" algn="ctr">
              <a:noFill/>
              <a:miter lim="800000"/>
              <a:headEnd/>
              <a:tailEnd/>
            </a:ln>
          </p:spPr>
          <p:txBody>
            <a:bodyPr wrap="none">
              <a:spAutoFit/>
            </a:bodyPr>
            <a:lstStyle/>
            <a:p>
              <a:pPr algn="ctr" eaLnBrk="0" hangingPunct="0"/>
              <a:r>
                <a:rPr lang="zh-CN" altLang="en-US" sz="1600" dirty="0" smtClean="0"/>
                <a:t>长</a:t>
              </a:r>
              <a:r>
                <a:rPr lang="en-US" altLang="zh-CN" sz="1600" dirty="0"/>
                <a:t>420</a:t>
              </a:r>
              <a:r>
                <a:rPr lang="zh-CN" altLang="en-US" sz="1600" dirty="0" smtClean="0"/>
                <a:t>毫米</a:t>
              </a:r>
              <a:endParaRPr lang="en-US" altLang="zh-CN" sz="1600" dirty="0" smtClean="0"/>
            </a:p>
            <a:p>
              <a:pPr algn="ctr" eaLnBrk="0" hangingPunct="0"/>
              <a:r>
                <a:rPr lang="zh-CN" altLang="en-US" sz="1600" dirty="0" smtClean="0"/>
                <a:t>宽</a:t>
              </a:r>
              <a:r>
                <a:rPr lang="en-US" altLang="zh-CN" sz="1600" dirty="0"/>
                <a:t>281</a:t>
              </a:r>
              <a:r>
                <a:rPr lang="zh-CN" altLang="en-US" sz="1600" dirty="0"/>
                <a:t>毫米</a:t>
              </a:r>
              <a:endParaRPr lang="en-US" altLang="zh-CN" sz="1600" b="1" dirty="0">
                <a:solidFill>
                  <a:srgbClr val="1C1C1C"/>
                </a:solidFill>
                <a:latin typeface="Arial" pitchFamily="34" charset="0"/>
              </a:endParaRPr>
            </a:p>
          </p:txBody>
        </p:sp>
      </p:grpSp>
      <p:grpSp>
        <p:nvGrpSpPr>
          <p:cNvPr id="7168" name="组合 7167"/>
          <p:cNvGrpSpPr/>
          <p:nvPr/>
        </p:nvGrpSpPr>
        <p:grpSpPr>
          <a:xfrm>
            <a:off x="5708725" y="1967178"/>
            <a:ext cx="2022103" cy="677863"/>
            <a:chOff x="4324349" y="1746845"/>
            <a:chExt cx="1603375" cy="677863"/>
          </a:xfrm>
        </p:grpSpPr>
        <p:sp>
          <p:nvSpPr>
            <p:cNvPr id="182" name="AutoShape 28"/>
            <p:cNvSpPr>
              <a:spLocks noChangeArrowheads="1"/>
            </p:cNvSpPr>
            <p:nvPr/>
          </p:nvSpPr>
          <p:spPr bwMode="gray">
            <a:xfrm flipH="1">
              <a:off x="4324349" y="1746845"/>
              <a:ext cx="1603375" cy="677863"/>
            </a:xfrm>
            <a:prstGeom prst="roundRect">
              <a:avLst>
                <a:gd name="adj" fmla="val 50000"/>
              </a:avLst>
            </a:prstGeom>
            <a:solidFill>
              <a:srgbClr val="B2B2B2"/>
            </a:solidFill>
            <a:ln w="57150" algn="ctr">
              <a:noFill/>
              <a:round/>
              <a:headEnd/>
              <a:tailEnd/>
            </a:ln>
            <a:effectLst>
              <a:outerShdw dist="63500" dir="3187806" algn="ctr" rotWithShape="0">
                <a:srgbClr val="1C1C1C">
                  <a:alpha val="50000"/>
                </a:srgbClr>
              </a:outerShdw>
            </a:effectLst>
          </p:spPr>
          <p:txBody>
            <a:bodyPr wrap="none" anchor="ctr"/>
            <a:lstStyle/>
            <a:p>
              <a:pPr>
                <a:defRPr/>
              </a:pPr>
              <a:endParaRPr lang="zh-CN" altLang="en-US">
                <a:solidFill>
                  <a:srgbClr val="000000"/>
                </a:solidFill>
                <a:latin typeface="Arial" pitchFamily="34" charset="0"/>
              </a:endParaRPr>
            </a:p>
          </p:txBody>
        </p:sp>
        <p:sp>
          <p:nvSpPr>
            <p:cNvPr id="183" name="AutoShape 29"/>
            <p:cNvSpPr>
              <a:spLocks noChangeArrowheads="1"/>
            </p:cNvSpPr>
            <p:nvPr/>
          </p:nvSpPr>
          <p:spPr bwMode="gray">
            <a:xfrm flipH="1">
              <a:off x="4360863" y="1784945"/>
              <a:ext cx="1530350" cy="587375"/>
            </a:xfrm>
            <a:prstGeom prst="roundRect">
              <a:avLst>
                <a:gd name="adj" fmla="val 50000"/>
              </a:avLst>
            </a:prstGeom>
            <a:gradFill rotWithShape="1">
              <a:gsLst>
                <a:gs pos="0">
                  <a:srgbClr val="93C052">
                    <a:alpha val="70000"/>
                  </a:srgbClr>
                </a:gs>
                <a:gs pos="100000">
                  <a:srgbClr val="93C052">
                    <a:gamma/>
                    <a:tint val="43922"/>
                    <a:invGamma/>
                    <a:alpha val="70000"/>
                  </a:srgbClr>
                </a:gs>
              </a:gsLst>
              <a:lin ang="5400000" scaled="1"/>
            </a:gradFill>
            <a:ln w="19050" algn="ctr">
              <a:solidFill>
                <a:srgbClr val="F8F8F8"/>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pitchFamily="34" charset="0"/>
              </a:endParaRPr>
            </a:p>
          </p:txBody>
        </p:sp>
        <p:sp>
          <p:nvSpPr>
            <p:cNvPr id="185" name="Rectangle 31"/>
            <p:cNvSpPr>
              <a:spLocks noChangeArrowheads="1"/>
            </p:cNvSpPr>
            <p:nvPr/>
          </p:nvSpPr>
          <p:spPr bwMode="auto">
            <a:xfrm>
              <a:off x="4437018" y="1793388"/>
              <a:ext cx="1427285" cy="584775"/>
            </a:xfrm>
            <a:prstGeom prst="rect">
              <a:avLst/>
            </a:prstGeom>
            <a:noFill/>
            <a:ln w="9525" algn="ctr">
              <a:noFill/>
              <a:miter lim="800000"/>
              <a:headEnd/>
              <a:tailEnd/>
            </a:ln>
          </p:spPr>
          <p:txBody>
            <a:bodyPr wrap="square">
              <a:spAutoFit/>
            </a:bodyPr>
            <a:lstStyle/>
            <a:p>
              <a:pPr algn="ctr" eaLnBrk="0" hangingPunct="0"/>
              <a:r>
                <a:rPr lang="zh-CN" altLang="en-US" sz="1600" dirty="0"/>
                <a:t>长</a:t>
              </a:r>
              <a:r>
                <a:rPr lang="en-US" altLang="zh-CN" sz="1600" dirty="0"/>
                <a:t>246</a:t>
              </a:r>
              <a:r>
                <a:rPr lang="zh-CN" altLang="en-US" sz="1600" dirty="0" smtClean="0"/>
                <a:t>毫米</a:t>
              </a:r>
              <a:endParaRPr lang="en-US" altLang="zh-CN" sz="1600" dirty="0" smtClean="0"/>
            </a:p>
            <a:p>
              <a:pPr algn="ctr" eaLnBrk="0" hangingPunct="0"/>
              <a:r>
                <a:rPr lang="zh-CN" altLang="en-US" sz="1600" dirty="0" smtClean="0"/>
                <a:t>宽</a:t>
              </a:r>
              <a:r>
                <a:rPr lang="en-US" altLang="zh-CN" sz="1600" dirty="0"/>
                <a:t>174</a:t>
              </a:r>
              <a:r>
                <a:rPr lang="zh-CN" altLang="en-US" sz="1600" dirty="0"/>
                <a:t>毫米</a:t>
              </a:r>
              <a:endParaRPr lang="en-US" altLang="zh-CN" sz="1600" b="1" dirty="0">
                <a:solidFill>
                  <a:srgbClr val="1C1C1C"/>
                </a:solidFill>
                <a:latin typeface="Arial" pitchFamily="34" charset="0"/>
              </a:endParaRPr>
            </a:p>
          </p:txBody>
        </p:sp>
      </p:grpSp>
      <p:grpSp>
        <p:nvGrpSpPr>
          <p:cNvPr id="4" name="组合 3"/>
          <p:cNvGrpSpPr/>
          <p:nvPr/>
        </p:nvGrpSpPr>
        <p:grpSpPr>
          <a:xfrm>
            <a:off x="711149" y="3164185"/>
            <a:ext cx="2239588" cy="677863"/>
            <a:chOff x="611560" y="3901008"/>
            <a:chExt cx="2239588" cy="677863"/>
          </a:xfrm>
        </p:grpSpPr>
        <p:sp>
          <p:nvSpPr>
            <p:cNvPr id="186" name="AutoShape 32"/>
            <p:cNvSpPr>
              <a:spLocks noChangeArrowheads="1"/>
            </p:cNvSpPr>
            <p:nvPr/>
          </p:nvSpPr>
          <p:spPr bwMode="gray">
            <a:xfrm>
              <a:off x="611561" y="3901008"/>
              <a:ext cx="2209348" cy="677863"/>
            </a:xfrm>
            <a:prstGeom prst="roundRect">
              <a:avLst>
                <a:gd name="adj" fmla="val 50000"/>
              </a:avLst>
            </a:prstGeom>
            <a:solidFill>
              <a:srgbClr val="C0C0C0"/>
            </a:solidFill>
            <a:ln w="57150" algn="ctr">
              <a:noFill/>
              <a:round/>
              <a:headEnd/>
              <a:tailEnd/>
            </a:ln>
            <a:effectLst>
              <a:outerShdw dist="63500" dir="3187806" algn="ctr" rotWithShape="0">
                <a:srgbClr val="1C1C1C">
                  <a:alpha val="50000"/>
                </a:srgbClr>
              </a:outerShdw>
            </a:effectLst>
          </p:spPr>
          <p:txBody>
            <a:bodyPr wrap="none" anchor="ctr"/>
            <a:lstStyle/>
            <a:p>
              <a:pPr>
                <a:defRPr/>
              </a:pPr>
              <a:endParaRPr lang="zh-CN" altLang="en-US">
                <a:solidFill>
                  <a:srgbClr val="000000"/>
                </a:solidFill>
                <a:latin typeface="Arial" pitchFamily="34" charset="0"/>
              </a:endParaRPr>
            </a:p>
          </p:txBody>
        </p:sp>
        <p:sp>
          <p:nvSpPr>
            <p:cNvPr id="187" name="AutoShape 33"/>
            <p:cNvSpPr>
              <a:spLocks noChangeArrowheads="1"/>
            </p:cNvSpPr>
            <p:nvPr/>
          </p:nvSpPr>
          <p:spPr bwMode="gray">
            <a:xfrm>
              <a:off x="683568" y="3940696"/>
              <a:ext cx="2088127" cy="587375"/>
            </a:xfrm>
            <a:prstGeom prst="roundRect">
              <a:avLst>
                <a:gd name="adj" fmla="val 50000"/>
              </a:avLst>
            </a:prstGeom>
            <a:gradFill rotWithShape="1">
              <a:gsLst>
                <a:gs pos="0">
                  <a:srgbClr val="4EA7EA">
                    <a:alpha val="70000"/>
                  </a:srgbClr>
                </a:gs>
                <a:gs pos="100000">
                  <a:srgbClr val="4EA7EA">
                    <a:gamma/>
                    <a:tint val="43922"/>
                    <a:invGamma/>
                    <a:alpha val="70000"/>
                  </a:srgbClr>
                </a:gs>
              </a:gsLst>
              <a:lin ang="5400000" scaled="1"/>
            </a:gradFill>
            <a:ln w="19050" algn="ctr">
              <a:solidFill>
                <a:srgbClr val="F8F8F8"/>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pitchFamily="34" charset="0"/>
              </a:endParaRPr>
            </a:p>
          </p:txBody>
        </p:sp>
        <p:sp>
          <p:nvSpPr>
            <p:cNvPr id="188" name="Rectangle 34"/>
            <p:cNvSpPr>
              <a:spLocks noChangeArrowheads="1"/>
            </p:cNvSpPr>
            <p:nvPr/>
          </p:nvSpPr>
          <p:spPr bwMode="auto">
            <a:xfrm>
              <a:off x="611560" y="3984891"/>
              <a:ext cx="2239588" cy="584775"/>
            </a:xfrm>
            <a:prstGeom prst="rect">
              <a:avLst/>
            </a:prstGeom>
            <a:noFill/>
            <a:ln w="9525" algn="ctr">
              <a:noFill/>
              <a:miter lim="800000"/>
              <a:headEnd/>
              <a:tailEnd/>
            </a:ln>
          </p:spPr>
          <p:txBody>
            <a:bodyPr wrap="square">
              <a:spAutoFit/>
            </a:bodyPr>
            <a:lstStyle/>
            <a:p>
              <a:pPr algn="ctr" eaLnBrk="0" hangingPunct="0"/>
              <a:r>
                <a:rPr lang="zh-CN" altLang="en-US" sz="1600" dirty="0"/>
                <a:t>纸张材料为重量</a:t>
              </a:r>
              <a:r>
                <a:rPr lang="en-US" altLang="zh-CN" sz="1600" dirty="0"/>
                <a:t>150</a:t>
              </a:r>
              <a:r>
                <a:rPr lang="zh-CN" altLang="en-US" sz="1600" dirty="0" smtClean="0"/>
                <a:t>克</a:t>
              </a:r>
              <a:endParaRPr lang="en-US" altLang="zh-CN" sz="1600" dirty="0"/>
            </a:p>
            <a:p>
              <a:pPr algn="ctr" eaLnBrk="0" hangingPunct="0"/>
              <a:r>
                <a:rPr lang="zh-CN" altLang="en-US" sz="1600" dirty="0" smtClean="0"/>
                <a:t>白色双</a:t>
              </a:r>
              <a:r>
                <a:rPr lang="zh-CN" altLang="en-US" sz="1600" dirty="0"/>
                <a:t>胶纸</a:t>
              </a:r>
              <a:endParaRPr lang="en-US" altLang="zh-CN" sz="1600" b="1" dirty="0">
                <a:solidFill>
                  <a:srgbClr val="1C1C1C"/>
                </a:solidFill>
                <a:latin typeface="Arial" pitchFamily="34" charset="0"/>
              </a:endParaRPr>
            </a:p>
          </p:txBody>
        </p:sp>
      </p:grpSp>
      <p:grpSp>
        <p:nvGrpSpPr>
          <p:cNvPr id="5" name="组合 4"/>
          <p:cNvGrpSpPr/>
          <p:nvPr/>
        </p:nvGrpSpPr>
        <p:grpSpPr>
          <a:xfrm>
            <a:off x="467544" y="4253661"/>
            <a:ext cx="2798888" cy="677863"/>
            <a:chOff x="467544" y="4958332"/>
            <a:chExt cx="2798888" cy="677863"/>
          </a:xfrm>
        </p:grpSpPr>
        <p:sp>
          <p:nvSpPr>
            <p:cNvPr id="189" name="AutoShape 35"/>
            <p:cNvSpPr>
              <a:spLocks noChangeArrowheads="1"/>
            </p:cNvSpPr>
            <p:nvPr/>
          </p:nvSpPr>
          <p:spPr bwMode="gray">
            <a:xfrm>
              <a:off x="467544" y="4958332"/>
              <a:ext cx="2798888" cy="677863"/>
            </a:xfrm>
            <a:prstGeom prst="roundRect">
              <a:avLst>
                <a:gd name="adj" fmla="val 50000"/>
              </a:avLst>
            </a:prstGeom>
            <a:solidFill>
              <a:srgbClr val="C0C0C0"/>
            </a:solidFill>
            <a:ln w="57150" algn="ctr">
              <a:noFill/>
              <a:round/>
              <a:headEnd/>
              <a:tailEnd/>
            </a:ln>
            <a:effectLst>
              <a:outerShdw dist="63500" dir="3187806" algn="ctr" rotWithShape="0">
                <a:srgbClr val="1C1C1C">
                  <a:alpha val="50000"/>
                </a:srgbClr>
              </a:outerShdw>
            </a:effectLst>
          </p:spPr>
          <p:txBody>
            <a:bodyPr wrap="none" anchor="ctr"/>
            <a:lstStyle/>
            <a:p>
              <a:pPr>
                <a:defRPr/>
              </a:pPr>
              <a:endParaRPr lang="zh-CN" altLang="en-US">
                <a:solidFill>
                  <a:srgbClr val="000000"/>
                </a:solidFill>
                <a:latin typeface="Arial" pitchFamily="34" charset="0"/>
              </a:endParaRPr>
            </a:p>
          </p:txBody>
        </p:sp>
        <p:sp>
          <p:nvSpPr>
            <p:cNvPr id="190" name="AutoShape 36"/>
            <p:cNvSpPr>
              <a:spLocks noChangeArrowheads="1"/>
            </p:cNvSpPr>
            <p:nvPr/>
          </p:nvSpPr>
          <p:spPr bwMode="gray">
            <a:xfrm>
              <a:off x="517576" y="4998020"/>
              <a:ext cx="2699643" cy="587375"/>
            </a:xfrm>
            <a:prstGeom prst="roundRect">
              <a:avLst>
                <a:gd name="adj" fmla="val 50000"/>
              </a:avLst>
            </a:prstGeom>
            <a:gradFill rotWithShape="1">
              <a:gsLst>
                <a:gs pos="0">
                  <a:srgbClr val="4EA7EA">
                    <a:alpha val="70000"/>
                  </a:srgbClr>
                </a:gs>
                <a:gs pos="100000">
                  <a:srgbClr val="4EA7EA">
                    <a:gamma/>
                    <a:tint val="43922"/>
                    <a:invGamma/>
                    <a:alpha val="70000"/>
                  </a:srgbClr>
                </a:gs>
              </a:gsLst>
              <a:lin ang="5400000" scaled="1"/>
            </a:gradFill>
            <a:ln w="19050" algn="ctr">
              <a:solidFill>
                <a:srgbClr val="F8F8F8"/>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pitchFamily="34" charset="0"/>
              </a:endParaRPr>
            </a:p>
          </p:txBody>
        </p:sp>
        <p:sp>
          <p:nvSpPr>
            <p:cNvPr id="191" name="Rectangle 37"/>
            <p:cNvSpPr>
              <a:spLocks noChangeArrowheads="1"/>
            </p:cNvSpPr>
            <p:nvPr/>
          </p:nvSpPr>
          <p:spPr bwMode="auto">
            <a:xfrm>
              <a:off x="563392" y="5034450"/>
              <a:ext cx="2703039" cy="584775"/>
            </a:xfrm>
            <a:prstGeom prst="rect">
              <a:avLst/>
            </a:prstGeom>
            <a:noFill/>
            <a:ln w="9525" algn="ctr">
              <a:noFill/>
              <a:miter lim="800000"/>
              <a:headEnd/>
              <a:tailEnd/>
            </a:ln>
          </p:spPr>
          <p:txBody>
            <a:bodyPr wrap="square">
              <a:spAutoFit/>
            </a:bodyPr>
            <a:lstStyle/>
            <a:p>
              <a:pPr algn="ctr" eaLnBrk="0" hangingPunct="0"/>
              <a:r>
                <a:rPr lang="zh-CN" altLang="en-US" sz="1600" dirty="0"/>
                <a:t>图案设计、质量和技术要求</a:t>
              </a:r>
              <a:endParaRPr lang="en-US" altLang="zh-CN" sz="1600" dirty="0"/>
            </a:p>
            <a:p>
              <a:pPr algn="ctr" eaLnBrk="0" hangingPunct="0"/>
              <a:r>
                <a:rPr lang="zh-CN" altLang="en-US" sz="1600" dirty="0"/>
                <a:t>以国家局提供的式样为准</a:t>
              </a:r>
              <a:endParaRPr lang="en-US" altLang="zh-CN" sz="1600" b="1" dirty="0">
                <a:solidFill>
                  <a:srgbClr val="1C1C1C"/>
                </a:solidFill>
                <a:latin typeface="Arial" pitchFamily="34" charset="0"/>
              </a:endParaRPr>
            </a:p>
          </p:txBody>
        </p:sp>
      </p:grpSp>
      <p:grpSp>
        <p:nvGrpSpPr>
          <p:cNvPr id="8" name="组合 7"/>
          <p:cNvGrpSpPr/>
          <p:nvPr/>
        </p:nvGrpSpPr>
        <p:grpSpPr>
          <a:xfrm>
            <a:off x="6033055" y="3193237"/>
            <a:ext cx="2579191" cy="677862"/>
            <a:chOff x="5737223" y="2481858"/>
            <a:chExt cx="2579191" cy="677862"/>
          </a:xfrm>
        </p:grpSpPr>
        <p:sp>
          <p:nvSpPr>
            <p:cNvPr id="195" name="AutoShape 41"/>
            <p:cNvSpPr>
              <a:spLocks noChangeArrowheads="1"/>
            </p:cNvSpPr>
            <p:nvPr/>
          </p:nvSpPr>
          <p:spPr bwMode="gray">
            <a:xfrm flipH="1">
              <a:off x="5737223" y="2481858"/>
              <a:ext cx="2579191" cy="677862"/>
            </a:xfrm>
            <a:prstGeom prst="roundRect">
              <a:avLst>
                <a:gd name="adj" fmla="val 50000"/>
              </a:avLst>
            </a:prstGeom>
            <a:solidFill>
              <a:srgbClr val="B2B2B2"/>
            </a:solidFill>
            <a:ln w="57150" algn="ctr">
              <a:noFill/>
              <a:round/>
              <a:headEnd/>
              <a:tailEnd/>
            </a:ln>
            <a:effectLst>
              <a:outerShdw dist="63500" dir="3187806" algn="ctr" rotWithShape="0">
                <a:srgbClr val="1C1C1C">
                  <a:alpha val="50000"/>
                </a:srgbClr>
              </a:outerShdw>
            </a:effectLst>
          </p:spPr>
          <p:txBody>
            <a:bodyPr wrap="none" anchor="ctr"/>
            <a:lstStyle/>
            <a:p>
              <a:pPr>
                <a:defRPr/>
              </a:pPr>
              <a:endParaRPr lang="zh-CN" altLang="en-US">
                <a:solidFill>
                  <a:srgbClr val="000000"/>
                </a:solidFill>
                <a:latin typeface="Arial" pitchFamily="34" charset="0"/>
              </a:endParaRPr>
            </a:p>
          </p:txBody>
        </p:sp>
        <p:sp>
          <p:nvSpPr>
            <p:cNvPr id="196" name="AutoShape 42"/>
            <p:cNvSpPr>
              <a:spLocks noChangeArrowheads="1"/>
            </p:cNvSpPr>
            <p:nvPr/>
          </p:nvSpPr>
          <p:spPr bwMode="gray">
            <a:xfrm flipH="1">
              <a:off x="5773736" y="2519958"/>
              <a:ext cx="2470671" cy="587375"/>
            </a:xfrm>
            <a:prstGeom prst="roundRect">
              <a:avLst>
                <a:gd name="adj" fmla="val 50000"/>
              </a:avLst>
            </a:prstGeom>
            <a:gradFill rotWithShape="1">
              <a:gsLst>
                <a:gs pos="0">
                  <a:srgbClr val="93C052">
                    <a:alpha val="70000"/>
                  </a:srgbClr>
                </a:gs>
                <a:gs pos="100000">
                  <a:srgbClr val="93C052">
                    <a:gamma/>
                    <a:tint val="43922"/>
                    <a:invGamma/>
                    <a:alpha val="70000"/>
                  </a:srgbClr>
                </a:gs>
              </a:gsLst>
              <a:lin ang="5400000" scaled="1"/>
            </a:gradFill>
            <a:ln w="19050" algn="ctr">
              <a:solidFill>
                <a:srgbClr val="F8F8F8"/>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pitchFamily="34" charset="0"/>
              </a:endParaRPr>
            </a:p>
          </p:txBody>
        </p:sp>
        <p:sp>
          <p:nvSpPr>
            <p:cNvPr id="197" name="Rectangle 43"/>
            <p:cNvSpPr>
              <a:spLocks noChangeArrowheads="1"/>
            </p:cNvSpPr>
            <p:nvPr/>
          </p:nvSpPr>
          <p:spPr bwMode="auto">
            <a:xfrm>
              <a:off x="5961144" y="2546370"/>
              <a:ext cx="2053767" cy="584775"/>
            </a:xfrm>
            <a:prstGeom prst="rect">
              <a:avLst/>
            </a:prstGeom>
            <a:noFill/>
            <a:ln w="9525" algn="ctr">
              <a:noFill/>
              <a:miter lim="800000"/>
              <a:headEnd/>
              <a:tailEnd/>
            </a:ln>
          </p:spPr>
          <p:txBody>
            <a:bodyPr wrap="none">
              <a:spAutoFit/>
            </a:bodyPr>
            <a:lstStyle/>
            <a:p>
              <a:pPr algn="ctr" eaLnBrk="0" hangingPunct="0"/>
              <a:r>
                <a:rPr lang="zh-CN" altLang="en-US" sz="1600" dirty="0"/>
                <a:t>纸张材料为重量</a:t>
              </a:r>
              <a:r>
                <a:rPr lang="en-US" altLang="zh-CN" sz="1600" dirty="0"/>
                <a:t>85</a:t>
              </a:r>
              <a:r>
                <a:rPr lang="zh-CN" altLang="en-US" sz="1600" dirty="0" smtClean="0"/>
                <a:t>克</a:t>
              </a:r>
              <a:endParaRPr lang="en-US" altLang="zh-CN" sz="1600" dirty="0" smtClean="0"/>
            </a:p>
            <a:p>
              <a:pPr algn="ctr" eaLnBrk="0" hangingPunct="0"/>
              <a:r>
                <a:rPr lang="zh-CN" altLang="en-US" sz="1600" dirty="0" smtClean="0"/>
                <a:t>白色双</a:t>
              </a:r>
              <a:r>
                <a:rPr lang="zh-CN" altLang="en-US" sz="1600" dirty="0"/>
                <a:t>胶纸</a:t>
              </a:r>
              <a:endParaRPr lang="en-US" altLang="zh-CN" sz="1600" b="1" dirty="0">
                <a:solidFill>
                  <a:srgbClr val="1C1C1C"/>
                </a:solidFill>
                <a:latin typeface="Arial" pitchFamily="34" charset="0"/>
              </a:endParaRPr>
            </a:p>
          </p:txBody>
        </p:sp>
      </p:grpSp>
      <p:grpSp>
        <p:nvGrpSpPr>
          <p:cNvPr id="7" name="组合 6"/>
          <p:cNvGrpSpPr/>
          <p:nvPr/>
        </p:nvGrpSpPr>
        <p:grpSpPr>
          <a:xfrm>
            <a:off x="5808846" y="4318768"/>
            <a:ext cx="2803400" cy="677862"/>
            <a:chOff x="6038039" y="4440237"/>
            <a:chExt cx="2803400" cy="677862"/>
          </a:xfrm>
        </p:grpSpPr>
        <p:sp>
          <p:nvSpPr>
            <p:cNvPr id="198" name="AutoShape 44"/>
            <p:cNvSpPr>
              <a:spLocks noChangeArrowheads="1"/>
            </p:cNvSpPr>
            <p:nvPr/>
          </p:nvSpPr>
          <p:spPr bwMode="gray">
            <a:xfrm flipH="1">
              <a:off x="6038039" y="4440237"/>
              <a:ext cx="2803400" cy="677862"/>
            </a:xfrm>
            <a:prstGeom prst="roundRect">
              <a:avLst>
                <a:gd name="adj" fmla="val 50000"/>
              </a:avLst>
            </a:prstGeom>
            <a:solidFill>
              <a:srgbClr val="B2B2B2"/>
            </a:solidFill>
            <a:ln w="57150" algn="ctr">
              <a:noFill/>
              <a:round/>
              <a:headEnd/>
              <a:tailEnd/>
            </a:ln>
            <a:effectLst>
              <a:outerShdw dist="63500" dir="3187806" algn="ctr" rotWithShape="0">
                <a:srgbClr val="1C1C1C">
                  <a:alpha val="50000"/>
                </a:srgbClr>
              </a:outerShdw>
            </a:effectLst>
          </p:spPr>
          <p:txBody>
            <a:bodyPr wrap="none" anchor="ctr"/>
            <a:lstStyle/>
            <a:p>
              <a:pPr>
                <a:defRPr/>
              </a:pPr>
              <a:endParaRPr lang="zh-CN" altLang="en-US">
                <a:solidFill>
                  <a:srgbClr val="000000"/>
                </a:solidFill>
                <a:latin typeface="Arial" pitchFamily="34" charset="0"/>
              </a:endParaRPr>
            </a:p>
          </p:txBody>
        </p:sp>
        <p:sp>
          <p:nvSpPr>
            <p:cNvPr id="199" name="AutoShape 45"/>
            <p:cNvSpPr>
              <a:spLocks noChangeArrowheads="1"/>
            </p:cNvSpPr>
            <p:nvPr/>
          </p:nvSpPr>
          <p:spPr bwMode="gray">
            <a:xfrm flipH="1">
              <a:off x="6074550" y="4478337"/>
              <a:ext cx="2694880" cy="587375"/>
            </a:xfrm>
            <a:prstGeom prst="roundRect">
              <a:avLst>
                <a:gd name="adj" fmla="val 50000"/>
              </a:avLst>
            </a:prstGeom>
            <a:gradFill rotWithShape="1">
              <a:gsLst>
                <a:gs pos="0">
                  <a:srgbClr val="93C052">
                    <a:alpha val="70000"/>
                  </a:srgbClr>
                </a:gs>
                <a:gs pos="100000">
                  <a:srgbClr val="93C052">
                    <a:gamma/>
                    <a:tint val="43922"/>
                    <a:invGamma/>
                    <a:alpha val="70000"/>
                  </a:srgbClr>
                </a:gs>
              </a:gsLst>
              <a:lin ang="5400000" scaled="1"/>
            </a:gradFill>
            <a:ln w="19050" algn="ctr">
              <a:solidFill>
                <a:srgbClr val="F8F8F8"/>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pitchFamily="34" charset="0"/>
              </a:endParaRPr>
            </a:p>
          </p:txBody>
        </p:sp>
        <p:sp>
          <p:nvSpPr>
            <p:cNvPr id="200" name="Rectangle 46"/>
            <p:cNvSpPr>
              <a:spLocks noChangeArrowheads="1"/>
            </p:cNvSpPr>
            <p:nvPr/>
          </p:nvSpPr>
          <p:spPr bwMode="auto">
            <a:xfrm>
              <a:off x="6105135" y="4504555"/>
              <a:ext cx="2646878" cy="584775"/>
            </a:xfrm>
            <a:prstGeom prst="rect">
              <a:avLst/>
            </a:prstGeom>
            <a:noFill/>
            <a:ln w="9525" algn="ctr">
              <a:noFill/>
              <a:miter lim="800000"/>
              <a:headEnd/>
              <a:tailEnd/>
            </a:ln>
          </p:spPr>
          <p:txBody>
            <a:bodyPr wrap="none">
              <a:spAutoFit/>
            </a:bodyPr>
            <a:lstStyle/>
            <a:p>
              <a:pPr algn="ctr" eaLnBrk="0" hangingPunct="0"/>
              <a:r>
                <a:rPr lang="zh-CN" altLang="en-US" sz="1600" dirty="0"/>
                <a:t>图案设计、质量和技术</a:t>
              </a:r>
              <a:r>
                <a:rPr lang="zh-CN" altLang="en-US" sz="1600" dirty="0" smtClean="0"/>
                <a:t>要求</a:t>
              </a:r>
              <a:endParaRPr lang="en-US" altLang="zh-CN" sz="1600" dirty="0" smtClean="0"/>
            </a:p>
            <a:p>
              <a:pPr algn="ctr" eaLnBrk="0" hangingPunct="0"/>
              <a:r>
                <a:rPr lang="zh-CN" altLang="en-US" sz="1600" dirty="0" smtClean="0"/>
                <a:t>以</a:t>
              </a:r>
              <a:r>
                <a:rPr lang="zh-CN" altLang="en-US" sz="1600" dirty="0"/>
                <a:t>国家局提供的式样为准</a:t>
              </a:r>
              <a:endParaRPr lang="en-US" altLang="zh-CN" sz="1600" b="1" dirty="0">
                <a:solidFill>
                  <a:srgbClr val="1C1C1C"/>
                </a:solidFill>
                <a:latin typeface="Arial" pitchFamily="34" charset="0"/>
              </a:endParaRPr>
            </a:p>
          </p:txBody>
        </p:sp>
      </p:grpSp>
      <p:sp>
        <p:nvSpPr>
          <p:cNvPr id="204" name="Line 50"/>
          <p:cNvSpPr>
            <a:spLocks noChangeShapeType="1"/>
          </p:cNvSpPr>
          <p:nvPr/>
        </p:nvSpPr>
        <p:spPr bwMode="auto">
          <a:xfrm rot="2147097" flipH="1">
            <a:off x="5685521" y="3477155"/>
            <a:ext cx="249237" cy="190500"/>
          </a:xfrm>
          <a:prstGeom prst="line">
            <a:avLst/>
          </a:prstGeom>
          <a:noFill/>
          <a:ln w="76200">
            <a:solidFill>
              <a:srgbClr val="C0C0C0"/>
            </a:solidFill>
            <a:round/>
            <a:headEnd/>
            <a:tailEnd type="triangle" w="med" len="med"/>
          </a:ln>
        </p:spPr>
        <p:txBody>
          <a:bodyPr wrap="none" anchor="ctr"/>
          <a:lstStyle/>
          <a:p>
            <a:endParaRPr lang="zh-CN" altLang="en-US">
              <a:solidFill>
                <a:srgbClr val="000000"/>
              </a:solidFill>
              <a:latin typeface="Arial" pitchFamily="34" charset="0"/>
            </a:endParaRPr>
          </a:p>
        </p:txBody>
      </p:sp>
      <p:grpSp>
        <p:nvGrpSpPr>
          <p:cNvPr id="6" name="组合 5"/>
          <p:cNvGrpSpPr/>
          <p:nvPr/>
        </p:nvGrpSpPr>
        <p:grpSpPr>
          <a:xfrm>
            <a:off x="1951533" y="5304545"/>
            <a:ext cx="5040560" cy="982483"/>
            <a:chOff x="3635896" y="5326837"/>
            <a:chExt cx="5040560" cy="982483"/>
          </a:xfrm>
        </p:grpSpPr>
        <p:sp>
          <p:nvSpPr>
            <p:cNvPr id="192" name="AutoShape 38"/>
            <p:cNvSpPr>
              <a:spLocks noChangeArrowheads="1"/>
            </p:cNvSpPr>
            <p:nvPr/>
          </p:nvSpPr>
          <p:spPr bwMode="gray">
            <a:xfrm>
              <a:off x="3635896" y="5326837"/>
              <a:ext cx="5040560" cy="982483"/>
            </a:xfrm>
            <a:prstGeom prst="roundRect">
              <a:avLst>
                <a:gd name="adj" fmla="val 50000"/>
              </a:avLst>
            </a:prstGeom>
            <a:solidFill>
              <a:srgbClr val="C0C0C0"/>
            </a:solidFill>
            <a:ln w="57150" algn="ctr">
              <a:noFill/>
              <a:round/>
              <a:headEnd/>
              <a:tailEnd/>
            </a:ln>
            <a:effectLst>
              <a:outerShdw dist="63500" dir="3187806" algn="ctr" rotWithShape="0">
                <a:srgbClr val="1C1C1C">
                  <a:alpha val="50000"/>
                </a:srgbClr>
              </a:outerShdw>
            </a:effectLst>
          </p:spPr>
          <p:txBody>
            <a:bodyPr wrap="none" anchor="ctr"/>
            <a:lstStyle/>
            <a:p>
              <a:pPr>
                <a:defRPr/>
              </a:pPr>
              <a:endParaRPr lang="zh-CN" altLang="en-US">
                <a:solidFill>
                  <a:srgbClr val="000000"/>
                </a:solidFill>
                <a:latin typeface="Arial" pitchFamily="34" charset="0"/>
              </a:endParaRPr>
            </a:p>
          </p:txBody>
        </p:sp>
        <p:sp>
          <p:nvSpPr>
            <p:cNvPr id="193" name="AutoShape 39"/>
            <p:cNvSpPr>
              <a:spLocks noChangeArrowheads="1"/>
            </p:cNvSpPr>
            <p:nvPr/>
          </p:nvSpPr>
          <p:spPr bwMode="gray">
            <a:xfrm>
              <a:off x="3707904" y="5413177"/>
              <a:ext cx="4896544" cy="845344"/>
            </a:xfrm>
            <a:prstGeom prst="roundRect">
              <a:avLst>
                <a:gd name="adj" fmla="val 50000"/>
              </a:avLst>
            </a:prstGeom>
            <a:gradFill rotWithShape="1">
              <a:gsLst>
                <a:gs pos="0">
                  <a:srgbClr val="4EA7EA">
                    <a:alpha val="70000"/>
                  </a:srgbClr>
                </a:gs>
                <a:gs pos="100000">
                  <a:srgbClr val="92D050"/>
                </a:gs>
              </a:gsLst>
              <a:lin ang="5400000" scaled="1"/>
            </a:gradFill>
            <a:ln w="19050" algn="ctr">
              <a:solidFill>
                <a:srgbClr val="F8F8F8"/>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pitchFamily="34" charset="0"/>
              </a:endParaRPr>
            </a:p>
          </p:txBody>
        </p:sp>
        <p:sp>
          <p:nvSpPr>
            <p:cNvPr id="207" name="Rectangle 46"/>
            <p:cNvSpPr>
              <a:spLocks noChangeArrowheads="1"/>
            </p:cNvSpPr>
            <p:nvPr/>
          </p:nvSpPr>
          <p:spPr bwMode="auto">
            <a:xfrm>
              <a:off x="3779912" y="5413176"/>
              <a:ext cx="4769048" cy="830997"/>
            </a:xfrm>
            <a:prstGeom prst="rect">
              <a:avLst/>
            </a:prstGeom>
            <a:noFill/>
            <a:ln w="9525" algn="ctr">
              <a:noFill/>
              <a:miter lim="800000"/>
              <a:headEnd/>
              <a:tailEnd/>
            </a:ln>
          </p:spPr>
          <p:txBody>
            <a:bodyPr wrap="square">
              <a:spAutoFit/>
            </a:bodyPr>
            <a:lstStyle/>
            <a:p>
              <a:pPr algn="ctr" eaLnBrk="0" hangingPunct="0"/>
              <a:r>
                <a:rPr lang="zh-CN" altLang="en-US" sz="1600" dirty="0"/>
                <a:t>事业单位法人证书，统一社会信用代码，名称，宗旨和业务范围，住所，法定代表人，经费来源，开办资金，举办单位，登记管理机关，有效期</a:t>
              </a:r>
              <a:endParaRPr lang="en-US" altLang="zh-CN" sz="1600" b="1" dirty="0">
                <a:solidFill>
                  <a:srgbClr val="1C1C1C"/>
                </a:solidFill>
                <a:latin typeface="Arial" pitchFamily="34" charset="0"/>
              </a:endParaRPr>
            </a:p>
          </p:txBody>
        </p:sp>
      </p:grpSp>
      <p:sp>
        <p:nvSpPr>
          <p:cNvPr id="215" name="Line 23"/>
          <p:cNvSpPr>
            <a:spLocks noChangeShapeType="1"/>
          </p:cNvSpPr>
          <p:nvPr/>
        </p:nvSpPr>
        <p:spPr bwMode="auto">
          <a:xfrm rot="-6456755">
            <a:off x="3836297" y="4904032"/>
            <a:ext cx="375171" cy="114185"/>
          </a:xfrm>
          <a:prstGeom prst="line">
            <a:avLst/>
          </a:prstGeom>
          <a:noFill/>
          <a:ln w="76200">
            <a:solidFill>
              <a:srgbClr val="C0C0C0"/>
            </a:solidFill>
            <a:round/>
            <a:headEnd/>
            <a:tailEnd type="triangle" w="med" len="med"/>
          </a:ln>
        </p:spPr>
        <p:txBody>
          <a:bodyPr wrap="none" anchor="ctr"/>
          <a:lstStyle/>
          <a:p>
            <a:endParaRPr lang="zh-CN" altLang="en-US">
              <a:solidFill>
                <a:srgbClr val="000000"/>
              </a:solidFill>
              <a:latin typeface="Arial" pitchFamily="34" charset="0"/>
            </a:endParaRPr>
          </a:p>
        </p:txBody>
      </p:sp>
      <p:sp>
        <p:nvSpPr>
          <p:cNvPr id="216" name="Line 23"/>
          <p:cNvSpPr>
            <a:spLocks noChangeShapeType="1"/>
          </p:cNvSpPr>
          <p:nvPr/>
        </p:nvSpPr>
        <p:spPr bwMode="auto">
          <a:xfrm rot="-6456755">
            <a:off x="4605099" y="4904032"/>
            <a:ext cx="375171" cy="114185"/>
          </a:xfrm>
          <a:prstGeom prst="line">
            <a:avLst/>
          </a:prstGeom>
          <a:noFill/>
          <a:ln w="76200">
            <a:solidFill>
              <a:srgbClr val="C0C0C0"/>
            </a:solidFill>
            <a:round/>
            <a:headEnd/>
            <a:tailEnd type="triangle" w="med" len="med"/>
          </a:ln>
        </p:spPr>
        <p:txBody>
          <a:bodyPr wrap="none" anchor="ctr"/>
          <a:lstStyle/>
          <a:p>
            <a:endParaRPr lang="zh-CN" altLang="en-US">
              <a:solidFill>
                <a:srgbClr val="000000"/>
              </a:solidFill>
              <a:latin typeface="Arial" pitchFamily="34" charset="0"/>
            </a:endParaRPr>
          </a:p>
        </p:txBody>
      </p:sp>
      <p:sp>
        <p:nvSpPr>
          <p:cNvPr id="218" name="AutoShape 51"/>
          <p:cNvSpPr>
            <a:spLocks noChangeArrowheads="1"/>
          </p:cNvSpPr>
          <p:nvPr/>
        </p:nvSpPr>
        <p:spPr bwMode="auto">
          <a:xfrm>
            <a:off x="3707904" y="1484784"/>
            <a:ext cx="1424494" cy="464570"/>
          </a:xfrm>
          <a:prstGeom prst="wedgeRectCallout">
            <a:avLst>
              <a:gd name="adj1" fmla="val -1097"/>
              <a:gd name="adj2" fmla="val 158482"/>
            </a:avLst>
          </a:prstGeom>
          <a:noFill/>
          <a:ln w="38100">
            <a:solidFill>
              <a:schemeClr val="accent3">
                <a:lumMod val="75000"/>
              </a:schemeClr>
            </a:solidFill>
            <a:miter lim="800000"/>
            <a:headEnd/>
            <a:tailEnd/>
          </a:ln>
          <a:effectLst>
            <a:outerShdw dist="63500" dir="3187806" algn="ctr" rotWithShape="0">
              <a:schemeClr val="bg2">
                <a:alpha val="50000"/>
              </a:schemeClr>
            </a:outerShdw>
          </a:effectLst>
        </p:spPr>
        <p:txBody>
          <a:bodyPr/>
          <a:lstStyle/>
          <a:p>
            <a:pPr algn="ctr">
              <a:defRPr/>
            </a:pPr>
            <a:r>
              <a:rPr lang="zh-CN" altLang="en-US" sz="2400" b="1" dirty="0" smtClean="0"/>
              <a:t>规格要求</a:t>
            </a:r>
            <a:endParaRPr lang="zh-CN" altLang="en-US" sz="2400" b="1" dirty="0"/>
          </a:p>
        </p:txBody>
      </p:sp>
    </p:spTree>
    <p:extLst>
      <p:ext uri="{BB962C8B-B14F-4D97-AF65-F5344CB8AC3E}">
        <p14:creationId xmlns:p14="http://schemas.microsoft.com/office/powerpoint/2010/main" val="1903037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nodeType="clickEffect">
                                  <p:stCondLst>
                                    <p:cond delay="0"/>
                                  </p:stCondLst>
                                  <p:childTnLst>
                                    <p:animRot by="120000">
                                      <p:cBhvr>
                                        <p:cTn id="14" dur="100" fill="hold">
                                          <p:stCondLst>
                                            <p:cond delay="0"/>
                                          </p:stCondLst>
                                        </p:cTn>
                                        <p:tgtEl>
                                          <p:spTgt spid="4"/>
                                        </p:tgtEl>
                                        <p:attrNameLst>
                                          <p:attrName>r</p:attrName>
                                        </p:attrNameLst>
                                      </p:cBhvr>
                                    </p:animRot>
                                    <p:animRot by="-240000">
                                      <p:cBhvr>
                                        <p:cTn id="15" dur="200" fill="hold">
                                          <p:stCondLst>
                                            <p:cond delay="200"/>
                                          </p:stCondLst>
                                        </p:cTn>
                                        <p:tgtEl>
                                          <p:spTgt spid="4"/>
                                        </p:tgtEl>
                                        <p:attrNameLst>
                                          <p:attrName>r</p:attrName>
                                        </p:attrNameLst>
                                      </p:cBhvr>
                                    </p:animRot>
                                    <p:animRot by="240000">
                                      <p:cBhvr>
                                        <p:cTn id="16" dur="200" fill="hold">
                                          <p:stCondLst>
                                            <p:cond delay="400"/>
                                          </p:stCondLst>
                                        </p:cTn>
                                        <p:tgtEl>
                                          <p:spTgt spid="4"/>
                                        </p:tgtEl>
                                        <p:attrNameLst>
                                          <p:attrName>r</p:attrName>
                                        </p:attrNameLst>
                                      </p:cBhvr>
                                    </p:animRot>
                                    <p:animRot by="-240000">
                                      <p:cBhvr>
                                        <p:cTn id="17" dur="200" fill="hold">
                                          <p:stCondLst>
                                            <p:cond delay="600"/>
                                          </p:stCondLst>
                                        </p:cTn>
                                        <p:tgtEl>
                                          <p:spTgt spid="4"/>
                                        </p:tgtEl>
                                        <p:attrNameLst>
                                          <p:attrName>r</p:attrName>
                                        </p:attrNameLst>
                                      </p:cBhvr>
                                    </p:animRot>
                                    <p:animRot by="120000">
                                      <p:cBhvr>
                                        <p:cTn id="18" dur="200" fill="hold">
                                          <p:stCondLst>
                                            <p:cond delay="800"/>
                                          </p:stCondLst>
                                        </p:cTn>
                                        <p:tgtEl>
                                          <p:spTgt spid="4"/>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2" presetClass="emph" presetSubtype="0" fill="hold" nodeType="clickEffect">
                                  <p:stCondLst>
                                    <p:cond delay="0"/>
                                  </p:stCondLst>
                                  <p:childTnLst>
                                    <p:animRot by="120000">
                                      <p:cBhvr>
                                        <p:cTn id="22" dur="100" fill="hold">
                                          <p:stCondLst>
                                            <p:cond delay="0"/>
                                          </p:stCondLst>
                                        </p:cTn>
                                        <p:tgtEl>
                                          <p:spTgt spid="5"/>
                                        </p:tgtEl>
                                        <p:attrNameLst>
                                          <p:attrName>r</p:attrName>
                                        </p:attrNameLst>
                                      </p:cBhvr>
                                    </p:animRot>
                                    <p:animRot by="-240000">
                                      <p:cBhvr>
                                        <p:cTn id="23" dur="200" fill="hold">
                                          <p:stCondLst>
                                            <p:cond delay="200"/>
                                          </p:stCondLst>
                                        </p:cTn>
                                        <p:tgtEl>
                                          <p:spTgt spid="5"/>
                                        </p:tgtEl>
                                        <p:attrNameLst>
                                          <p:attrName>r</p:attrName>
                                        </p:attrNameLst>
                                      </p:cBhvr>
                                    </p:animRot>
                                    <p:animRot by="240000">
                                      <p:cBhvr>
                                        <p:cTn id="24" dur="200" fill="hold">
                                          <p:stCondLst>
                                            <p:cond delay="400"/>
                                          </p:stCondLst>
                                        </p:cTn>
                                        <p:tgtEl>
                                          <p:spTgt spid="5"/>
                                        </p:tgtEl>
                                        <p:attrNameLst>
                                          <p:attrName>r</p:attrName>
                                        </p:attrNameLst>
                                      </p:cBhvr>
                                    </p:animRot>
                                    <p:animRot by="-240000">
                                      <p:cBhvr>
                                        <p:cTn id="25" dur="200" fill="hold">
                                          <p:stCondLst>
                                            <p:cond delay="600"/>
                                          </p:stCondLst>
                                        </p:cTn>
                                        <p:tgtEl>
                                          <p:spTgt spid="5"/>
                                        </p:tgtEl>
                                        <p:attrNameLst>
                                          <p:attrName>r</p:attrName>
                                        </p:attrNameLst>
                                      </p:cBhvr>
                                    </p:animRot>
                                    <p:animRot by="120000">
                                      <p:cBhvr>
                                        <p:cTn id="26" dur="200" fill="hold">
                                          <p:stCondLst>
                                            <p:cond delay="800"/>
                                          </p:stCondLst>
                                        </p:cTn>
                                        <p:tgtEl>
                                          <p:spTgt spid="5"/>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32" presetClass="emph" presetSubtype="0" fill="hold" nodeType="clickEffect">
                                  <p:stCondLst>
                                    <p:cond delay="0"/>
                                  </p:stCondLst>
                                  <p:childTnLst>
                                    <p:animRot by="120000">
                                      <p:cBhvr>
                                        <p:cTn id="30" dur="100" fill="hold">
                                          <p:stCondLst>
                                            <p:cond delay="0"/>
                                          </p:stCondLst>
                                        </p:cTn>
                                        <p:tgtEl>
                                          <p:spTgt spid="7168"/>
                                        </p:tgtEl>
                                        <p:attrNameLst>
                                          <p:attrName>r</p:attrName>
                                        </p:attrNameLst>
                                      </p:cBhvr>
                                    </p:animRot>
                                    <p:animRot by="-240000">
                                      <p:cBhvr>
                                        <p:cTn id="31" dur="200" fill="hold">
                                          <p:stCondLst>
                                            <p:cond delay="200"/>
                                          </p:stCondLst>
                                        </p:cTn>
                                        <p:tgtEl>
                                          <p:spTgt spid="7168"/>
                                        </p:tgtEl>
                                        <p:attrNameLst>
                                          <p:attrName>r</p:attrName>
                                        </p:attrNameLst>
                                      </p:cBhvr>
                                    </p:animRot>
                                    <p:animRot by="240000">
                                      <p:cBhvr>
                                        <p:cTn id="32" dur="200" fill="hold">
                                          <p:stCondLst>
                                            <p:cond delay="400"/>
                                          </p:stCondLst>
                                        </p:cTn>
                                        <p:tgtEl>
                                          <p:spTgt spid="7168"/>
                                        </p:tgtEl>
                                        <p:attrNameLst>
                                          <p:attrName>r</p:attrName>
                                        </p:attrNameLst>
                                      </p:cBhvr>
                                    </p:animRot>
                                    <p:animRot by="-240000">
                                      <p:cBhvr>
                                        <p:cTn id="33" dur="200" fill="hold">
                                          <p:stCondLst>
                                            <p:cond delay="600"/>
                                          </p:stCondLst>
                                        </p:cTn>
                                        <p:tgtEl>
                                          <p:spTgt spid="7168"/>
                                        </p:tgtEl>
                                        <p:attrNameLst>
                                          <p:attrName>r</p:attrName>
                                        </p:attrNameLst>
                                      </p:cBhvr>
                                    </p:animRot>
                                    <p:animRot by="120000">
                                      <p:cBhvr>
                                        <p:cTn id="34" dur="200" fill="hold">
                                          <p:stCondLst>
                                            <p:cond delay="800"/>
                                          </p:stCondLst>
                                        </p:cTn>
                                        <p:tgtEl>
                                          <p:spTgt spid="7168"/>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32" presetClass="emph" presetSubtype="0" fill="hold" nodeType="clickEffect">
                                  <p:stCondLst>
                                    <p:cond delay="0"/>
                                  </p:stCondLst>
                                  <p:childTnLst>
                                    <p:animRot by="120000">
                                      <p:cBhvr>
                                        <p:cTn id="38" dur="100" fill="hold">
                                          <p:stCondLst>
                                            <p:cond delay="0"/>
                                          </p:stCondLst>
                                        </p:cTn>
                                        <p:tgtEl>
                                          <p:spTgt spid="8"/>
                                        </p:tgtEl>
                                        <p:attrNameLst>
                                          <p:attrName>r</p:attrName>
                                        </p:attrNameLst>
                                      </p:cBhvr>
                                    </p:animRot>
                                    <p:animRot by="-240000">
                                      <p:cBhvr>
                                        <p:cTn id="39" dur="200" fill="hold">
                                          <p:stCondLst>
                                            <p:cond delay="200"/>
                                          </p:stCondLst>
                                        </p:cTn>
                                        <p:tgtEl>
                                          <p:spTgt spid="8"/>
                                        </p:tgtEl>
                                        <p:attrNameLst>
                                          <p:attrName>r</p:attrName>
                                        </p:attrNameLst>
                                      </p:cBhvr>
                                    </p:animRot>
                                    <p:animRot by="240000">
                                      <p:cBhvr>
                                        <p:cTn id="40" dur="200" fill="hold">
                                          <p:stCondLst>
                                            <p:cond delay="400"/>
                                          </p:stCondLst>
                                        </p:cTn>
                                        <p:tgtEl>
                                          <p:spTgt spid="8"/>
                                        </p:tgtEl>
                                        <p:attrNameLst>
                                          <p:attrName>r</p:attrName>
                                        </p:attrNameLst>
                                      </p:cBhvr>
                                    </p:animRot>
                                    <p:animRot by="-240000">
                                      <p:cBhvr>
                                        <p:cTn id="41" dur="200" fill="hold">
                                          <p:stCondLst>
                                            <p:cond delay="600"/>
                                          </p:stCondLst>
                                        </p:cTn>
                                        <p:tgtEl>
                                          <p:spTgt spid="8"/>
                                        </p:tgtEl>
                                        <p:attrNameLst>
                                          <p:attrName>r</p:attrName>
                                        </p:attrNameLst>
                                      </p:cBhvr>
                                    </p:animRot>
                                    <p:animRot by="120000">
                                      <p:cBhvr>
                                        <p:cTn id="42" dur="200" fill="hold">
                                          <p:stCondLst>
                                            <p:cond delay="800"/>
                                          </p:stCondLst>
                                        </p:cTn>
                                        <p:tgtEl>
                                          <p:spTgt spid="8"/>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32" presetClass="emph" presetSubtype="0" fill="hold" nodeType="clickEffect">
                                  <p:stCondLst>
                                    <p:cond delay="0"/>
                                  </p:stCondLst>
                                  <p:childTnLst>
                                    <p:animRot by="120000">
                                      <p:cBhvr>
                                        <p:cTn id="46" dur="100" fill="hold">
                                          <p:stCondLst>
                                            <p:cond delay="0"/>
                                          </p:stCondLst>
                                        </p:cTn>
                                        <p:tgtEl>
                                          <p:spTgt spid="7"/>
                                        </p:tgtEl>
                                        <p:attrNameLst>
                                          <p:attrName>r</p:attrName>
                                        </p:attrNameLst>
                                      </p:cBhvr>
                                    </p:animRot>
                                    <p:animRot by="-240000">
                                      <p:cBhvr>
                                        <p:cTn id="47" dur="200" fill="hold">
                                          <p:stCondLst>
                                            <p:cond delay="200"/>
                                          </p:stCondLst>
                                        </p:cTn>
                                        <p:tgtEl>
                                          <p:spTgt spid="7"/>
                                        </p:tgtEl>
                                        <p:attrNameLst>
                                          <p:attrName>r</p:attrName>
                                        </p:attrNameLst>
                                      </p:cBhvr>
                                    </p:animRot>
                                    <p:animRot by="240000">
                                      <p:cBhvr>
                                        <p:cTn id="48" dur="200" fill="hold">
                                          <p:stCondLst>
                                            <p:cond delay="400"/>
                                          </p:stCondLst>
                                        </p:cTn>
                                        <p:tgtEl>
                                          <p:spTgt spid="7"/>
                                        </p:tgtEl>
                                        <p:attrNameLst>
                                          <p:attrName>r</p:attrName>
                                        </p:attrNameLst>
                                      </p:cBhvr>
                                    </p:animRot>
                                    <p:animRot by="-240000">
                                      <p:cBhvr>
                                        <p:cTn id="49" dur="200" fill="hold">
                                          <p:stCondLst>
                                            <p:cond delay="600"/>
                                          </p:stCondLst>
                                        </p:cTn>
                                        <p:tgtEl>
                                          <p:spTgt spid="7"/>
                                        </p:tgtEl>
                                        <p:attrNameLst>
                                          <p:attrName>r</p:attrName>
                                        </p:attrNameLst>
                                      </p:cBhvr>
                                    </p:animRot>
                                    <p:animRot by="120000">
                                      <p:cBhvr>
                                        <p:cTn id="50" dur="200" fill="hold">
                                          <p:stCondLst>
                                            <p:cond delay="800"/>
                                          </p:stCondLst>
                                        </p:cTn>
                                        <p:tgtEl>
                                          <p:spTgt spid="7"/>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26" presetClass="emph" presetSubtype="0" fill="hold" nodeType="clickEffect">
                                  <p:stCondLst>
                                    <p:cond delay="0"/>
                                  </p:stCondLst>
                                  <p:childTnLst>
                                    <p:animEffect transition="out" filter="fade">
                                      <p:cBhvr>
                                        <p:cTn id="54" dur="2000" tmFilter="0, 0; .2, .5; .8, .5; 1, 0"/>
                                        <p:tgtEl>
                                          <p:spTgt spid="6"/>
                                        </p:tgtEl>
                                      </p:cBhvr>
                                    </p:animEffect>
                                    <p:animScale>
                                      <p:cBhvr>
                                        <p:cTn id="55" dur="100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日期占位符 3"/>
          <p:cNvSpPr>
            <a:spLocks noGrp="1"/>
          </p:cNvSpPr>
          <p:nvPr>
            <p:ph type="dt" sz="quarter" idx="10"/>
          </p:nvPr>
        </p:nvSpPr>
        <p:spPr>
          <a:noFill/>
        </p:spPr>
        <p:txBody>
          <a:bodyPr/>
          <a:lstStyle>
            <a:lvl1pPr eaLnBrk="0" hangingPunct="0">
              <a:spcBef>
                <a:spcPct val="20000"/>
              </a:spcBef>
              <a:buClr>
                <a:schemeClr val="hlink"/>
              </a:buClr>
              <a:buFont typeface="Wingdings" pitchFamily="2" charset="2"/>
              <a:buChar char="v"/>
              <a:defRPr sz="2400">
                <a:solidFill>
                  <a:schemeClr val="tx1"/>
                </a:solidFill>
                <a:latin typeface="Verdana" pitchFamily="34" charset="0"/>
              </a:defRPr>
            </a:lvl1pPr>
            <a:lvl2pPr marL="742950" indent="-285750" eaLnBrk="0" hangingPunct="0">
              <a:spcBef>
                <a:spcPct val="20000"/>
              </a:spcBef>
              <a:buClr>
                <a:schemeClr val="accent1"/>
              </a:buClr>
              <a:buFont typeface="Wingdings" pitchFamily="2" charset="2"/>
              <a:buChar char="§"/>
              <a:defRPr sz="28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r>
              <a:rPr lang="en-US" altLang="zh-CN" sz="1200" smtClean="0">
                <a:solidFill>
                  <a:schemeClr val="bg1"/>
                </a:solidFill>
                <a:latin typeface="微软雅黑" pitchFamily="34" charset="-122"/>
                <a:ea typeface="微软雅黑" pitchFamily="34" charset="-122"/>
              </a:rPr>
              <a:t>www.conac.cn</a:t>
            </a:r>
          </a:p>
        </p:txBody>
      </p:sp>
      <p:sp>
        <p:nvSpPr>
          <p:cNvPr id="22" name="Rectangle 2"/>
          <p:cNvSpPr txBox="1">
            <a:spLocks noChangeArrowheads="1"/>
          </p:cNvSpPr>
          <p:nvPr/>
        </p:nvSpPr>
        <p:spPr bwMode="white">
          <a:xfrm>
            <a:off x="201488" y="196949"/>
            <a:ext cx="87630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a:solidFill>
                  <a:schemeClr val="bg1"/>
                </a:solidFill>
                <a:latin typeface="+mj-lt"/>
                <a:ea typeface="+mj-ea"/>
                <a:cs typeface="+mj-cs"/>
              </a:defRPr>
            </a:lvl1pPr>
            <a:lvl2pPr algn="r" rtl="0" eaLnBrk="0" fontAlgn="base" hangingPunct="0">
              <a:spcBef>
                <a:spcPct val="0"/>
              </a:spcBef>
              <a:spcAft>
                <a:spcPct val="0"/>
              </a:spcAft>
              <a:defRPr sz="3200">
                <a:solidFill>
                  <a:schemeClr val="bg1"/>
                </a:solidFill>
                <a:latin typeface="Verdana" pitchFamily="34" charset="0"/>
              </a:defRPr>
            </a:lvl2pPr>
            <a:lvl3pPr algn="r" rtl="0" eaLnBrk="0" fontAlgn="base" hangingPunct="0">
              <a:spcBef>
                <a:spcPct val="0"/>
              </a:spcBef>
              <a:spcAft>
                <a:spcPct val="0"/>
              </a:spcAft>
              <a:defRPr sz="3200">
                <a:solidFill>
                  <a:schemeClr val="bg1"/>
                </a:solidFill>
                <a:latin typeface="Verdana" pitchFamily="34" charset="0"/>
              </a:defRPr>
            </a:lvl3pPr>
            <a:lvl4pPr algn="r" rtl="0" eaLnBrk="0" fontAlgn="base" hangingPunct="0">
              <a:spcBef>
                <a:spcPct val="0"/>
              </a:spcBef>
              <a:spcAft>
                <a:spcPct val="0"/>
              </a:spcAft>
              <a:defRPr sz="3200">
                <a:solidFill>
                  <a:schemeClr val="bg1"/>
                </a:solidFill>
                <a:latin typeface="Verdana" pitchFamily="34" charset="0"/>
              </a:defRPr>
            </a:lvl4pPr>
            <a:lvl5pPr algn="r" rtl="0" eaLnBrk="0" fontAlgn="base" hangingPunct="0">
              <a:spcBef>
                <a:spcPct val="0"/>
              </a:spcBef>
              <a:spcAft>
                <a:spcPct val="0"/>
              </a:spcAft>
              <a:defRPr sz="3200">
                <a:solidFill>
                  <a:schemeClr val="bg1"/>
                </a:solidFill>
                <a:latin typeface="Verdana" pitchFamily="34" charset="0"/>
              </a:defRPr>
            </a:lvl5pPr>
            <a:lvl6pPr marL="457200" algn="r" rtl="0" eaLnBrk="1" fontAlgn="base" hangingPunct="1">
              <a:spcBef>
                <a:spcPct val="0"/>
              </a:spcBef>
              <a:spcAft>
                <a:spcPct val="0"/>
              </a:spcAft>
              <a:defRPr sz="3200">
                <a:solidFill>
                  <a:schemeClr val="bg1"/>
                </a:solidFill>
                <a:latin typeface="Verdana" pitchFamily="34" charset="0"/>
              </a:defRPr>
            </a:lvl6pPr>
            <a:lvl7pPr marL="914400" algn="r" rtl="0" eaLnBrk="1" fontAlgn="base" hangingPunct="1">
              <a:spcBef>
                <a:spcPct val="0"/>
              </a:spcBef>
              <a:spcAft>
                <a:spcPct val="0"/>
              </a:spcAft>
              <a:defRPr sz="3200">
                <a:solidFill>
                  <a:schemeClr val="bg1"/>
                </a:solidFill>
                <a:latin typeface="Verdana" pitchFamily="34" charset="0"/>
              </a:defRPr>
            </a:lvl7pPr>
            <a:lvl8pPr marL="1371600" algn="r" rtl="0" eaLnBrk="1" fontAlgn="base" hangingPunct="1">
              <a:spcBef>
                <a:spcPct val="0"/>
              </a:spcBef>
              <a:spcAft>
                <a:spcPct val="0"/>
              </a:spcAft>
              <a:defRPr sz="3200">
                <a:solidFill>
                  <a:schemeClr val="bg1"/>
                </a:solidFill>
                <a:latin typeface="Verdana" pitchFamily="34" charset="0"/>
              </a:defRPr>
            </a:lvl8pPr>
            <a:lvl9pPr marL="1828800" algn="r" rtl="0" eaLnBrk="1" fontAlgn="base" hangingPunct="1">
              <a:spcBef>
                <a:spcPct val="0"/>
              </a:spcBef>
              <a:spcAft>
                <a:spcPct val="0"/>
              </a:spcAft>
              <a:defRPr sz="3200">
                <a:solidFill>
                  <a:schemeClr val="bg1"/>
                </a:solidFill>
                <a:latin typeface="Verdana" pitchFamily="34" charset="0"/>
              </a:defRPr>
            </a:lvl9pPr>
          </a:lstStyle>
          <a:p>
            <a:pPr eaLnBrk="1" hangingPunct="1"/>
            <a:r>
              <a:rPr lang="zh-CN" altLang="en-US" dirty="0" smtClean="0">
                <a:latin typeface="微软雅黑" pitchFamily="34" charset="-122"/>
                <a:ea typeface="微软雅黑" pitchFamily="34" charset="-122"/>
              </a:rPr>
              <a:t>新事业单位法人证书</a:t>
            </a:r>
            <a:endParaRPr lang="en-US" altLang="zh-CN" dirty="0" smtClean="0">
              <a:solidFill>
                <a:schemeClr val="accent1"/>
              </a:solidFill>
              <a:latin typeface="微软雅黑" pitchFamily="34" charset="-122"/>
              <a:ea typeface="微软雅黑" pitchFamily="34" charset="-122"/>
            </a:endParaRPr>
          </a:p>
        </p:txBody>
      </p:sp>
      <p:sp>
        <p:nvSpPr>
          <p:cNvPr id="33" name="Freeform 2"/>
          <p:cNvSpPr>
            <a:spLocks/>
          </p:cNvSpPr>
          <p:nvPr/>
        </p:nvSpPr>
        <p:spPr bwMode="gray">
          <a:xfrm>
            <a:off x="1128713" y="2539330"/>
            <a:ext cx="2019300" cy="962025"/>
          </a:xfrm>
          <a:custGeom>
            <a:avLst/>
            <a:gdLst>
              <a:gd name="T0" fmla="*/ 2147483647 w 2320"/>
              <a:gd name="T1" fmla="*/ 2147483647 h 792"/>
              <a:gd name="T2" fmla="*/ 2147483647 w 2320"/>
              <a:gd name="T3" fmla="*/ 0 h 792"/>
              <a:gd name="T4" fmla="*/ 0 w 2320"/>
              <a:gd name="T5" fmla="*/ 0 h 792"/>
              <a:gd name="T6" fmla="*/ 0 w 2320"/>
              <a:gd name="T7" fmla="*/ 2147483647 h 792"/>
              <a:gd name="T8" fmla="*/ 2147483647 w 2320"/>
              <a:gd name="T9" fmla="*/ 2147483647 h 792"/>
              <a:gd name="T10" fmla="*/ 2147483647 w 2320"/>
              <a:gd name="T11" fmla="*/ 2147483647 h 792"/>
              <a:gd name="T12" fmla="*/ 2147483647 w 2320"/>
              <a:gd name="T13" fmla="*/ 2147483647 h 792"/>
              <a:gd name="T14" fmla="*/ 0 60000 65536"/>
              <a:gd name="T15" fmla="*/ 0 60000 65536"/>
              <a:gd name="T16" fmla="*/ 0 60000 65536"/>
              <a:gd name="T17" fmla="*/ 0 60000 65536"/>
              <a:gd name="T18" fmla="*/ 0 60000 65536"/>
              <a:gd name="T19" fmla="*/ 0 60000 65536"/>
              <a:gd name="T20" fmla="*/ 0 60000 65536"/>
              <a:gd name="T21" fmla="*/ 0 w 2320"/>
              <a:gd name="T22" fmla="*/ 0 h 792"/>
              <a:gd name="T23" fmla="*/ 2320 w 2320"/>
              <a:gd name="T24" fmla="*/ 792 h 7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20" h="792">
                <a:moveTo>
                  <a:pt x="88" y="696"/>
                </a:moveTo>
                <a:lnTo>
                  <a:pt x="88" y="0"/>
                </a:lnTo>
                <a:lnTo>
                  <a:pt x="0" y="0"/>
                </a:lnTo>
                <a:lnTo>
                  <a:pt x="0" y="792"/>
                </a:lnTo>
                <a:lnTo>
                  <a:pt x="2320" y="792"/>
                </a:lnTo>
                <a:lnTo>
                  <a:pt x="2320" y="696"/>
                </a:lnTo>
                <a:lnTo>
                  <a:pt x="88" y="696"/>
                </a:lnTo>
                <a:close/>
              </a:path>
            </a:pathLst>
          </a:custGeom>
          <a:solidFill>
            <a:srgbClr val="1A50B2">
              <a:alpha val="50195"/>
            </a:srgbClr>
          </a:solidFill>
          <a:ln w="0">
            <a:noFill/>
            <a:round/>
            <a:headEnd/>
            <a:tailEnd/>
          </a:ln>
        </p:spPr>
        <p:txBody>
          <a:bodyPr/>
          <a:lstStyle/>
          <a:p>
            <a:endParaRPr lang="zh-CN" altLang="en-US">
              <a:solidFill>
                <a:srgbClr val="000000"/>
              </a:solidFill>
              <a:latin typeface="Arial" pitchFamily="34" charset="0"/>
            </a:endParaRPr>
          </a:p>
        </p:txBody>
      </p:sp>
      <p:sp>
        <p:nvSpPr>
          <p:cNvPr id="34" name="Freeform 3"/>
          <p:cNvSpPr>
            <a:spLocks/>
          </p:cNvSpPr>
          <p:nvPr/>
        </p:nvSpPr>
        <p:spPr bwMode="gray">
          <a:xfrm rot="10800000">
            <a:off x="6176963" y="1586830"/>
            <a:ext cx="1924050" cy="962025"/>
          </a:xfrm>
          <a:custGeom>
            <a:avLst/>
            <a:gdLst>
              <a:gd name="T0" fmla="*/ 2147483647 w 2320"/>
              <a:gd name="T1" fmla="*/ 2147483647 h 792"/>
              <a:gd name="T2" fmla="*/ 2147483647 w 2320"/>
              <a:gd name="T3" fmla="*/ 0 h 792"/>
              <a:gd name="T4" fmla="*/ 0 w 2320"/>
              <a:gd name="T5" fmla="*/ 0 h 792"/>
              <a:gd name="T6" fmla="*/ 0 w 2320"/>
              <a:gd name="T7" fmla="*/ 2147483647 h 792"/>
              <a:gd name="T8" fmla="*/ 2147483647 w 2320"/>
              <a:gd name="T9" fmla="*/ 2147483647 h 792"/>
              <a:gd name="T10" fmla="*/ 2147483647 w 2320"/>
              <a:gd name="T11" fmla="*/ 2147483647 h 792"/>
              <a:gd name="T12" fmla="*/ 2147483647 w 2320"/>
              <a:gd name="T13" fmla="*/ 2147483647 h 792"/>
              <a:gd name="T14" fmla="*/ 0 60000 65536"/>
              <a:gd name="T15" fmla="*/ 0 60000 65536"/>
              <a:gd name="T16" fmla="*/ 0 60000 65536"/>
              <a:gd name="T17" fmla="*/ 0 60000 65536"/>
              <a:gd name="T18" fmla="*/ 0 60000 65536"/>
              <a:gd name="T19" fmla="*/ 0 60000 65536"/>
              <a:gd name="T20" fmla="*/ 0 60000 65536"/>
              <a:gd name="T21" fmla="*/ 0 w 2320"/>
              <a:gd name="T22" fmla="*/ 0 h 792"/>
              <a:gd name="T23" fmla="*/ 2320 w 2320"/>
              <a:gd name="T24" fmla="*/ 792 h 7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20" h="792">
                <a:moveTo>
                  <a:pt x="88" y="696"/>
                </a:moveTo>
                <a:lnTo>
                  <a:pt x="88" y="0"/>
                </a:lnTo>
                <a:lnTo>
                  <a:pt x="0" y="0"/>
                </a:lnTo>
                <a:lnTo>
                  <a:pt x="0" y="792"/>
                </a:lnTo>
                <a:lnTo>
                  <a:pt x="2320" y="792"/>
                </a:lnTo>
                <a:lnTo>
                  <a:pt x="2320" y="696"/>
                </a:lnTo>
                <a:lnTo>
                  <a:pt x="88" y="696"/>
                </a:lnTo>
                <a:close/>
              </a:path>
            </a:pathLst>
          </a:custGeom>
          <a:solidFill>
            <a:srgbClr val="1A50B2">
              <a:alpha val="50195"/>
            </a:srgbClr>
          </a:solidFill>
          <a:ln w="0">
            <a:noFill/>
            <a:round/>
            <a:headEnd/>
            <a:tailEnd/>
          </a:ln>
        </p:spPr>
        <p:txBody>
          <a:bodyPr/>
          <a:lstStyle/>
          <a:p>
            <a:endParaRPr lang="zh-CN" altLang="en-US">
              <a:solidFill>
                <a:srgbClr val="000000"/>
              </a:solidFill>
              <a:latin typeface="Arial" pitchFamily="34" charset="0"/>
            </a:endParaRPr>
          </a:p>
        </p:txBody>
      </p:sp>
      <p:sp>
        <p:nvSpPr>
          <p:cNvPr id="35" name="AutoShape 4"/>
          <p:cNvSpPr>
            <a:spLocks noChangeArrowheads="1"/>
          </p:cNvSpPr>
          <p:nvPr/>
        </p:nvSpPr>
        <p:spPr bwMode="gray">
          <a:xfrm>
            <a:off x="1328738" y="1977355"/>
            <a:ext cx="6429375" cy="1295400"/>
          </a:xfrm>
          <a:prstGeom prst="roundRect">
            <a:avLst>
              <a:gd name="adj" fmla="val 16667"/>
            </a:avLst>
          </a:prstGeom>
          <a:gradFill rotWithShape="1">
            <a:gsLst>
              <a:gs pos="0">
                <a:srgbClr val="9999FF">
                  <a:gamma/>
                  <a:tint val="75686"/>
                  <a:invGamma/>
                </a:srgbClr>
              </a:gs>
              <a:gs pos="50000">
                <a:srgbClr val="9999FF"/>
              </a:gs>
              <a:gs pos="100000">
                <a:srgbClr val="9999FF">
                  <a:gamma/>
                  <a:tint val="75686"/>
                  <a:invGamma/>
                </a:srgbClr>
              </a:gs>
            </a:gsLst>
            <a:lin ang="18900000" scaled="1"/>
          </a:gradFill>
          <a:ln w="9525">
            <a:noFill/>
            <a:round/>
            <a:headEnd/>
            <a:tailEnd/>
          </a:ln>
          <a:effectLst/>
          <a:scene3d>
            <a:camera prst="legacyObliqueTopRight"/>
            <a:lightRig rig="legacyFlat3" dir="b"/>
          </a:scene3d>
          <a:sp3d extrusionH="303200" prstMaterial="legacyMatte">
            <a:bevelT w="13500" h="13500" prst="angle"/>
            <a:bevelB w="13500" h="13500" prst="angle"/>
            <a:extrusionClr>
              <a:srgbClr val="9999FF"/>
            </a:extrusionClr>
          </a:sp3d>
        </p:spPr>
        <p:txBody>
          <a:bodyPr wrap="none" anchor="ctr">
            <a:flatTx/>
          </a:bodyPr>
          <a:lstStyle/>
          <a:p>
            <a:pPr algn="ctr" eaLnBrk="0" hangingPunct="0"/>
            <a:endParaRPr lang="en-US" altLang="zh-CN" sz="2400" b="1" dirty="0">
              <a:solidFill>
                <a:srgbClr val="1C1C1C"/>
              </a:solidFill>
              <a:latin typeface="Arial" pitchFamily="34" charset="0"/>
            </a:endParaRPr>
          </a:p>
        </p:txBody>
      </p:sp>
      <p:grpSp>
        <p:nvGrpSpPr>
          <p:cNvPr id="36" name="Group 5"/>
          <p:cNvGrpSpPr>
            <a:grpSpLocks/>
          </p:cNvGrpSpPr>
          <p:nvPr/>
        </p:nvGrpSpPr>
        <p:grpSpPr bwMode="auto">
          <a:xfrm>
            <a:off x="5624513" y="3896643"/>
            <a:ext cx="685800" cy="1747837"/>
            <a:chOff x="2304" y="1344"/>
            <a:chExt cx="498" cy="1245"/>
          </a:xfrm>
        </p:grpSpPr>
        <p:sp>
          <p:nvSpPr>
            <p:cNvPr id="37" name="Freeform 6"/>
            <p:cNvSpPr>
              <a:spLocks/>
            </p:cNvSpPr>
            <p:nvPr/>
          </p:nvSpPr>
          <p:spPr bwMode="gray">
            <a:xfrm>
              <a:off x="2425" y="1344"/>
              <a:ext cx="233" cy="254"/>
            </a:xfrm>
            <a:custGeom>
              <a:avLst/>
              <a:gdLst>
                <a:gd name="T0" fmla="*/ 30 w 267"/>
                <a:gd name="T1" fmla="*/ 0 h 292"/>
                <a:gd name="T2" fmla="*/ 36 w 267"/>
                <a:gd name="T3" fmla="*/ 3 h 292"/>
                <a:gd name="T4" fmla="*/ 41 w 267"/>
                <a:gd name="T5" fmla="*/ 3 h 292"/>
                <a:gd name="T6" fmla="*/ 47 w 267"/>
                <a:gd name="T7" fmla="*/ 6 h 292"/>
                <a:gd name="T8" fmla="*/ 51 w 267"/>
                <a:gd name="T9" fmla="*/ 9 h 292"/>
                <a:gd name="T10" fmla="*/ 55 w 267"/>
                <a:gd name="T11" fmla="*/ 14 h 292"/>
                <a:gd name="T12" fmla="*/ 57 w 267"/>
                <a:gd name="T13" fmla="*/ 18 h 292"/>
                <a:gd name="T14" fmla="*/ 59 w 267"/>
                <a:gd name="T15" fmla="*/ 24 h 292"/>
                <a:gd name="T16" fmla="*/ 59 w 267"/>
                <a:gd name="T17" fmla="*/ 32 h 292"/>
                <a:gd name="T18" fmla="*/ 59 w 267"/>
                <a:gd name="T19" fmla="*/ 37 h 292"/>
                <a:gd name="T20" fmla="*/ 57 w 267"/>
                <a:gd name="T21" fmla="*/ 43 h 292"/>
                <a:gd name="T22" fmla="*/ 55 w 267"/>
                <a:gd name="T23" fmla="*/ 49 h 292"/>
                <a:gd name="T24" fmla="*/ 51 w 267"/>
                <a:gd name="T25" fmla="*/ 54 h 292"/>
                <a:gd name="T26" fmla="*/ 47 w 267"/>
                <a:gd name="T27" fmla="*/ 58 h 292"/>
                <a:gd name="T28" fmla="*/ 41 w 267"/>
                <a:gd name="T29" fmla="*/ 60 h 292"/>
                <a:gd name="T30" fmla="*/ 36 w 267"/>
                <a:gd name="T31" fmla="*/ 63 h 292"/>
                <a:gd name="T32" fmla="*/ 30 w 267"/>
                <a:gd name="T33" fmla="*/ 64 h 292"/>
                <a:gd name="T34" fmla="*/ 23 w 267"/>
                <a:gd name="T35" fmla="*/ 63 h 292"/>
                <a:gd name="T36" fmla="*/ 17 w 267"/>
                <a:gd name="T37" fmla="*/ 59 h 292"/>
                <a:gd name="T38" fmla="*/ 11 w 267"/>
                <a:gd name="T39" fmla="*/ 56 h 292"/>
                <a:gd name="T40" fmla="*/ 7 w 267"/>
                <a:gd name="T41" fmla="*/ 51 h 292"/>
                <a:gd name="T42" fmla="*/ 3 w 267"/>
                <a:gd name="T43" fmla="*/ 44 h 292"/>
                <a:gd name="T44" fmla="*/ 3 w 267"/>
                <a:gd name="T45" fmla="*/ 37 h 292"/>
                <a:gd name="T46" fmla="*/ 0 w 267"/>
                <a:gd name="T47" fmla="*/ 32 h 292"/>
                <a:gd name="T48" fmla="*/ 3 w 267"/>
                <a:gd name="T49" fmla="*/ 24 h 292"/>
                <a:gd name="T50" fmla="*/ 3 w 267"/>
                <a:gd name="T51" fmla="*/ 17 h 292"/>
                <a:gd name="T52" fmla="*/ 7 w 267"/>
                <a:gd name="T53" fmla="*/ 11 h 292"/>
                <a:gd name="T54" fmla="*/ 11 w 267"/>
                <a:gd name="T55" fmla="*/ 7 h 292"/>
                <a:gd name="T56" fmla="*/ 17 w 267"/>
                <a:gd name="T57" fmla="*/ 3 h 292"/>
                <a:gd name="T58" fmla="*/ 23 w 267"/>
                <a:gd name="T59" fmla="*/ 3 h 292"/>
                <a:gd name="T60" fmla="*/ 30 w 267"/>
                <a:gd name="T61" fmla="*/ 0 h 29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67"/>
                <a:gd name="T94" fmla="*/ 0 h 292"/>
                <a:gd name="T95" fmla="*/ 267 w 267"/>
                <a:gd name="T96" fmla="*/ 292 h 29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67" h="292">
                  <a:moveTo>
                    <a:pt x="133" y="0"/>
                  </a:moveTo>
                  <a:lnTo>
                    <a:pt x="161" y="3"/>
                  </a:lnTo>
                  <a:lnTo>
                    <a:pt x="186" y="12"/>
                  </a:lnTo>
                  <a:lnTo>
                    <a:pt x="209" y="25"/>
                  </a:lnTo>
                  <a:lnTo>
                    <a:pt x="228" y="42"/>
                  </a:lnTo>
                  <a:lnTo>
                    <a:pt x="245" y="64"/>
                  </a:lnTo>
                  <a:lnTo>
                    <a:pt x="257" y="88"/>
                  </a:lnTo>
                  <a:lnTo>
                    <a:pt x="265" y="116"/>
                  </a:lnTo>
                  <a:lnTo>
                    <a:pt x="267" y="146"/>
                  </a:lnTo>
                  <a:lnTo>
                    <a:pt x="265" y="175"/>
                  </a:lnTo>
                  <a:lnTo>
                    <a:pt x="257" y="203"/>
                  </a:lnTo>
                  <a:lnTo>
                    <a:pt x="245" y="227"/>
                  </a:lnTo>
                  <a:lnTo>
                    <a:pt x="228" y="249"/>
                  </a:lnTo>
                  <a:lnTo>
                    <a:pt x="209" y="267"/>
                  </a:lnTo>
                  <a:lnTo>
                    <a:pt x="186" y="281"/>
                  </a:lnTo>
                  <a:lnTo>
                    <a:pt x="161" y="289"/>
                  </a:lnTo>
                  <a:lnTo>
                    <a:pt x="133" y="292"/>
                  </a:lnTo>
                  <a:lnTo>
                    <a:pt x="103" y="288"/>
                  </a:lnTo>
                  <a:lnTo>
                    <a:pt x="75" y="277"/>
                  </a:lnTo>
                  <a:lnTo>
                    <a:pt x="51" y="260"/>
                  </a:lnTo>
                  <a:lnTo>
                    <a:pt x="29" y="237"/>
                  </a:lnTo>
                  <a:lnTo>
                    <a:pt x="13" y="210"/>
                  </a:lnTo>
                  <a:lnTo>
                    <a:pt x="4" y="178"/>
                  </a:lnTo>
                  <a:lnTo>
                    <a:pt x="0" y="146"/>
                  </a:lnTo>
                  <a:lnTo>
                    <a:pt x="4" y="113"/>
                  </a:lnTo>
                  <a:lnTo>
                    <a:pt x="13" y="81"/>
                  </a:lnTo>
                  <a:lnTo>
                    <a:pt x="29" y="54"/>
                  </a:lnTo>
                  <a:lnTo>
                    <a:pt x="51" y="32"/>
                  </a:lnTo>
                  <a:lnTo>
                    <a:pt x="75" y="14"/>
                  </a:lnTo>
                  <a:lnTo>
                    <a:pt x="103" y="3"/>
                  </a:lnTo>
                  <a:lnTo>
                    <a:pt x="133" y="0"/>
                  </a:lnTo>
                  <a:close/>
                </a:path>
              </a:pathLst>
            </a:custGeom>
            <a:solidFill>
              <a:srgbClr val="855ADA"/>
            </a:solidFill>
            <a:ln w="0">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pitchFamily="34" charset="0"/>
              </a:endParaRPr>
            </a:p>
          </p:txBody>
        </p:sp>
        <p:sp>
          <p:nvSpPr>
            <p:cNvPr id="38" name="Freeform 7"/>
            <p:cNvSpPr>
              <a:spLocks/>
            </p:cNvSpPr>
            <p:nvPr/>
          </p:nvSpPr>
          <p:spPr bwMode="gray">
            <a:xfrm>
              <a:off x="2304" y="1625"/>
              <a:ext cx="498" cy="964"/>
            </a:xfrm>
            <a:custGeom>
              <a:avLst/>
              <a:gdLst>
                <a:gd name="T0" fmla="*/ 16 w 573"/>
                <a:gd name="T1" fmla="*/ 3 h 1111"/>
                <a:gd name="T2" fmla="*/ 7 w 573"/>
                <a:gd name="T3" fmla="*/ 7 h 1111"/>
                <a:gd name="T4" fmla="*/ 3 w 573"/>
                <a:gd name="T5" fmla="*/ 16 h 1111"/>
                <a:gd name="T6" fmla="*/ 0 w 573"/>
                <a:gd name="T7" fmla="*/ 107 h 1111"/>
                <a:gd name="T8" fmla="*/ 1 w 573"/>
                <a:gd name="T9" fmla="*/ 108 h 1111"/>
                <a:gd name="T10" fmla="*/ 3 w 573"/>
                <a:gd name="T11" fmla="*/ 111 h 1111"/>
                <a:gd name="T12" fmla="*/ 6 w 573"/>
                <a:gd name="T13" fmla="*/ 115 h 1111"/>
                <a:gd name="T14" fmla="*/ 12 w 573"/>
                <a:gd name="T15" fmla="*/ 117 h 1111"/>
                <a:gd name="T16" fmla="*/ 18 w 573"/>
                <a:gd name="T17" fmla="*/ 116 h 1111"/>
                <a:gd name="T18" fmla="*/ 21 w 573"/>
                <a:gd name="T19" fmla="*/ 112 h 1111"/>
                <a:gd name="T20" fmla="*/ 23 w 573"/>
                <a:gd name="T21" fmla="*/ 108 h 1111"/>
                <a:gd name="T22" fmla="*/ 23 w 573"/>
                <a:gd name="T23" fmla="*/ 105 h 1111"/>
                <a:gd name="T24" fmla="*/ 23 w 573"/>
                <a:gd name="T25" fmla="*/ 36 h 1111"/>
                <a:gd name="T26" fmla="*/ 28 w 573"/>
                <a:gd name="T27" fmla="*/ 225 h 1111"/>
                <a:gd name="T28" fmla="*/ 29 w 573"/>
                <a:gd name="T29" fmla="*/ 225 h 1111"/>
                <a:gd name="T30" fmla="*/ 32 w 573"/>
                <a:gd name="T31" fmla="*/ 229 h 1111"/>
                <a:gd name="T32" fmla="*/ 37 w 573"/>
                <a:gd name="T33" fmla="*/ 232 h 1111"/>
                <a:gd name="T34" fmla="*/ 43 w 573"/>
                <a:gd name="T35" fmla="*/ 233 h 1111"/>
                <a:gd name="T36" fmla="*/ 48 w 573"/>
                <a:gd name="T37" fmla="*/ 233 h 1111"/>
                <a:gd name="T38" fmla="*/ 55 w 573"/>
                <a:gd name="T39" fmla="*/ 231 h 1111"/>
                <a:gd name="T40" fmla="*/ 58 w 573"/>
                <a:gd name="T41" fmla="*/ 226 h 1111"/>
                <a:gd name="T42" fmla="*/ 59 w 573"/>
                <a:gd name="T43" fmla="*/ 225 h 1111"/>
                <a:gd name="T44" fmla="*/ 59 w 573"/>
                <a:gd name="T45" fmla="*/ 105 h 1111"/>
                <a:gd name="T46" fmla="*/ 63 w 573"/>
                <a:gd name="T47" fmla="*/ 105 h 1111"/>
                <a:gd name="T48" fmla="*/ 63 w 573"/>
                <a:gd name="T49" fmla="*/ 112 h 1111"/>
                <a:gd name="T50" fmla="*/ 64 w 573"/>
                <a:gd name="T51" fmla="*/ 124 h 1111"/>
                <a:gd name="T52" fmla="*/ 64 w 573"/>
                <a:gd name="T53" fmla="*/ 140 h 1111"/>
                <a:gd name="T54" fmla="*/ 64 w 573"/>
                <a:gd name="T55" fmla="*/ 157 h 1111"/>
                <a:gd name="T56" fmla="*/ 64 w 573"/>
                <a:gd name="T57" fmla="*/ 175 h 1111"/>
                <a:gd name="T58" fmla="*/ 65 w 573"/>
                <a:gd name="T59" fmla="*/ 195 h 1111"/>
                <a:gd name="T60" fmla="*/ 65 w 573"/>
                <a:gd name="T61" fmla="*/ 211 h 1111"/>
                <a:gd name="T62" fmla="*/ 65 w 573"/>
                <a:gd name="T63" fmla="*/ 225 h 1111"/>
                <a:gd name="T64" fmla="*/ 66 w 573"/>
                <a:gd name="T65" fmla="*/ 225 h 1111"/>
                <a:gd name="T66" fmla="*/ 68 w 573"/>
                <a:gd name="T67" fmla="*/ 229 h 1111"/>
                <a:gd name="T68" fmla="*/ 72 w 573"/>
                <a:gd name="T69" fmla="*/ 231 h 1111"/>
                <a:gd name="T70" fmla="*/ 79 w 573"/>
                <a:gd name="T71" fmla="*/ 233 h 1111"/>
                <a:gd name="T72" fmla="*/ 88 w 573"/>
                <a:gd name="T73" fmla="*/ 231 h 1111"/>
                <a:gd name="T74" fmla="*/ 92 w 573"/>
                <a:gd name="T75" fmla="*/ 229 h 1111"/>
                <a:gd name="T76" fmla="*/ 93 w 573"/>
                <a:gd name="T77" fmla="*/ 225 h 1111"/>
                <a:gd name="T78" fmla="*/ 94 w 573"/>
                <a:gd name="T79" fmla="*/ 225 h 1111"/>
                <a:gd name="T80" fmla="*/ 100 w 573"/>
                <a:gd name="T81" fmla="*/ 36 h 1111"/>
                <a:gd name="T82" fmla="*/ 101 w 573"/>
                <a:gd name="T83" fmla="*/ 105 h 1111"/>
                <a:gd name="T84" fmla="*/ 101 w 573"/>
                <a:gd name="T85" fmla="*/ 108 h 1111"/>
                <a:gd name="T86" fmla="*/ 103 w 573"/>
                <a:gd name="T87" fmla="*/ 114 h 1111"/>
                <a:gd name="T88" fmla="*/ 108 w 573"/>
                <a:gd name="T89" fmla="*/ 116 h 1111"/>
                <a:gd name="T90" fmla="*/ 115 w 573"/>
                <a:gd name="T91" fmla="*/ 116 h 1111"/>
                <a:gd name="T92" fmla="*/ 119 w 573"/>
                <a:gd name="T93" fmla="*/ 114 h 1111"/>
                <a:gd name="T94" fmla="*/ 122 w 573"/>
                <a:gd name="T95" fmla="*/ 108 h 1111"/>
                <a:gd name="T96" fmla="*/ 123 w 573"/>
                <a:gd name="T97" fmla="*/ 106 h 1111"/>
                <a:gd name="T98" fmla="*/ 123 w 573"/>
                <a:gd name="T99" fmla="*/ 14 h 1111"/>
                <a:gd name="T100" fmla="*/ 117 w 573"/>
                <a:gd name="T101" fmla="*/ 6 h 1111"/>
                <a:gd name="T102" fmla="*/ 108 w 573"/>
                <a:gd name="T103" fmla="*/ 3 h 1111"/>
                <a:gd name="T104" fmla="*/ 20 w 573"/>
                <a:gd name="T105" fmla="*/ 0 h 111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73"/>
                <a:gd name="T160" fmla="*/ 0 h 1111"/>
                <a:gd name="T161" fmla="*/ 573 w 573"/>
                <a:gd name="T162" fmla="*/ 1111 h 111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73" h="1111">
                  <a:moveTo>
                    <a:pt x="94" y="0"/>
                  </a:moveTo>
                  <a:lnTo>
                    <a:pt x="72" y="5"/>
                  </a:lnTo>
                  <a:lnTo>
                    <a:pt x="50" y="16"/>
                  </a:lnTo>
                  <a:lnTo>
                    <a:pt x="30" y="32"/>
                  </a:lnTo>
                  <a:lnTo>
                    <a:pt x="15" y="53"/>
                  </a:lnTo>
                  <a:lnTo>
                    <a:pt x="4" y="75"/>
                  </a:lnTo>
                  <a:lnTo>
                    <a:pt x="0" y="99"/>
                  </a:lnTo>
                  <a:lnTo>
                    <a:pt x="0" y="509"/>
                  </a:lnTo>
                  <a:lnTo>
                    <a:pt x="0" y="511"/>
                  </a:lnTo>
                  <a:lnTo>
                    <a:pt x="1" y="516"/>
                  </a:lnTo>
                  <a:lnTo>
                    <a:pt x="4" y="525"/>
                  </a:lnTo>
                  <a:lnTo>
                    <a:pt x="9" y="533"/>
                  </a:lnTo>
                  <a:lnTo>
                    <a:pt x="16" y="543"/>
                  </a:lnTo>
                  <a:lnTo>
                    <a:pt x="26" y="550"/>
                  </a:lnTo>
                  <a:lnTo>
                    <a:pt x="39" y="556"/>
                  </a:lnTo>
                  <a:lnTo>
                    <a:pt x="56" y="557"/>
                  </a:lnTo>
                  <a:lnTo>
                    <a:pt x="72" y="556"/>
                  </a:lnTo>
                  <a:lnTo>
                    <a:pt x="84" y="551"/>
                  </a:lnTo>
                  <a:lnTo>
                    <a:pt x="92" y="543"/>
                  </a:lnTo>
                  <a:lnTo>
                    <a:pt x="100" y="534"/>
                  </a:lnTo>
                  <a:lnTo>
                    <a:pt x="103" y="525"/>
                  </a:lnTo>
                  <a:lnTo>
                    <a:pt x="106" y="516"/>
                  </a:lnTo>
                  <a:lnTo>
                    <a:pt x="107" y="508"/>
                  </a:lnTo>
                  <a:lnTo>
                    <a:pt x="108" y="503"/>
                  </a:lnTo>
                  <a:lnTo>
                    <a:pt x="108" y="500"/>
                  </a:lnTo>
                  <a:lnTo>
                    <a:pt x="108" y="166"/>
                  </a:lnTo>
                  <a:lnTo>
                    <a:pt x="134" y="167"/>
                  </a:lnTo>
                  <a:lnTo>
                    <a:pt x="135" y="1066"/>
                  </a:lnTo>
                  <a:lnTo>
                    <a:pt x="136" y="1068"/>
                  </a:lnTo>
                  <a:lnTo>
                    <a:pt x="138" y="1073"/>
                  </a:lnTo>
                  <a:lnTo>
                    <a:pt x="143" y="1080"/>
                  </a:lnTo>
                  <a:lnTo>
                    <a:pt x="151" y="1089"/>
                  </a:lnTo>
                  <a:lnTo>
                    <a:pt x="162" y="1097"/>
                  </a:lnTo>
                  <a:lnTo>
                    <a:pt x="174" y="1105"/>
                  </a:lnTo>
                  <a:lnTo>
                    <a:pt x="189" y="1110"/>
                  </a:lnTo>
                  <a:lnTo>
                    <a:pt x="199" y="1111"/>
                  </a:lnTo>
                  <a:lnTo>
                    <a:pt x="217" y="1111"/>
                  </a:lnTo>
                  <a:lnTo>
                    <a:pt x="227" y="1110"/>
                  </a:lnTo>
                  <a:lnTo>
                    <a:pt x="243" y="1105"/>
                  </a:lnTo>
                  <a:lnTo>
                    <a:pt x="255" y="1097"/>
                  </a:lnTo>
                  <a:lnTo>
                    <a:pt x="265" y="1089"/>
                  </a:lnTo>
                  <a:lnTo>
                    <a:pt x="272" y="1080"/>
                  </a:lnTo>
                  <a:lnTo>
                    <a:pt x="276" y="1073"/>
                  </a:lnTo>
                  <a:lnTo>
                    <a:pt x="278" y="1068"/>
                  </a:lnTo>
                  <a:lnTo>
                    <a:pt x="279" y="1066"/>
                  </a:lnTo>
                  <a:lnTo>
                    <a:pt x="279" y="499"/>
                  </a:lnTo>
                  <a:lnTo>
                    <a:pt x="302" y="499"/>
                  </a:lnTo>
                  <a:lnTo>
                    <a:pt x="302" y="503"/>
                  </a:lnTo>
                  <a:lnTo>
                    <a:pt x="302" y="515"/>
                  </a:lnTo>
                  <a:lnTo>
                    <a:pt x="302" y="534"/>
                  </a:lnTo>
                  <a:lnTo>
                    <a:pt x="302" y="560"/>
                  </a:lnTo>
                  <a:lnTo>
                    <a:pt x="304" y="590"/>
                  </a:lnTo>
                  <a:lnTo>
                    <a:pt x="304" y="626"/>
                  </a:lnTo>
                  <a:lnTo>
                    <a:pt x="304" y="664"/>
                  </a:lnTo>
                  <a:lnTo>
                    <a:pt x="304" y="706"/>
                  </a:lnTo>
                  <a:lnTo>
                    <a:pt x="304" y="750"/>
                  </a:lnTo>
                  <a:lnTo>
                    <a:pt x="304" y="793"/>
                  </a:lnTo>
                  <a:lnTo>
                    <a:pt x="304" y="838"/>
                  </a:lnTo>
                  <a:lnTo>
                    <a:pt x="305" y="882"/>
                  </a:lnTo>
                  <a:lnTo>
                    <a:pt x="305" y="926"/>
                  </a:lnTo>
                  <a:lnTo>
                    <a:pt x="305" y="966"/>
                  </a:lnTo>
                  <a:lnTo>
                    <a:pt x="305" y="1004"/>
                  </a:lnTo>
                  <a:lnTo>
                    <a:pt x="305" y="1037"/>
                  </a:lnTo>
                  <a:lnTo>
                    <a:pt x="305" y="1066"/>
                  </a:lnTo>
                  <a:lnTo>
                    <a:pt x="305" y="1067"/>
                  </a:lnTo>
                  <a:lnTo>
                    <a:pt x="306" y="1073"/>
                  </a:lnTo>
                  <a:lnTo>
                    <a:pt x="310" y="1079"/>
                  </a:lnTo>
                  <a:lnTo>
                    <a:pt x="315" y="1088"/>
                  </a:lnTo>
                  <a:lnTo>
                    <a:pt x="323" y="1096"/>
                  </a:lnTo>
                  <a:lnTo>
                    <a:pt x="335" y="1103"/>
                  </a:lnTo>
                  <a:lnTo>
                    <a:pt x="351" y="1108"/>
                  </a:lnTo>
                  <a:lnTo>
                    <a:pt x="372" y="1111"/>
                  </a:lnTo>
                  <a:lnTo>
                    <a:pt x="392" y="1108"/>
                  </a:lnTo>
                  <a:lnTo>
                    <a:pt x="408" y="1103"/>
                  </a:lnTo>
                  <a:lnTo>
                    <a:pt x="420" y="1096"/>
                  </a:lnTo>
                  <a:lnTo>
                    <a:pt x="429" y="1089"/>
                  </a:lnTo>
                  <a:lnTo>
                    <a:pt x="434" y="1080"/>
                  </a:lnTo>
                  <a:lnTo>
                    <a:pt x="437" y="1073"/>
                  </a:lnTo>
                  <a:lnTo>
                    <a:pt x="438" y="1068"/>
                  </a:lnTo>
                  <a:lnTo>
                    <a:pt x="438" y="1067"/>
                  </a:lnTo>
                  <a:lnTo>
                    <a:pt x="440" y="166"/>
                  </a:lnTo>
                  <a:lnTo>
                    <a:pt x="466" y="166"/>
                  </a:lnTo>
                  <a:lnTo>
                    <a:pt x="466" y="500"/>
                  </a:lnTo>
                  <a:lnTo>
                    <a:pt x="468" y="503"/>
                  </a:lnTo>
                  <a:lnTo>
                    <a:pt x="469" y="509"/>
                  </a:lnTo>
                  <a:lnTo>
                    <a:pt x="472" y="517"/>
                  </a:lnTo>
                  <a:lnTo>
                    <a:pt x="477" y="527"/>
                  </a:lnTo>
                  <a:lnTo>
                    <a:pt x="483" y="537"/>
                  </a:lnTo>
                  <a:lnTo>
                    <a:pt x="493" y="545"/>
                  </a:lnTo>
                  <a:lnTo>
                    <a:pt x="505" y="551"/>
                  </a:lnTo>
                  <a:lnTo>
                    <a:pt x="520" y="554"/>
                  </a:lnTo>
                  <a:lnTo>
                    <a:pt x="536" y="551"/>
                  </a:lnTo>
                  <a:lnTo>
                    <a:pt x="548" y="545"/>
                  </a:lnTo>
                  <a:lnTo>
                    <a:pt x="557" y="537"/>
                  </a:lnTo>
                  <a:lnTo>
                    <a:pt x="563" y="527"/>
                  </a:lnTo>
                  <a:lnTo>
                    <a:pt x="570" y="517"/>
                  </a:lnTo>
                  <a:lnTo>
                    <a:pt x="573" y="510"/>
                  </a:lnTo>
                  <a:lnTo>
                    <a:pt x="573" y="508"/>
                  </a:lnTo>
                  <a:lnTo>
                    <a:pt x="573" y="79"/>
                  </a:lnTo>
                  <a:lnTo>
                    <a:pt x="572" y="68"/>
                  </a:lnTo>
                  <a:lnTo>
                    <a:pt x="561" y="47"/>
                  </a:lnTo>
                  <a:lnTo>
                    <a:pt x="546" y="28"/>
                  </a:lnTo>
                  <a:lnTo>
                    <a:pt x="528" y="14"/>
                  </a:lnTo>
                  <a:lnTo>
                    <a:pt x="506" y="4"/>
                  </a:lnTo>
                  <a:lnTo>
                    <a:pt x="485" y="0"/>
                  </a:lnTo>
                  <a:lnTo>
                    <a:pt x="94" y="0"/>
                  </a:lnTo>
                  <a:close/>
                </a:path>
              </a:pathLst>
            </a:custGeom>
            <a:solidFill>
              <a:srgbClr val="855ADA"/>
            </a:solidFill>
            <a:ln w="0">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pitchFamily="34" charset="0"/>
              </a:endParaRPr>
            </a:p>
          </p:txBody>
        </p:sp>
      </p:grpSp>
      <p:grpSp>
        <p:nvGrpSpPr>
          <p:cNvPr id="39" name="Group 8"/>
          <p:cNvGrpSpPr>
            <a:grpSpLocks/>
          </p:cNvGrpSpPr>
          <p:nvPr/>
        </p:nvGrpSpPr>
        <p:grpSpPr bwMode="auto">
          <a:xfrm>
            <a:off x="2652713" y="3896643"/>
            <a:ext cx="790575" cy="1976437"/>
            <a:chOff x="2304" y="1344"/>
            <a:chExt cx="498" cy="1245"/>
          </a:xfrm>
        </p:grpSpPr>
        <p:sp>
          <p:nvSpPr>
            <p:cNvPr id="40" name="Freeform 9"/>
            <p:cNvSpPr>
              <a:spLocks/>
            </p:cNvSpPr>
            <p:nvPr/>
          </p:nvSpPr>
          <p:spPr bwMode="gray">
            <a:xfrm>
              <a:off x="2425" y="1344"/>
              <a:ext cx="233" cy="254"/>
            </a:xfrm>
            <a:custGeom>
              <a:avLst/>
              <a:gdLst>
                <a:gd name="T0" fmla="*/ 30 w 267"/>
                <a:gd name="T1" fmla="*/ 0 h 292"/>
                <a:gd name="T2" fmla="*/ 36 w 267"/>
                <a:gd name="T3" fmla="*/ 3 h 292"/>
                <a:gd name="T4" fmla="*/ 41 w 267"/>
                <a:gd name="T5" fmla="*/ 3 h 292"/>
                <a:gd name="T6" fmla="*/ 47 w 267"/>
                <a:gd name="T7" fmla="*/ 6 h 292"/>
                <a:gd name="T8" fmla="*/ 51 w 267"/>
                <a:gd name="T9" fmla="*/ 9 h 292"/>
                <a:gd name="T10" fmla="*/ 55 w 267"/>
                <a:gd name="T11" fmla="*/ 14 h 292"/>
                <a:gd name="T12" fmla="*/ 57 w 267"/>
                <a:gd name="T13" fmla="*/ 18 h 292"/>
                <a:gd name="T14" fmla="*/ 59 w 267"/>
                <a:gd name="T15" fmla="*/ 24 h 292"/>
                <a:gd name="T16" fmla="*/ 59 w 267"/>
                <a:gd name="T17" fmla="*/ 32 h 292"/>
                <a:gd name="T18" fmla="*/ 59 w 267"/>
                <a:gd name="T19" fmla="*/ 37 h 292"/>
                <a:gd name="T20" fmla="*/ 57 w 267"/>
                <a:gd name="T21" fmla="*/ 43 h 292"/>
                <a:gd name="T22" fmla="*/ 55 w 267"/>
                <a:gd name="T23" fmla="*/ 49 h 292"/>
                <a:gd name="T24" fmla="*/ 51 w 267"/>
                <a:gd name="T25" fmla="*/ 54 h 292"/>
                <a:gd name="T26" fmla="*/ 47 w 267"/>
                <a:gd name="T27" fmla="*/ 58 h 292"/>
                <a:gd name="T28" fmla="*/ 41 w 267"/>
                <a:gd name="T29" fmla="*/ 60 h 292"/>
                <a:gd name="T30" fmla="*/ 36 w 267"/>
                <a:gd name="T31" fmla="*/ 63 h 292"/>
                <a:gd name="T32" fmla="*/ 30 w 267"/>
                <a:gd name="T33" fmla="*/ 64 h 292"/>
                <a:gd name="T34" fmla="*/ 23 w 267"/>
                <a:gd name="T35" fmla="*/ 63 h 292"/>
                <a:gd name="T36" fmla="*/ 17 w 267"/>
                <a:gd name="T37" fmla="*/ 59 h 292"/>
                <a:gd name="T38" fmla="*/ 11 w 267"/>
                <a:gd name="T39" fmla="*/ 56 h 292"/>
                <a:gd name="T40" fmla="*/ 7 w 267"/>
                <a:gd name="T41" fmla="*/ 51 h 292"/>
                <a:gd name="T42" fmla="*/ 3 w 267"/>
                <a:gd name="T43" fmla="*/ 44 h 292"/>
                <a:gd name="T44" fmla="*/ 3 w 267"/>
                <a:gd name="T45" fmla="*/ 37 h 292"/>
                <a:gd name="T46" fmla="*/ 0 w 267"/>
                <a:gd name="T47" fmla="*/ 32 h 292"/>
                <a:gd name="T48" fmla="*/ 3 w 267"/>
                <a:gd name="T49" fmla="*/ 24 h 292"/>
                <a:gd name="T50" fmla="*/ 3 w 267"/>
                <a:gd name="T51" fmla="*/ 17 h 292"/>
                <a:gd name="T52" fmla="*/ 7 w 267"/>
                <a:gd name="T53" fmla="*/ 11 h 292"/>
                <a:gd name="T54" fmla="*/ 11 w 267"/>
                <a:gd name="T55" fmla="*/ 7 h 292"/>
                <a:gd name="T56" fmla="*/ 17 w 267"/>
                <a:gd name="T57" fmla="*/ 3 h 292"/>
                <a:gd name="T58" fmla="*/ 23 w 267"/>
                <a:gd name="T59" fmla="*/ 3 h 292"/>
                <a:gd name="T60" fmla="*/ 30 w 267"/>
                <a:gd name="T61" fmla="*/ 0 h 29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67"/>
                <a:gd name="T94" fmla="*/ 0 h 292"/>
                <a:gd name="T95" fmla="*/ 267 w 267"/>
                <a:gd name="T96" fmla="*/ 292 h 29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67" h="292">
                  <a:moveTo>
                    <a:pt x="133" y="0"/>
                  </a:moveTo>
                  <a:lnTo>
                    <a:pt x="161" y="3"/>
                  </a:lnTo>
                  <a:lnTo>
                    <a:pt x="186" y="12"/>
                  </a:lnTo>
                  <a:lnTo>
                    <a:pt x="209" y="25"/>
                  </a:lnTo>
                  <a:lnTo>
                    <a:pt x="228" y="42"/>
                  </a:lnTo>
                  <a:lnTo>
                    <a:pt x="245" y="64"/>
                  </a:lnTo>
                  <a:lnTo>
                    <a:pt x="257" y="88"/>
                  </a:lnTo>
                  <a:lnTo>
                    <a:pt x="265" y="116"/>
                  </a:lnTo>
                  <a:lnTo>
                    <a:pt x="267" y="146"/>
                  </a:lnTo>
                  <a:lnTo>
                    <a:pt x="265" y="175"/>
                  </a:lnTo>
                  <a:lnTo>
                    <a:pt x="257" y="203"/>
                  </a:lnTo>
                  <a:lnTo>
                    <a:pt x="245" y="227"/>
                  </a:lnTo>
                  <a:lnTo>
                    <a:pt x="228" y="249"/>
                  </a:lnTo>
                  <a:lnTo>
                    <a:pt x="209" y="267"/>
                  </a:lnTo>
                  <a:lnTo>
                    <a:pt x="186" y="281"/>
                  </a:lnTo>
                  <a:lnTo>
                    <a:pt x="161" y="289"/>
                  </a:lnTo>
                  <a:lnTo>
                    <a:pt x="133" y="292"/>
                  </a:lnTo>
                  <a:lnTo>
                    <a:pt x="103" y="288"/>
                  </a:lnTo>
                  <a:lnTo>
                    <a:pt x="75" y="277"/>
                  </a:lnTo>
                  <a:lnTo>
                    <a:pt x="51" y="260"/>
                  </a:lnTo>
                  <a:lnTo>
                    <a:pt x="29" y="237"/>
                  </a:lnTo>
                  <a:lnTo>
                    <a:pt x="13" y="210"/>
                  </a:lnTo>
                  <a:lnTo>
                    <a:pt x="4" y="178"/>
                  </a:lnTo>
                  <a:lnTo>
                    <a:pt x="0" y="146"/>
                  </a:lnTo>
                  <a:lnTo>
                    <a:pt x="4" y="113"/>
                  </a:lnTo>
                  <a:lnTo>
                    <a:pt x="13" y="81"/>
                  </a:lnTo>
                  <a:lnTo>
                    <a:pt x="29" y="54"/>
                  </a:lnTo>
                  <a:lnTo>
                    <a:pt x="51" y="32"/>
                  </a:lnTo>
                  <a:lnTo>
                    <a:pt x="75" y="14"/>
                  </a:lnTo>
                  <a:lnTo>
                    <a:pt x="103" y="3"/>
                  </a:lnTo>
                  <a:lnTo>
                    <a:pt x="133" y="0"/>
                  </a:lnTo>
                  <a:close/>
                </a:path>
              </a:pathLst>
            </a:custGeom>
            <a:solidFill>
              <a:srgbClr val="855ADA"/>
            </a:solidFill>
            <a:ln w="0">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pitchFamily="34" charset="0"/>
              </a:endParaRPr>
            </a:p>
          </p:txBody>
        </p:sp>
        <p:sp>
          <p:nvSpPr>
            <p:cNvPr id="41" name="Freeform 10"/>
            <p:cNvSpPr>
              <a:spLocks/>
            </p:cNvSpPr>
            <p:nvPr/>
          </p:nvSpPr>
          <p:spPr bwMode="gray">
            <a:xfrm>
              <a:off x="2304" y="1625"/>
              <a:ext cx="498" cy="964"/>
            </a:xfrm>
            <a:custGeom>
              <a:avLst/>
              <a:gdLst>
                <a:gd name="T0" fmla="*/ 16 w 573"/>
                <a:gd name="T1" fmla="*/ 3 h 1111"/>
                <a:gd name="T2" fmla="*/ 7 w 573"/>
                <a:gd name="T3" fmla="*/ 7 h 1111"/>
                <a:gd name="T4" fmla="*/ 3 w 573"/>
                <a:gd name="T5" fmla="*/ 16 h 1111"/>
                <a:gd name="T6" fmla="*/ 0 w 573"/>
                <a:gd name="T7" fmla="*/ 107 h 1111"/>
                <a:gd name="T8" fmla="*/ 1 w 573"/>
                <a:gd name="T9" fmla="*/ 108 h 1111"/>
                <a:gd name="T10" fmla="*/ 3 w 573"/>
                <a:gd name="T11" fmla="*/ 111 h 1111"/>
                <a:gd name="T12" fmla="*/ 6 w 573"/>
                <a:gd name="T13" fmla="*/ 115 h 1111"/>
                <a:gd name="T14" fmla="*/ 12 w 573"/>
                <a:gd name="T15" fmla="*/ 117 h 1111"/>
                <a:gd name="T16" fmla="*/ 18 w 573"/>
                <a:gd name="T17" fmla="*/ 116 h 1111"/>
                <a:gd name="T18" fmla="*/ 21 w 573"/>
                <a:gd name="T19" fmla="*/ 112 h 1111"/>
                <a:gd name="T20" fmla="*/ 23 w 573"/>
                <a:gd name="T21" fmla="*/ 108 h 1111"/>
                <a:gd name="T22" fmla="*/ 23 w 573"/>
                <a:gd name="T23" fmla="*/ 105 h 1111"/>
                <a:gd name="T24" fmla="*/ 23 w 573"/>
                <a:gd name="T25" fmla="*/ 36 h 1111"/>
                <a:gd name="T26" fmla="*/ 28 w 573"/>
                <a:gd name="T27" fmla="*/ 225 h 1111"/>
                <a:gd name="T28" fmla="*/ 29 w 573"/>
                <a:gd name="T29" fmla="*/ 225 h 1111"/>
                <a:gd name="T30" fmla="*/ 32 w 573"/>
                <a:gd name="T31" fmla="*/ 229 h 1111"/>
                <a:gd name="T32" fmla="*/ 37 w 573"/>
                <a:gd name="T33" fmla="*/ 232 h 1111"/>
                <a:gd name="T34" fmla="*/ 43 w 573"/>
                <a:gd name="T35" fmla="*/ 233 h 1111"/>
                <a:gd name="T36" fmla="*/ 48 w 573"/>
                <a:gd name="T37" fmla="*/ 233 h 1111"/>
                <a:gd name="T38" fmla="*/ 55 w 573"/>
                <a:gd name="T39" fmla="*/ 231 h 1111"/>
                <a:gd name="T40" fmla="*/ 58 w 573"/>
                <a:gd name="T41" fmla="*/ 226 h 1111"/>
                <a:gd name="T42" fmla="*/ 59 w 573"/>
                <a:gd name="T43" fmla="*/ 225 h 1111"/>
                <a:gd name="T44" fmla="*/ 59 w 573"/>
                <a:gd name="T45" fmla="*/ 105 h 1111"/>
                <a:gd name="T46" fmla="*/ 63 w 573"/>
                <a:gd name="T47" fmla="*/ 105 h 1111"/>
                <a:gd name="T48" fmla="*/ 63 w 573"/>
                <a:gd name="T49" fmla="*/ 112 h 1111"/>
                <a:gd name="T50" fmla="*/ 64 w 573"/>
                <a:gd name="T51" fmla="*/ 124 h 1111"/>
                <a:gd name="T52" fmla="*/ 64 w 573"/>
                <a:gd name="T53" fmla="*/ 140 h 1111"/>
                <a:gd name="T54" fmla="*/ 64 w 573"/>
                <a:gd name="T55" fmla="*/ 157 h 1111"/>
                <a:gd name="T56" fmla="*/ 64 w 573"/>
                <a:gd name="T57" fmla="*/ 175 h 1111"/>
                <a:gd name="T58" fmla="*/ 65 w 573"/>
                <a:gd name="T59" fmla="*/ 195 h 1111"/>
                <a:gd name="T60" fmla="*/ 65 w 573"/>
                <a:gd name="T61" fmla="*/ 211 h 1111"/>
                <a:gd name="T62" fmla="*/ 65 w 573"/>
                <a:gd name="T63" fmla="*/ 225 h 1111"/>
                <a:gd name="T64" fmla="*/ 66 w 573"/>
                <a:gd name="T65" fmla="*/ 225 h 1111"/>
                <a:gd name="T66" fmla="*/ 68 w 573"/>
                <a:gd name="T67" fmla="*/ 229 h 1111"/>
                <a:gd name="T68" fmla="*/ 72 w 573"/>
                <a:gd name="T69" fmla="*/ 231 h 1111"/>
                <a:gd name="T70" fmla="*/ 79 w 573"/>
                <a:gd name="T71" fmla="*/ 233 h 1111"/>
                <a:gd name="T72" fmla="*/ 88 w 573"/>
                <a:gd name="T73" fmla="*/ 231 h 1111"/>
                <a:gd name="T74" fmla="*/ 92 w 573"/>
                <a:gd name="T75" fmla="*/ 229 h 1111"/>
                <a:gd name="T76" fmla="*/ 93 w 573"/>
                <a:gd name="T77" fmla="*/ 225 h 1111"/>
                <a:gd name="T78" fmla="*/ 94 w 573"/>
                <a:gd name="T79" fmla="*/ 225 h 1111"/>
                <a:gd name="T80" fmla="*/ 100 w 573"/>
                <a:gd name="T81" fmla="*/ 36 h 1111"/>
                <a:gd name="T82" fmla="*/ 101 w 573"/>
                <a:gd name="T83" fmla="*/ 105 h 1111"/>
                <a:gd name="T84" fmla="*/ 101 w 573"/>
                <a:gd name="T85" fmla="*/ 108 h 1111"/>
                <a:gd name="T86" fmla="*/ 103 w 573"/>
                <a:gd name="T87" fmla="*/ 114 h 1111"/>
                <a:gd name="T88" fmla="*/ 108 w 573"/>
                <a:gd name="T89" fmla="*/ 116 h 1111"/>
                <a:gd name="T90" fmla="*/ 115 w 573"/>
                <a:gd name="T91" fmla="*/ 116 h 1111"/>
                <a:gd name="T92" fmla="*/ 119 w 573"/>
                <a:gd name="T93" fmla="*/ 114 h 1111"/>
                <a:gd name="T94" fmla="*/ 122 w 573"/>
                <a:gd name="T95" fmla="*/ 108 h 1111"/>
                <a:gd name="T96" fmla="*/ 123 w 573"/>
                <a:gd name="T97" fmla="*/ 106 h 1111"/>
                <a:gd name="T98" fmla="*/ 123 w 573"/>
                <a:gd name="T99" fmla="*/ 14 h 1111"/>
                <a:gd name="T100" fmla="*/ 117 w 573"/>
                <a:gd name="T101" fmla="*/ 6 h 1111"/>
                <a:gd name="T102" fmla="*/ 108 w 573"/>
                <a:gd name="T103" fmla="*/ 3 h 1111"/>
                <a:gd name="T104" fmla="*/ 20 w 573"/>
                <a:gd name="T105" fmla="*/ 0 h 111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73"/>
                <a:gd name="T160" fmla="*/ 0 h 1111"/>
                <a:gd name="T161" fmla="*/ 573 w 573"/>
                <a:gd name="T162" fmla="*/ 1111 h 111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73" h="1111">
                  <a:moveTo>
                    <a:pt x="94" y="0"/>
                  </a:moveTo>
                  <a:lnTo>
                    <a:pt x="72" y="5"/>
                  </a:lnTo>
                  <a:lnTo>
                    <a:pt x="50" y="16"/>
                  </a:lnTo>
                  <a:lnTo>
                    <a:pt x="30" y="32"/>
                  </a:lnTo>
                  <a:lnTo>
                    <a:pt x="15" y="53"/>
                  </a:lnTo>
                  <a:lnTo>
                    <a:pt x="4" y="75"/>
                  </a:lnTo>
                  <a:lnTo>
                    <a:pt x="0" y="99"/>
                  </a:lnTo>
                  <a:lnTo>
                    <a:pt x="0" y="509"/>
                  </a:lnTo>
                  <a:lnTo>
                    <a:pt x="0" y="511"/>
                  </a:lnTo>
                  <a:lnTo>
                    <a:pt x="1" y="516"/>
                  </a:lnTo>
                  <a:lnTo>
                    <a:pt x="4" y="525"/>
                  </a:lnTo>
                  <a:lnTo>
                    <a:pt x="9" y="533"/>
                  </a:lnTo>
                  <a:lnTo>
                    <a:pt x="16" y="543"/>
                  </a:lnTo>
                  <a:lnTo>
                    <a:pt x="26" y="550"/>
                  </a:lnTo>
                  <a:lnTo>
                    <a:pt x="39" y="556"/>
                  </a:lnTo>
                  <a:lnTo>
                    <a:pt x="56" y="557"/>
                  </a:lnTo>
                  <a:lnTo>
                    <a:pt x="72" y="556"/>
                  </a:lnTo>
                  <a:lnTo>
                    <a:pt x="84" y="551"/>
                  </a:lnTo>
                  <a:lnTo>
                    <a:pt x="92" y="543"/>
                  </a:lnTo>
                  <a:lnTo>
                    <a:pt x="100" y="534"/>
                  </a:lnTo>
                  <a:lnTo>
                    <a:pt x="103" y="525"/>
                  </a:lnTo>
                  <a:lnTo>
                    <a:pt x="106" y="516"/>
                  </a:lnTo>
                  <a:lnTo>
                    <a:pt x="107" y="508"/>
                  </a:lnTo>
                  <a:lnTo>
                    <a:pt x="108" y="503"/>
                  </a:lnTo>
                  <a:lnTo>
                    <a:pt x="108" y="500"/>
                  </a:lnTo>
                  <a:lnTo>
                    <a:pt x="108" y="166"/>
                  </a:lnTo>
                  <a:lnTo>
                    <a:pt x="134" y="167"/>
                  </a:lnTo>
                  <a:lnTo>
                    <a:pt x="135" y="1066"/>
                  </a:lnTo>
                  <a:lnTo>
                    <a:pt x="136" y="1068"/>
                  </a:lnTo>
                  <a:lnTo>
                    <a:pt x="138" y="1073"/>
                  </a:lnTo>
                  <a:lnTo>
                    <a:pt x="143" y="1080"/>
                  </a:lnTo>
                  <a:lnTo>
                    <a:pt x="151" y="1089"/>
                  </a:lnTo>
                  <a:lnTo>
                    <a:pt x="162" y="1097"/>
                  </a:lnTo>
                  <a:lnTo>
                    <a:pt x="174" y="1105"/>
                  </a:lnTo>
                  <a:lnTo>
                    <a:pt x="189" y="1110"/>
                  </a:lnTo>
                  <a:lnTo>
                    <a:pt x="199" y="1111"/>
                  </a:lnTo>
                  <a:lnTo>
                    <a:pt x="217" y="1111"/>
                  </a:lnTo>
                  <a:lnTo>
                    <a:pt x="227" y="1110"/>
                  </a:lnTo>
                  <a:lnTo>
                    <a:pt x="243" y="1105"/>
                  </a:lnTo>
                  <a:lnTo>
                    <a:pt x="255" y="1097"/>
                  </a:lnTo>
                  <a:lnTo>
                    <a:pt x="265" y="1089"/>
                  </a:lnTo>
                  <a:lnTo>
                    <a:pt x="272" y="1080"/>
                  </a:lnTo>
                  <a:lnTo>
                    <a:pt x="276" y="1073"/>
                  </a:lnTo>
                  <a:lnTo>
                    <a:pt x="278" y="1068"/>
                  </a:lnTo>
                  <a:lnTo>
                    <a:pt x="279" y="1066"/>
                  </a:lnTo>
                  <a:lnTo>
                    <a:pt x="279" y="499"/>
                  </a:lnTo>
                  <a:lnTo>
                    <a:pt x="302" y="499"/>
                  </a:lnTo>
                  <a:lnTo>
                    <a:pt x="302" y="503"/>
                  </a:lnTo>
                  <a:lnTo>
                    <a:pt x="302" y="515"/>
                  </a:lnTo>
                  <a:lnTo>
                    <a:pt x="302" y="534"/>
                  </a:lnTo>
                  <a:lnTo>
                    <a:pt x="302" y="560"/>
                  </a:lnTo>
                  <a:lnTo>
                    <a:pt x="304" y="590"/>
                  </a:lnTo>
                  <a:lnTo>
                    <a:pt x="304" y="626"/>
                  </a:lnTo>
                  <a:lnTo>
                    <a:pt x="304" y="664"/>
                  </a:lnTo>
                  <a:lnTo>
                    <a:pt x="304" y="706"/>
                  </a:lnTo>
                  <a:lnTo>
                    <a:pt x="304" y="750"/>
                  </a:lnTo>
                  <a:lnTo>
                    <a:pt x="304" y="793"/>
                  </a:lnTo>
                  <a:lnTo>
                    <a:pt x="304" y="838"/>
                  </a:lnTo>
                  <a:lnTo>
                    <a:pt x="305" y="882"/>
                  </a:lnTo>
                  <a:lnTo>
                    <a:pt x="305" y="926"/>
                  </a:lnTo>
                  <a:lnTo>
                    <a:pt x="305" y="966"/>
                  </a:lnTo>
                  <a:lnTo>
                    <a:pt x="305" y="1004"/>
                  </a:lnTo>
                  <a:lnTo>
                    <a:pt x="305" y="1037"/>
                  </a:lnTo>
                  <a:lnTo>
                    <a:pt x="305" y="1066"/>
                  </a:lnTo>
                  <a:lnTo>
                    <a:pt x="305" y="1067"/>
                  </a:lnTo>
                  <a:lnTo>
                    <a:pt x="306" y="1073"/>
                  </a:lnTo>
                  <a:lnTo>
                    <a:pt x="310" y="1079"/>
                  </a:lnTo>
                  <a:lnTo>
                    <a:pt x="315" y="1088"/>
                  </a:lnTo>
                  <a:lnTo>
                    <a:pt x="323" y="1096"/>
                  </a:lnTo>
                  <a:lnTo>
                    <a:pt x="335" y="1103"/>
                  </a:lnTo>
                  <a:lnTo>
                    <a:pt x="351" y="1108"/>
                  </a:lnTo>
                  <a:lnTo>
                    <a:pt x="372" y="1111"/>
                  </a:lnTo>
                  <a:lnTo>
                    <a:pt x="392" y="1108"/>
                  </a:lnTo>
                  <a:lnTo>
                    <a:pt x="408" y="1103"/>
                  </a:lnTo>
                  <a:lnTo>
                    <a:pt x="420" y="1096"/>
                  </a:lnTo>
                  <a:lnTo>
                    <a:pt x="429" y="1089"/>
                  </a:lnTo>
                  <a:lnTo>
                    <a:pt x="434" y="1080"/>
                  </a:lnTo>
                  <a:lnTo>
                    <a:pt x="437" y="1073"/>
                  </a:lnTo>
                  <a:lnTo>
                    <a:pt x="438" y="1068"/>
                  </a:lnTo>
                  <a:lnTo>
                    <a:pt x="438" y="1067"/>
                  </a:lnTo>
                  <a:lnTo>
                    <a:pt x="440" y="166"/>
                  </a:lnTo>
                  <a:lnTo>
                    <a:pt x="466" y="166"/>
                  </a:lnTo>
                  <a:lnTo>
                    <a:pt x="466" y="500"/>
                  </a:lnTo>
                  <a:lnTo>
                    <a:pt x="468" y="503"/>
                  </a:lnTo>
                  <a:lnTo>
                    <a:pt x="469" y="509"/>
                  </a:lnTo>
                  <a:lnTo>
                    <a:pt x="472" y="517"/>
                  </a:lnTo>
                  <a:lnTo>
                    <a:pt x="477" y="527"/>
                  </a:lnTo>
                  <a:lnTo>
                    <a:pt x="483" y="537"/>
                  </a:lnTo>
                  <a:lnTo>
                    <a:pt x="493" y="545"/>
                  </a:lnTo>
                  <a:lnTo>
                    <a:pt x="505" y="551"/>
                  </a:lnTo>
                  <a:lnTo>
                    <a:pt x="520" y="554"/>
                  </a:lnTo>
                  <a:lnTo>
                    <a:pt x="536" y="551"/>
                  </a:lnTo>
                  <a:lnTo>
                    <a:pt x="548" y="545"/>
                  </a:lnTo>
                  <a:lnTo>
                    <a:pt x="557" y="537"/>
                  </a:lnTo>
                  <a:lnTo>
                    <a:pt x="563" y="527"/>
                  </a:lnTo>
                  <a:lnTo>
                    <a:pt x="570" y="517"/>
                  </a:lnTo>
                  <a:lnTo>
                    <a:pt x="573" y="510"/>
                  </a:lnTo>
                  <a:lnTo>
                    <a:pt x="573" y="508"/>
                  </a:lnTo>
                  <a:lnTo>
                    <a:pt x="573" y="79"/>
                  </a:lnTo>
                  <a:lnTo>
                    <a:pt x="572" y="68"/>
                  </a:lnTo>
                  <a:lnTo>
                    <a:pt x="561" y="47"/>
                  </a:lnTo>
                  <a:lnTo>
                    <a:pt x="546" y="28"/>
                  </a:lnTo>
                  <a:lnTo>
                    <a:pt x="528" y="14"/>
                  </a:lnTo>
                  <a:lnTo>
                    <a:pt x="506" y="4"/>
                  </a:lnTo>
                  <a:lnTo>
                    <a:pt x="485" y="0"/>
                  </a:lnTo>
                  <a:lnTo>
                    <a:pt x="94" y="0"/>
                  </a:lnTo>
                  <a:close/>
                </a:path>
              </a:pathLst>
            </a:custGeom>
            <a:solidFill>
              <a:srgbClr val="855ADA"/>
            </a:solidFill>
            <a:ln w="0">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pitchFamily="34" charset="0"/>
              </a:endParaRPr>
            </a:p>
          </p:txBody>
        </p:sp>
      </p:grpSp>
      <p:grpSp>
        <p:nvGrpSpPr>
          <p:cNvPr id="42" name="Group 11"/>
          <p:cNvGrpSpPr>
            <a:grpSpLocks/>
          </p:cNvGrpSpPr>
          <p:nvPr/>
        </p:nvGrpSpPr>
        <p:grpSpPr bwMode="auto">
          <a:xfrm>
            <a:off x="6081713" y="3972843"/>
            <a:ext cx="790575" cy="1976437"/>
            <a:chOff x="2304" y="1344"/>
            <a:chExt cx="498" cy="1245"/>
          </a:xfrm>
        </p:grpSpPr>
        <p:sp>
          <p:nvSpPr>
            <p:cNvPr id="43" name="Freeform 12"/>
            <p:cNvSpPr>
              <a:spLocks/>
            </p:cNvSpPr>
            <p:nvPr/>
          </p:nvSpPr>
          <p:spPr bwMode="gray">
            <a:xfrm>
              <a:off x="2425" y="1344"/>
              <a:ext cx="233" cy="254"/>
            </a:xfrm>
            <a:custGeom>
              <a:avLst/>
              <a:gdLst>
                <a:gd name="T0" fmla="*/ 30 w 267"/>
                <a:gd name="T1" fmla="*/ 0 h 292"/>
                <a:gd name="T2" fmla="*/ 36 w 267"/>
                <a:gd name="T3" fmla="*/ 3 h 292"/>
                <a:gd name="T4" fmla="*/ 41 w 267"/>
                <a:gd name="T5" fmla="*/ 3 h 292"/>
                <a:gd name="T6" fmla="*/ 47 w 267"/>
                <a:gd name="T7" fmla="*/ 6 h 292"/>
                <a:gd name="T8" fmla="*/ 51 w 267"/>
                <a:gd name="T9" fmla="*/ 9 h 292"/>
                <a:gd name="T10" fmla="*/ 55 w 267"/>
                <a:gd name="T11" fmla="*/ 14 h 292"/>
                <a:gd name="T12" fmla="*/ 57 w 267"/>
                <a:gd name="T13" fmla="*/ 18 h 292"/>
                <a:gd name="T14" fmla="*/ 59 w 267"/>
                <a:gd name="T15" fmla="*/ 24 h 292"/>
                <a:gd name="T16" fmla="*/ 59 w 267"/>
                <a:gd name="T17" fmla="*/ 32 h 292"/>
                <a:gd name="T18" fmla="*/ 59 w 267"/>
                <a:gd name="T19" fmla="*/ 37 h 292"/>
                <a:gd name="T20" fmla="*/ 57 w 267"/>
                <a:gd name="T21" fmla="*/ 43 h 292"/>
                <a:gd name="T22" fmla="*/ 55 w 267"/>
                <a:gd name="T23" fmla="*/ 49 h 292"/>
                <a:gd name="T24" fmla="*/ 51 w 267"/>
                <a:gd name="T25" fmla="*/ 54 h 292"/>
                <a:gd name="T26" fmla="*/ 47 w 267"/>
                <a:gd name="T27" fmla="*/ 58 h 292"/>
                <a:gd name="T28" fmla="*/ 41 w 267"/>
                <a:gd name="T29" fmla="*/ 60 h 292"/>
                <a:gd name="T30" fmla="*/ 36 w 267"/>
                <a:gd name="T31" fmla="*/ 63 h 292"/>
                <a:gd name="T32" fmla="*/ 30 w 267"/>
                <a:gd name="T33" fmla="*/ 64 h 292"/>
                <a:gd name="T34" fmla="*/ 23 w 267"/>
                <a:gd name="T35" fmla="*/ 63 h 292"/>
                <a:gd name="T36" fmla="*/ 17 w 267"/>
                <a:gd name="T37" fmla="*/ 59 h 292"/>
                <a:gd name="T38" fmla="*/ 11 w 267"/>
                <a:gd name="T39" fmla="*/ 56 h 292"/>
                <a:gd name="T40" fmla="*/ 7 w 267"/>
                <a:gd name="T41" fmla="*/ 51 h 292"/>
                <a:gd name="T42" fmla="*/ 3 w 267"/>
                <a:gd name="T43" fmla="*/ 44 h 292"/>
                <a:gd name="T44" fmla="*/ 3 w 267"/>
                <a:gd name="T45" fmla="*/ 37 h 292"/>
                <a:gd name="T46" fmla="*/ 0 w 267"/>
                <a:gd name="T47" fmla="*/ 32 h 292"/>
                <a:gd name="T48" fmla="*/ 3 w 267"/>
                <a:gd name="T49" fmla="*/ 24 h 292"/>
                <a:gd name="T50" fmla="*/ 3 w 267"/>
                <a:gd name="T51" fmla="*/ 17 h 292"/>
                <a:gd name="T52" fmla="*/ 7 w 267"/>
                <a:gd name="T53" fmla="*/ 11 h 292"/>
                <a:gd name="T54" fmla="*/ 11 w 267"/>
                <a:gd name="T55" fmla="*/ 7 h 292"/>
                <a:gd name="T56" fmla="*/ 17 w 267"/>
                <a:gd name="T57" fmla="*/ 3 h 292"/>
                <a:gd name="T58" fmla="*/ 23 w 267"/>
                <a:gd name="T59" fmla="*/ 3 h 292"/>
                <a:gd name="T60" fmla="*/ 30 w 267"/>
                <a:gd name="T61" fmla="*/ 0 h 29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67"/>
                <a:gd name="T94" fmla="*/ 0 h 292"/>
                <a:gd name="T95" fmla="*/ 267 w 267"/>
                <a:gd name="T96" fmla="*/ 292 h 29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67" h="292">
                  <a:moveTo>
                    <a:pt x="133" y="0"/>
                  </a:moveTo>
                  <a:lnTo>
                    <a:pt x="161" y="3"/>
                  </a:lnTo>
                  <a:lnTo>
                    <a:pt x="186" y="12"/>
                  </a:lnTo>
                  <a:lnTo>
                    <a:pt x="209" y="25"/>
                  </a:lnTo>
                  <a:lnTo>
                    <a:pt x="228" y="42"/>
                  </a:lnTo>
                  <a:lnTo>
                    <a:pt x="245" y="64"/>
                  </a:lnTo>
                  <a:lnTo>
                    <a:pt x="257" y="88"/>
                  </a:lnTo>
                  <a:lnTo>
                    <a:pt x="265" y="116"/>
                  </a:lnTo>
                  <a:lnTo>
                    <a:pt x="267" y="146"/>
                  </a:lnTo>
                  <a:lnTo>
                    <a:pt x="265" y="175"/>
                  </a:lnTo>
                  <a:lnTo>
                    <a:pt x="257" y="203"/>
                  </a:lnTo>
                  <a:lnTo>
                    <a:pt x="245" y="227"/>
                  </a:lnTo>
                  <a:lnTo>
                    <a:pt x="228" y="249"/>
                  </a:lnTo>
                  <a:lnTo>
                    <a:pt x="209" y="267"/>
                  </a:lnTo>
                  <a:lnTo>
                    <a:pt x="186" y="281"/>
                  </a:lnTo>
                  <a:lnTo>
                    <a:pt x="161" y="289"/>
                  </a:lnTo>
                  <a:lnTo>
                    <a:pt x="133" y="292"/>
                  </a:lnTo>
                  <a:lnTo>
                    <a:pt x="103" y="288"/>
                  </a:lnTo>
                  <a:lnTo>
                    <a:pt x="75" y="277"/>
                  </a:lnTo>
                  <a:lnTo>
                    <a:pt x="51" y="260"/>
                  </a:lnTo>
                  <a:lnTo>
                    <a:pt x="29" y="237"/>
                  </a:lnTo>
                  <a:lnTo>
                    <a:pt x="13" y="210"/>
                  </a:lnTo>
                  <a:lnTo>
                    <a:pt x="4" y="178"/>
                  </a:lnTo>
                  <a:lnTo>
                    <a:pt x="0" y="146"/>
                  </a:lnTo>
                  <a:lnTo>
                    <a:pt x="4" y="113"/>
                  </a:lnTo>
                  <a:lnTo>
                    <a:pt x="13" y="81"/>
                  </a:lnTo>
                  <a:lnTo>
                    <a:pt x="29" y="54"/>
                  </a:lnTo>
                  <a:lnTo>
                    <a:pt x="51" y="32"/>
                  </a:lnTo>
                  <a:lnTo>
                    <a:pt x="75" y="14"/>
                  </a:lnTo>
                  <a:lnTo>
                    <a:pt x="103" y="3"/>
                  </a:lnTo>
                  <a:lnTo>
                    <a:pt x="133" y="0"/>
                  </a:lnTo>
                  <a:close/>
                </a:path>
              </a:pathLst>
            </a:custGeom>
            <a:solidFill>
              <a:srgbClr val="855ADA"/>
            </a:solidFill>
            <a:ln w="0">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pitchFamily="34" charset="0"/>
              </a:endParaRPr>
            </a:p>
          </p:txBody>
        </p:sp>
        <p:sp>
          <p:nvSpPr>
            <p:cNvPr id="44" name="Freeform 13"/>
            <p:cNvSpPr>
              <a:spLocks/>
            </p:cNvSpPr>
            <p:nvPr/>
          </p:nvSpPr>
          <p:spPr bwMode="gray">
            <a:xfrm>
              <a:off x="2304" y="1625"/>
              <a:ext cx="498" cy="964"/>
            </a:xfrm>
            <a:custGeom>
              <a:avLst/>
              <a:gdLst>
                <a:gd name="T0" fmla="*/ 16 w 573"/>
                <a:gd name="T1" fmla="*/ 3 h 1111"/>
                <a:gd name="T2" fmla="*/ 7 w 573"/>
                <a:gd name="T3" fmla="*/ 7 h 1111"/>
                <a:gd name="T4" fmla="*/ 3 w 573"/>
                <a:gd name="T5" fmla="*/ 16 h 1111"/>
                <a:gd name="T6" fmla="*/ 0 w 573"/>
                <a:gd name="T7" fmla="*/ 107 h 1111"/>
                <a:gd name="T8" fmla="*/ 1 w 573"/>
                <a:gd name="T9" fmla="*/ 108 h 1111"/>
                <a:gd name="T10" fmla="*/ 3 w 573"/>
                <a:gd name="T11" fmla="*/ 111 h 1111"/>
                <a:gd name="T12" fmla="*/ 6 w 573"/>
                <a:gd name="T13" fmla="*/ 115 h 1111"/>
                <a:gd name="T14" fmla="*/ 12 w 573"/>
                <a:gd name="T15" fmla="*/ 117 h 1111"/>
                <a:gd name="T16" fmla="*/ 18 w 573"/>
                <a:gd name="T17" fmla="*/ 116 h 1111"/>
                <a:gd name="T18" fmla="*/ 21 w 573"/>
                <a:gd name="T19" fmla="*/ 112 h 1111"/>
                <a:gd name="T20" fmla="*/ 23 w 573"/>
                <a:gd name="T21" fmla="*/ 108 h 1111"/>
                <a:gd name="T22" fmla="*/ 23 w 573"/>
                <a:gd name="T23" fmla="*/ 105 h 1111"/>
                <a:gd name="T24" fmla="*/ 23 w 573"/>
                <a:gd name="T25" fmla="*/ 36 h 1111"/>
                <a:gd name="T26" fmla="*/ 28 w 573"/>
                <a:gd name="T27" fmla="*/ 225 h 1111"/>
                <a:gd name="T28" fmla="*/ 29 w 573"/>
                <a:gd name="T29" fmla="*/ 225 h 1111"/>
                <a:gd name="T30" fmla="*/ 32 w 573"/>
                <a:gd name="T31" fmla="*/ 229 h 1111"/>
                <a:gd name="T32" fmla="*/ 37 w 573"/>
                <a:gd name="T33" fmla="*/ 232 h 1111"/>
                <a:gd name="T34" fmla="*/ 43 w 573"/>
                <a:gd name="T35" fmla="*/ 233 h 1111"/>
                <a:gd name="T36" fmla="*/ 48 w 573"/>
                <a:gd name="T37" fmla="*/ 233 h 1111"/>
                <a:gd name="T38" fmla="*/ 55 w 573"/>
                <a:gd name="T39" fmla="*/ 231 h 1111"/>
                <a:gd name="T40" fmla="*/ 58 w 573"/>
                <a:gd name="T41" fmla="*/ 226 h 1111"/>
                <a:gd name="T42" fmla="*/ 59 w 573"/>
                <a:gd name="T43" fmla="*/ 225 h 1111"/>
                <a:gd name="T44" fmla="*/ 59 w 573"/>
                <a:gd name="T45" fmla="*/ 105 h 1111"/>
                <a:gd name="T46" fmla="*/ 63 w 573"/>
                <a:gd name="T47" fmla="*/ 105 h 1111"/>
                <a:gd name="T48" fmla="*/ 63 w 573"/>
                <a:gd name="T49" fmla="*/ 112 h 1111"/>
                <a:gd name="T50" fmla="*/ 64 w 573"/>
                <a:gd name="T51" fmla="*/ 124 h 1111"/>
                <a:gd name="T52" fmla="*/ 64 w 573"/>
                <a:gd name="T53" fmla="*/ 140 h 1111"/>
                <a:gd name="T54" fmla="*/ 64 w 573"/>
                <a:gd name="T55" fmla="*/ 157 h 1111"/>
                <a:gd name="T56" fmla="*/ 64 w 573"/>
                <a:gd name="T57" fmla="*/ 175 h 1111"/>
                <a:gd name="T58" fmla="*/ 65 w 573"/>
                <a:gd name="T59" fmla="*/ 195 h 1111"/>
                <a:gd name="T60" fmla="*/ 65 w 573"/>
                <a:gd name="T61" fmla="*/ 211 h 1111"/>
                <a:gd name="T62" fmla="*/ 65 w 573"/>
                <a:gd name="T63" fmla="*/ 225 h 1111"/>
                <a:gd name="T64" fmla="*/ 66 w 573"/>
                <a:gd name="T65" fmla="*/ 225 h 1111"/>
                <a:gd name="T66" fmla="*/ 68 w 573"/>
                <a:gd name="T67" fmla="*/ 229 h 1111"/>
                <a:gd name="T68" fmla="*/ 72 w 573"/>
                <a:gd name="T69" fmla="*/ 231 h 1111"/>
                <a:gd name="T70" fmla="*/ 79 w 573"/>
                <a:gd name="T71" fmla="*/ 233 h 1111"/>
                <a:gd name="T72" fmla="*/ 88 w 573"/>
                <a:gd name="T73" fmla="*/ 231 h 1111"/>
                <a:gd name="T74" fmla="*/ 92 w 573"/>
                <a:gd name="T75" fmla="*/ 229 h 1111"/>
                <a:gd name="T76" fmla="*/ 93 w 573"/>
                <a:gd name="T77" fmla="*/ 225 h 1111"/>
                <a:gd name="T78" fmla="*/ 94 w 573"/>
                <a:gd name="T79" fmla="*/ 225 h 1111"/>
                <a:gd name="T80" fmla="*/ 100 w 573"/>
                <a:gd name="T81" fmla="*/ 36 h 1111"/>
                <a:gd name="T82" fmla="*/ 101 w 573"/>
                <a:gd name="T83" fmla="*/ 105 h 1111"/>
                <a:gd name="T84" fmla="*/ 101 w 573"/>
                <a:gd name="T85" fmla="*/ 108 h 1111"/>
                <a:gd name="T86" fmla="*/ 103 w 573"/>
                <a:gd name="T87" fmla="*/ 114 h 1111"/>
                <a:gd name="T88" fmla="*/ 108 w 573"/>
                <a:gd name="T89" fmla="*/ 116 h 1111"/>
                <a:gd name="T90" fmla="*/ 115 w 573"/>
                <a:gd name="T91" fmla="*/ 116 h 1111"/>
                <a:gd name="T92" fmla="*/ 119 w 573"/>
                <a:gd name="T93" fmla="*/ 114 h 1111"/>
                <a:gd name="T94" fmla="*/ 122 w 573"/>
                <a:gd name="T95" fmla="*/ 108 h 1111"/>
                <a:gd name="T96" fmla="*/ 123 w 573"/>
                <a:gd name="T97" fmla="*/ 106 h 1111"/>
                <a:gd name="T98" fmla="*/ 123 w 573"/>
                <a:gd name="T99" fmla="*/ 14 h 1111"/>
                <a:gd name="T100" fmla="*/ 117 w 573"/>
                <a:gd name="T101" fmla="*/ 6 h 1111"/>
                <a:gd name="T102" fmla="*/ 108 w 573"/>
                <a:gd name="T103" fmla="*/ 3 h 1111"/>
                <a:gd name="T104" fmla="*/ 20 w 573"/>
                <a:gd name="T105" fmla="*/ 0 h 111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73"/>
                <a:gd name="T160" fmla="*/ 0 h 1111"/>
                <a:gd name="T161" fmla="*/ 573 w 573"/>
                <a:gd name="T162" fmla="*/ 1111 h 111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73" h="1111">
                  <a:moveTo>
                    <a:pt x="94" y="0"/>
                  </a:moveTo>
                  <a:lnTo>
                    <a:pt x="72" y="5"/>
                  </a:lnTo>
                  <a:lnTo>
                    <a:pt x="50" y="16"/>
                  </a:lnTo>
                  <a:lnTo>
                    <a:pt x="30" y="32"/>
                  </a:lnTo>
                  <a:lnTo>
                    <a:pt x="15" y="53"/>
                  </a:lnTo>
                  <a:lnTo>
                    <a:pt x="4" y="75"/>
                  </a:lnTo>
                  <a:lnTo>
                    <a:pt x="0" y="99"/>
                  </a:lnTo>
                  <a:lnTo>
                    <a:pt x="0" y="509"/>
                  </a:lnTo>
                  <a:lnTo>
                    <a:pt x="0" y="511"/>
                  </a:lnTo>
                  <a:lnTo>
                    <a:pt x="1" y="516"/>
                  </a:lnTo>
                  <a:lnTo>
                    <a:pt x="4" y="525"/>
                  </a:lnTo>
                  <a:lnTo>
                    <a:pt x="9" y="533"/>
                  </a:lnTo>
                  <a:lnTo>
                    <a:pt x="16" y="543"/>
                  </a:lnTo>
                  <a:lnTo>
                    <a:pt x="26" y="550"/>
                  </a:lnTo>
                  <a:lnTo>
                    <a:pt x="39" y="556"/>
                  </a:lnTo>
                  <a:lnTo>
                    <a:pt x="56" y="557"/>
                  </a:lnTo>
                  <a:lnTo>
                    <a:pt x="72" y="556"/>
                  </a:lnTo>
                  <a:lnTo>
                    <a:pt x="84" y="551"/>
                  </a:lnTo>
                  <a:lnTo>
                    <a:pt x="92" y="543"/>
                  </a:lnTo>
                  <a:lnTo>
                    <a:pt x="100" y="534"/>
                  </a:lnTo>
                  <a:lnTo>
                    <a:pt x="103" y="525"/>
                  </a:lnTo>
                  <a:lnTo>
                    <a:pt x="106" y="516"/>
                  </a:lnTo>
                  <a:lnTo>
                    <a:pt x="107" y="508"/>
                  </a:lnTo>
                  <a:lnTo>
                    <a:pt x="108" y="503"/>
                  </a:lnTo>
                  <a:lnTo>
                    <a:pt x="108" y="500"/>
                  </a:lnTo>
                  <a:lnTo>
                    <a:pt x="108" y="166"/>
                  </a:lnTo>
                  <a:lnTo>
                    <a:pt x="134" y="167"/>
                  </a:lnTo>
                  <a:lnTo>
                    <a:pt x="135" y="1066"/>
                  </a:lnTo>
                  <a:lnTo>
                    <a:pt x="136" y="1068"/>
                  </a:lnTo>
                  <a:lnTo>
                    <a:pt x="138" y="1073"/>
                  </a:lnTo>
                  <a:lnTo>
                    <a:pt x="143" y="1080"/>
                  </a:lnTo>
                  <a:lnTo>
                    <a:pt x="151" y="1089"/>
                  </a:lnTo>
                  <a:lnTo>
                    <a:pt x="162" y="1097"/>
                  </a:lnTo>
                  <a:lnTo>
                    <a:pt x="174" y="1105"/>
                  </a:lnTo>
                  <a:lnTo>
                    <a:pt x="189" y="1110"/>
                  </a:lnTo>
                  <a:lnTo>
                    <a:pt x="199" y="1111"/>
                  </a:lnTo>
                  <a:lnTo>
                    <a:pt x="217" y="1111"/>
                  </a:lnTo>
                  <a:lnTo>
                    <a:pt x="227" y="1110"/>
                  </a:lnTo>
                  <a:lnTo>
                    <a:pt x="243" y="1105"/>
                  </a:lnTo>
                  <a:lnTo>
                    <a:pt x="255" y="1097"/>
                  </a:lnTo>
                  <a:lnTo>
                    <a:pt x="265" y="1089"/>
                  </a:lnTo>
                  <a:lnTo>
                    <a:pt x="272" y="1080"/>
                  </a:lnTo>
                  <a:lnTo>
                    <a:pt x="276" y="1073"/>
                  </a:lnTo>
                  <a:lnTo>
                    <a:pt x="278" y="1068"/>
                  </a:lnTo>
                  <a:lnTo>
                    <a:pt x="279" y="1066"/>
                  </a:lnTo>
                  <a:lnTo>
                    <a:pt x="279" y="499"/>
                  </a:lnTo>
                  <a:lnTo>
                    <a:pt x="302" y="499"/>
                  </a:lnTo>
                  <a:lnTo>
                    <a:pt x="302" y="503"/>
                  </a:lnTo>
                  <a:lnTo>
                    <a:pt x="302" y="515"/>
                  </a:lnTo>
                  <a:lnTo>
                    <a:pt x="302" y="534"/>
                  </a:lnTo>
                  <a:lnTo>
                    <a:pt x="302" y="560"/>
                  </a:lnTo>
                  <a:lnTo>
                    <a:pt x="304" y="590"/>
                  </a:lnTo>
                  <a:lnTo>
                    <a:pt x="304" y="626"/>
                  </a:lnTo>
                  <a:lnTo>
                    <a:pt x="304" y="664"/>
                  </a:lnTo>
                  <a:lnTo>
                    <a:pt x="304" y="706"/>
                  </a:lnTo>
                  <a:lnTo>
                    <a:pt x="304" y="750"/>
                  </a:lnTo>
                  <a:lnTo>
                    <a:pt x="304" y="793"/>
                  </a:lnTo>
                  <a:lnTo>
                    <a:pt x="304" y="838"/>
                  </a:lnTo>
                  <a:lnTo>
                    <a:pt x="305" y="882"/>
                  </a:lnTo>
                  <a:lnTo>
                    <a:pt x="305" y="926"/>
                  </a:lnTo>
                  <a:lnTo>
                    <a:pt x="305" y="966"/>
                  </a:lnTo>
                  <a:lnTo>
                    <a:pt x="305" y="1004"/>
                  </a:lnTo>
                  <a:lnTo>
                    <a:pt x="305" y="1037"/>
                  </a:lnTo>
                  <a:lnTo>
                    <a:pt x="305" y="1066"/>
                  </a:lnTo>
                  <a:lnTo>
                    <a:pt x="305" y="1067"/>
                  </a:lnTo>
                  <a:lnTo>
                    <a:pt x="306" y="1073"/>
                  </a:lnTo>
                  <a:lnTo>
                    <a:pt x="310" y="1079"/>
                  </a:lnTo>
                  <a:lnTo>
                    <a:pt x="315" y="1088"/>
                  </a:lnTo>
                  <a:lnTo>
                    <a:pt x="323" y="1096"/>
                  </a:lnTo>
                  <a:lnTo>
                    <a:pt x="335" y="1103"/>
                  </a:lnTo>
                  <a:lnTo>
                    <a:pt x="351" y="1108"/>
                  </a:lnTo>
                  <a:lnTo>
                    <a:pt x="372" y="1111"/>
                  </a:lnTo>
                  <a:lnTo>
                    <a:pt x="392" y="1108"/>
                  </a:lnTo>
                  <a:lnTo>
                    <a:pt x="408" y="1103"/>
                  </a:lnTo>
                  <a:lnTo>
                    <a:pt x="420" y="1096"/>
                  </a:lnTo>
                  <a:lnTo>
                    <a:pt x="429" y="1089"/>
                  </a:lnTo>
                  <a:lnTo>
                    <a:pt x="434" y="1080"/>
                  </a:lnTo>
                  <a:lnTo>
                    <a:pt x="437" y="1073"/>
                  </a:lnTo>
                  <a:lnTo>
                    <a:pt x="438" y="1068"/>
                  </a:lnTo>
                  <a:lnTo>
                    <a:pt x="438" y="1067"/>
                  </a:lnTo>
                  <a:lnTo>
                    <a:pt x="440" y="166"/>
                  </a:lnTo>
                  <a:lnTo>
                    <a:pt x="466" y="166"/>
                  </a:lnTo>
                  <a:lnTo>
                    <a:pt x="466" y="500"/>
                  </a:lnTo>
                  <a:lnTo>
                    <a:pt x="468" y="503"/>
                  </a:lnTo>
                  <a:lnTo>
                    <a:pt x="469" y="509"/>
                  </a:lnTo>
                  <a:lnTo>
                    <a:pt x="472" y="517"/>
                  </a:lnTo>
                  <a:lnTo>
                    <a:pt x="477" y="527"/>
                  </a:lnTo>
                  <a:lnTo>
                    <a:pt x="483" y="537"/>
                  </a:lnTo>
                  <a:lnTo>
                    <a:pt x="493" y="545"/>
                  </a:lnTo>
                  <a:lnTo>
                    <a:pt x="505" y="551"/>
                  </a:lnTo>
                  <a:lnTo>
                    <a:pt x="520" y="554"/>
                  </a:lnTo>
                  <a:lnTo>
                    <a:pt x="536" y="551"/>
                  </a:lnTo>
                  <a:lnTo>
                    <a:pt x="548" y="545"/>
                  </a:lnTo>
                  <a:lnTo>
                    <a:pt x="557" y="537"/>
                  </a:lnTo>
                  <a:lnTo>
                    <a:pt x="563" y="527"/>
                  </a:lnTo>
                  <a:lnTo>
                    <a:pt x="570" y="517"/>
                  </a:lnTo>
                  <a:lnTo>
                    <a:pt x="573" y="510"/>
                  </a:lnTo>
                  <a:lnTo>
                    <a:pt x="573" y="508"/>
                  </a:lnTo>
                  <a:lnTo>
                    <a:pt x="573" y="79"/>
                  </a:lnTo>
                  <a:lnTo>
                    <a:pt x="572" y="68"/>
                  </a:lnTo>
                  <a:lnTo>
                    <a:pt x="561" y="47"/>
                  </a:lnTo>
                  <a:lnTo>
                    <a:pt x="546" y="28"/>
                  </a:lnTo>
                  <a:lnTo>
                    <a:pt x="528" y="14"/>
                  </a:lnTo>
                  <a:lnTo>
                    <a:pt x="506" y="4"/>
                  </a:lnTo>
                  <a:lnTo>
                    <a:pt x="485" y="0"/>
                  </a:lnTo>
                  <a:lnTo>
                    <a:pt x="94" y="0"/>
                  </a:lnTo>
                  <a:close/>
                </a:path>
              </a:pathLst>
            </a:custGeom>
            <a:solidFill>
              <a:srgbClr val="855ADA"/>
            </a:solidFill>
            <a:ln w="0">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pitchFamily="34" charset="0"/>
              </a:endParaRPr>
            </a:p>
          </p:txBody>
        </p:sp>
      </p:grpSp>
      <p:grpSp>
        <p:nvGrpSpPr>
          <p:cNvPr id="45" name="Group 14"/>
          <p:cNvGrpSpPr>
            <a:grpSpLocks/>
          </p:cNvGrpSpPr>
          <p:nvPr/>
        </p:nvGrpSpPr>
        <p:grpSpPr bwMode="auto">
          <a:xfrm>
            <a:off x="4252913" y="3668043"/>
            <a:ext cx="685800" cy="1747837"/>
            <a:chOff x="2880" y="1344"/>
            <a:chExt cx="498" cy="1245"/>
          </a:xfrm>
        </p:grpSpPr>
        <p:sp>
          <p:nvSpPr>
            <p:cNvPr id="46" name="Freeform 15"/>
            <p:cNvSpPr>
              <a:spLocks/>
            </p:cNvSpPr>
            <p:nvPr/>
          </p:nvSpPr>
          <p:spPr bwMode="gray">
            <a:xfrm>
              <a:off x="3001" y="1344"/>
              <a:ext cx="233" cy="254"/>
            </a:xfrm>
            <a:custGeom>
              <a:avLst/>
              <a:gdLst>
                <a:gd name="T0" fmla="*/ 30 w 267"/>
                <a:gd name="T1" fmla="*/ 0 h 292"/>
                <a:gd name="T2" fmla="*/ 36 w 267"/>
                <a:gd name="T3" fmla="*/ 3 h 292"/>
                <a:gd name="T4" fmla="*/ 41 w 267"/>
                <a:gd name="T5" fmla="*/ 3 h 292"/>
                <a:gd name="T6" fmla="*/ 47 w 267"/>
                <a:gd name="T7" fmla="*/ 6 h 292"/>
                <a:gd name="T8" fmla="*/ 51 w 267"/>
                <a:gd name="T9" fmla="*/ 9 h 292"/>
                <a:gd name="T10" fmla="*/ 55 w 267"/>
                <a:gd name="T11" fmla="*/ 14 h 292"/>
                <a:gd name="T12" fmla="*/ 57 w 267"/>
                <a:gd name="T13" fmla="*/ 18 h 292"/>
                <a:gd name="T14" fmla="*/ 59 w 267"/>
                <a:gd name="T15" fmla="*/ 24 h 292"/>
                <a:gd name="T16" fmla="*/ 59 w 267"/>
                <a:gd name="T17" fmla="*/ 32 h 292"/>
                <a:gd name="T18" fmla="*/ 59 w 267"/>
                <a:gd name="T19" fmla="*/ 37 h 292"/>
                <a:gd name="T20" fmla="*/ 57 w 267"/>
                <a:gd name="T21" fmla="*/ 43 h 292"/>
                <a:gd name="T22" fmla="*/ 55 w 267"/>
                <a:gd name="T23" fmla="*/ 49 h 292"/>
                <a:gd name="T24" fmla="*/ 51 w 267"/>
                <a:gd name="T25" fmla="*/ 54 h 292"/>
                <a:gd name="T26" fmla="*/ 47 w 267"/>
                <a:gd name="T27" fmla="*/ 58 h 292"/>
                <a:gd name="T28" fmla="*/ 41 w 267"/>
                <a:gd name="T29" fmla="*/ 60 h 292"/>
                <a:gd name="T30" fmla="*/ 36 w 267"/>
                <a:gd name="T31" fmla="*/ 63 h 292"/>
                <a:gd name="T32" fmla="*/ 30 w 267"/>
                <a:gd name="T33" fmla="*/ 64 h 292"/>
                <a:gd name="T34" fmla="*/ 23 w 267"/>
                <a:gd name="T35" fmla="*/ 63 h 292"/>
                <a:gd name="T36" fmla="*/ 17 w 267"/>
                <a:gd name="T37" fmla="*/ 59 h 292"/>
                <a:gd name="T38" fmla="*/ 11 w 267"/>
                <a:gd name="T39" fmla="*/ 56 h 292"/>
                <a:gd name="T40" fmla="*/ 7 w 267"/>
                <a:gd name="T41" fmla="*/ 51 h 292"/>
                <a:gd name="T42" fmla="*/ 3 w 267"/>
                <a:gd name="T43" fmla="*/ 44 h 292"/>
                <a:gd name="T44" fmla="*/ 3 w 267"/>
                <a:gd name="T45" fmla="*/ 37 h 292"/>
                <a:gd name="T46" fmla="*/ 0 w 267"/>
                <a:gd name="T47" fmla="*/ 32 h 292"/>
                <a:gd name="T48" fmla="*/ 3 w 267"/>
                <a:gd name="T49" fmla="*/ 24 h 292"/>
                <a:gd name="T50" fmla="*/ 3 w 267"/>
                <a:gd name="T51" fmla="*/ 17 h 292"/>
                <a:gd name="T52" fmla="*/ 7 w 267"/>
                <a:gd name="T53" fmla="*/ 11 h 292"/>
                <a:gd name="T54" fmla="*/ 11 w 267"/>
                <a:gd name="T55" fmla="*/ 7 h 292"/>
                <a:gd name="T56" fmla="*/ 17 w 267"/>
                <a:gd name="T57" fmla="*/ 3 h 292"/>
                <a:gd name="T58" fmla="*/ 23 w 267"/>
                <a:gd name="T59" fmla="*/ 3 h 292"/>
                <a:gd name="T60" fmla="*/ 30 w 267"/>
                <a:gd name="T61" fmla="*/ 0 h 29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67"/>
                <a:gd name="T94" fmla="*/ 0 h 292"/>
                <a:gd name="T95" fmla="*/ 267 w 267"/>
                <a:gd name="T96" fmla="*/ 292 h 29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67" h="292">
                  <a:moveTo>
                    <a:pt x="133" y="0"/>
                  </a:moveTo>
                  <a:lnTo>
                    <a:pt x="161" y="3"/>
                  </a:lnTo>
                  <a:lnTo>
                    <a:pt x="186" y="12"/>
                  </a:lnTo>
                  <a:lnTo>
                    <a:pt x="209" y="25"/>
                  </a:lnTo>
                  <a:lnTo>
                    <a:pt x="228" y="42"/>
                  </a:lnTo>
                  <a:lnTo>
                    <a:pt x="245" y="64"/>
                  </a:lnTo>
                  <a:lnTo>
                    <a:pt x="257" y="88"/>
                  </a:lnTo>
                  <a:lnTo>
                    <a:pt x="265" y="116"/>
                  </a:lnTo>
                  <a:lnTo>
                    <a:pt x="267" y="146"/>
                  </a:lnTo>
                  <a:lnTo>
                    <a:pt x="265" y="175"/>
                  </a:lnTo>
                  <a:lnTo>
                    <a:pt x="257" y="203"/>
                  </a:lnTo>
                  <a:lnTo>
                    <a:pt x="245" y="227"/>
                  </a:lnTo>
                  <a:lnTo>
                    <a:pt x="228" y="249"/>
                  </a:lnTo>
                  <a:lnTo>
                    <a:pt x="209" y="267"/>
                  </a:lnTo>
                  <a:lnTo>
                    <a:pt x="186" y="281"/>
                  </a:lnTo>
                  <a:lnTo>
                    <a:pt x="161" y="289"/>
                  </a:lnTo>
                  <a:lnTo>
                    <a:pt x="133" y="292"/>
                  </a:lnTo>
                  <a:lnTo>
                    <a:pt x="103" y="288"/>
                  </a:lnTo>
                  <a:lnTo>
                    <a:pt x="75" y="277"/>
                  </a:lnTo>
                  <a:lnTo>
                    <a:pt x="51" y="260"/>
                  </a:lnTo>
                  <a:lnTo>
                    <a:pt x="29" y="237"/>
                  </a:lnTo>
                  <a:lnTo>
                    <a:pt x="13" y="210"/>
                  </a:lnTo>
                  <a:lnTo>
                    <a:pt x="4" y="178"/>
                  </a:lnTo>
                  <a:lnTo>
                    <a:pt x="0" y="146"/>
                  </a:lnTo>
                  <a:lnTo>
                    <a:pt x="4" y="113"/>
                  </a:lnTo>
                  <a:lnTo>
                    <a:pt x="13" y="81"/>
                  </a:lnTo>
                  <a:lnTo>
                    <a:pt x="29" y="54"/>
                  </a:lnTo>
                  <a:lnTo>
                    <a:pt x="51" y="32"/>
                  </a:lnTo>
                  <a:lnTo>
                    <a:pt x="75" y="14"/>
                  </a:lnTo>
                  <a:lnTo>
                    <a:pt x="103" y="3"/>
                  </a:lnTo>
                  <a:lnTo>
                    <a:pt x="133" y="0"/>
                  </a:lnTo>
                  <a:close/>
                </a:path>
              </a:pathLst>
            </a:custGeom>
            <a:solidFill>
              <a:srgbClr val="4EA7EA"/>
            </a:solidFill>
            <a:ln w="0">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pitchFamily="34" charset="0"/>
              </a:endParaRPr>
            </a:p>
          </p:txBody>
        </p:sp>
        <p:sp>
          <p:nvSpPr>
            <p:cNvPr id="47" name="Freeform 16"/>
            <p:cNvSpPr>
              <a:spLocks/>
            </p:cNvSpPr>
            <p:nvPr/>
          </p:nvSpPr>
          <p:spPr bwMode="gray">
            <a:xfrm>
              <a:off x="2880" y="1625"/>
              <a:ext cx="498" cy="964"/>
            </a:xfrm>
            <a:custGeom>
              <a:avLst/>
              <a:gdLst>
                <a:gd name="T0" fmla="*/ 16 w 573"/>
                <a:gd name="T1" fmla="*/ 3 h 1111"/>
                <a:gd name="T2" fmla="*/ 7 w 573"/>
                <a:gd name="T3" fmla="*/ 7 h 1111"/>
                <a:gd name="T4" fmla="*/ 3 w 573"/>
                <a:gd name="T5" fmla="*/ 16 h 1111"/>
                <a:gd name="T6" fmla="*/ 0 w 573"/>
                <a:gd name="T7" fmla="*/ 107 h 1111"/>
                <a:gd name="T8" fmla="*/ 1 w 573"/>
                <a:gd name="T9" fmla="*/ 108 h 1111"/>
                <a:gd name="T10" fmla="*/ 3 w 573"/>
                <a:gd name="T11" fmla="*/ 111 h 1111"/>
                <a:gd name="T12" fmla="*/ 6 w 573"/>
                <a:gd name="T13" fmla="*/ 115 h 1111"/>
                <a:gd name="T14" fmla="*/ 12 w 573"/>
                <a:gd name="T15" fmla="*/ 117 h 1111"/>
                <a:gd name="T16" fmla="*/ 18 w 573"/>
                <a:gd name="T17" fmla="*/ 116 h 1111"/>
                <a:gd name="T18" fmla="*/ 21 w 573"/>
                <a:gd name="T19" fmla="*/ 112 h 1111"/>
                <a:gd name="T20" fmla="*/ 23 w 573"/>
                <a:gd name="T21" fmla="*/ 108 h 1111"/>
                <a:gd name="T22" fmla="*/ 23 w 573"/>
                <a:gd name="T23" fmla="*/ 105 h 1111"/>
                <a:gd name="T24" fmla="*/ 23 w 573"/>
                <a:gd name="T25" fmla="*/ 36 h 1111"/>
                <a:gd name="T26" fmla="*/ 28 w 573"/>
                <a:gd name="T27" fmla="*/ 225 h 1111"/>
                <a:gd name="T28" fmla="*/ 29 w 573"/>
                <a:gd name="T29" fmla="*/ 225 h 1111"/>
                <a:gd name="T30" fmla="*/ 32 w 573"/>
                <a:gd name="T31" fmla="*/ 229 h 1111"/>
                <a:gd name="T32" fmla="*/ 37 w 573"/>
                <a:gd name="T33" fmla="*/ 232 h 1111"/>
                <a:gd name="T34" fmla="*/ 43 w 573"/>
                <a:gd name="T35" fmla="*/ 233 h 1111"/>
                <a:gd name="T36" fmla="*/ 48 w 573"/>
                <a:gd name="T37" fmla="*/ 233 h 1111"/>
                <a:gd name="T38" fmla="*/ 55 w 573"/>
                <a:gd name="T39" fmla="*/ 231 h 1111"/>
                <a:gd name="T40" fmla="*/ 58 w 573"/>
                <a:gd name="T41" fmla="*/ 226 h 1111"/>
                <a:gd name="T42" fmla="*/ 59 w 573"/>
                <a:gd name="T43" fmla="*/ 225 h 1111"/>
                <a:gd name="T44" fmla="*/ 59 w 573"/>
                <a:gd name="T45" fmla="*/ 105 h 1111"/>
                <a:gd name="T46" fmla="*/ 63 w 573"/>
                <a:gd name="T47" fmla="*/ 105 h 1111"/>
                <a:gd name="T48" fmla="*/ 63 w 573"/>
                <a:gd name="T49" fmla="*/ 112 h 1111"/>
                <a:gd name="T50" fmla="*/ 64 w 573"/>
                <a:gd name="T51" fmla="*/ 124 h 1111"/>
                <a:gd name="T52" fmla="*/ 64 w 573"/>
                <a:gd name="T53" fmla="*/ 140 h 1111"/>
                <a:gd name="T54" fmla="*/ 64 w 573"/>
                <a:gd name="T55" fmla="*/ 157 h 1111"/>
                <a:gd name="T56" fmla="*/ 64 w 573"/>
                <a:gd name="T57" fmla="*/ 175 h 1111"/>
                <a:gd name="T58" fmla="*/ 65 w 573"/>
                <a:gd name="T59" fmla="*/ 195 h 1111"/>
                <a:gd name="T60" fmla="*/ 65 w 573"/>
                <a:gd name="T61" fmla="*/ 211 h 1111"/>
                <a:gd name="T62" fmla="*/ 65 w 573"/>
                <a:gd name="T63" fmla="*/ 225 h 1111"/>
                <a:gd name="T64" fmla="*/ 66 w 573"/>
                <a:gd name="T65" fmla="*/ 225 h 1111"/>
                <a:gd name="T66" fmla="*/ 68 w 573"/>
                <a:gd name="T67" fmla="*/ 229 h 1111"/>
                <a:gd name="T68" fmla="*/ 72 w 573"/>
                <a:gd name="T69" fmla="*/ 231 h 1111"/>
                <a:gd name="T70" fmla="*/ 79 w 573"/>
                <a:gd name="T71" fmla="*/ 233 h 1111"/>
                <a:gd name="T72" fmla="*/ 88 w 573"/>
                <a:gd name="T73" fmla="*/ 231 h 1111"/>
                <a:gd name="T74" fmla="*/ 92 w 573"/>
                <a:gd name="T75" fmla="*/ 229 h 1111"/>
                <a:gd name="T76" fmla="*/ 93 w 573"/>
                <a:gd name="T77" fmla="*/ 225 h 1111"/>
                <a:gd name="T78" fmla="*/ 94 w 573"/>
                <a:gd name="T79" fmla="*/ 225 h 1111"/>
                <a:gd name="T80" fmla="*/ 100 w 573"/>
                <a:gd name="T81" fmla="*/ 36 h 1111"/>
                <a:gd name="T82" fmla="*/ 101 w 573"/>
                <a:gd name="T83" fmla="*/ 105 h 1111"/>
                <a:gd name="T84" fmla="*/ 101 w 573"/>
                <a:gd name="T85" fmla="*/ 108 h 1111"/>
                <a:gd name="T86" fmla="*/ 103 w 573"/>
                <a:gd name="T87" fmla="*/ 114 h 1111"/>
                <a:gd name="T88" fmla="*/ 108 w 573"/>
                <a:gd name="T89" fmla="*/ 116 h 1111"/>
                <a:gd name="T90" fmla="*/ 115 w 573"/>
                <a:gd name="T91" fmla="*/ 116 h 1111"/>
                <a:gd name="T92" fmla="*/ 119 w 573"/>
                <a:gd name="T93" fmla="*/ 114 h 1111"/>
                <a:gd name="T94" fmla="*/ 122 w 573"/>
                <a:gd name="T95" fmla="*/ 108 h 1111"/>
                <a:gd name="T96" fmla="*/ 123 w 573"/>
                <a:gd name="T97" fmla="*/ 106 h 1111"/>
                <a:gd name="T98" fmla="*/ 123 w 573"/>
                <a:gd name="T99" fmla="*/ 14 h 1111"/>
                <a:gd name="T100" fmla="*/ 117 w 573"/>
                <a:gd name="T101" fmla="*/ 6 h 1111"/>
                <a:gd name="T102" fmla="*/ 108 w 573"/>
                <a:gd name="T103" fmla="*/ 3 h 1111"/>
                <a:gd name="T104" fmla="*/ 20 w 573"/>
                <a:gd name="T105" fmla="*/ 0 h 111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73"/>
                <a:gd name="T160" fmla="*/ 0 h 1111"/>
                <a:gd name="T161" fmla="*/ 573 w 573"/>
                <a:gd name="T162" fmla="*/ 1111 h 111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73" h="1111">
                  <a:moveTo>
                    <a:pt x="94" y="0"/>
                  </a:moveTo>
                  <a:lnTo>
                    <a:pt x="72" y="5"/>
                  </a:lnTo>
                  <a:lnTo>
                    <a:pt x="50" y="16"/>
                  </a:lnTo>
                  <a:lnTo>
                    <a:pt x="30" y="32"/>
                  </a:lnTo>
                  <a:lnTo>
                    <a:pt x="15" y="53"/>
                  </a:lnTo>
                  <a:lnTo>
                    <a:pt x="4" y="75"/>
                  </a:lnTo>
                  <a:lnTo>
                    <a:pt x="0" y="99"/>
                  </a:lnTo>
                  <a:lnTo>
                    <a:pt x="0" y="509"/>
                  </a:lnTo>
                  <a:lnTo>
                    <a:pt x="0" y="511"/>
                  </a:lnTo>
                  <a:lnTo>
                    <a:pt x="1" y="516"/>
                  </a:lnTo>
                  <a:lnTo>
                    <a:pt x="4" y="525"/>
                  </a:lnTo>
                  <a:lnTo>
                    <a:pt x="9" y="533"/>
                  </a:lnTo>
                  <a:lnTo>
                    <a:pt x="16" y="543"/>
                  </a:lnTo>
                  <a:lnTo>
                    <a:pt x="26" y="550"/>
                  </a:lnTo>
                  <a:lnTo>
                    <a:pt x="39" y="556"/>
                  </a:lnTo>
                  <a:lnTo>
                    <a:pt x="56" y="557"/>
                  </a:lnTo>
                  <a:lnTo>
                    <a:pt x="72" y="556"/>
                  </a:lnTo>
                  <a:lnTo>
                    <a:pt x="84" y="551"/>
                  </a:lnTo>
                  <a:lnTo>
                    <a:pt x="92" y="543"/>
                  </a:lnTo>
                  <a:lnTo>
                    <a:pt x="100" y="534"/>
                  </a:lnTo>
                  <a:lnTo>
                    <a:pt x="103" y="525"/>
                  </a:lnTo>
                  <a:lnTo>
                    <a:pt x="106" y="516"/>
                  </a:lnTo>
                  <a:lnTo>
                    <a:pt x="107" y="508"/>
                  </a:lnTo>
                  <a:lnTo>
                    <a:pt x="108" y="503"/>
                  </a:lnTo>
                  <a:lnTo>
                    <a:pt x="108" y="500"/>
                  </a:lnTo>
                  <a:lnTo>
                    <a:pt x="108" y="166"/>
                  </a:lnTo>
                  <a:lnTo>
                    <a:pt x="134" y="167"/>
                  </a:lnTo>
                  <a:lnTo>
                    <a:pt x="135" y="1066"/>
                  </a:lnTo>
                  <a:lnTo>
                    <a:pt x="136" y="1068"/>
                  </a:lnTo>
                  <a:lnTo>
                    <a:pt x="138" y="1073"/>
                  </a:lnTo>
                  <a:lnTo>
                    <a:pt x="143" y="1080"/>
                  </a:lnTo>
                  <a:lnTo>
                    <a:pt x="151" y="1089"/>
                  </a:lnTo>
                  <a:lnTo>
                    <a:pt x="162" y="1097"/>
                  </a:lnTo>
                  <a:lnTo>
                    <a:pt x="174" y="1105"/>
                  </a:lnTo>
                  <a:lnTo>
                    <a:pt x="189" y="1110"/>
                  </a:lnTo>
                  <a:lnTo>
                    <a:pt x="199" y="1111"/>
                  </a:lnTo>
                  <a:lnTo>
                    <a:pt x="217" y="1111"/>
                  </a:lnTo>
                  <a:lnTo>
                    <a:pt x="227" y="1110"/>
                  </a:lnTo>
                  <a:lnTo>
                    <a:pt x="243" y="1105"/>
                  </a:lnTo>
                  <a:lnTo>
                    <a:pt x="255" y="1097"/>
                  </a:lnTo>
                  <a:lnTo>
                    <a:pt x="265" y="1089"/>
                  </a:lnTo>
                  <a:lnTo>
                    <a:pt x="272" y="1080"/>
                  </a:lnTo>
                  <a:lnTo>
                    <a:pt x="276" y="1073"/>
                  </a:lnTo>
                  <a:lnTo>
                    <a:pt x="278" y="1068"/>
                  </a:lnTo>
                  <a:lnTo>
                    <a:pt x="279" y="1066"/>
                  </a:lnTo>
                  <a:lnTo>
                    <a:pt x="279" y="499"/>
                  </a:lnTo>
                  <a:lnTo>
                    <a:pt x="302" y="499"/>
                  </a:lnTo>
                  <a:lnTo>
                    <a:pt x="302" y="503"/>
                  </a:lnTo>
                  <a:lnTo>
                    <a:pt x="302" y="515"/>
                  </a:lnTo>
                  <a:lnTo>
                    <a:pt x="302" y="534"/>
                  </a:lnTo>
                  <a:lnTo>
                    <a:pt x="302" y="560"/>
                  </a:lnTo>
                  <a:lnTo>
                    <a:pt x="304" y="590"/>
                  </a:lnTo>
                  <a:lnTo>
                    <a:pt x="304" y="626"/>
                  </a:lnTo>
                  <a:lnTo>
                    <a:pt x="304" y="664"/>
                  </a:lnTo>
                  <a:lnTo>
                    <a:pt x="304" y="706"/>
                  </a:lnTo>
                  <a:lnTo>
                    <a:pt x="304" y="750"/>
                  </a:lnTo>
                  <a:lnTo>
                    <a:pt x="304" y="793"/>
                  </a:lnTo>
                  <a:lnTo>
                    <a:pt x="304" y="838"/>
                  </a:lnTo>
                  <a:lnTo>
                    <a:pt x="305" y="882"/>
                  </a:lnTo>
                  <a:lnTo>
                    <a:pt x="305" y="926"/>
                  </a:lnTo>
                  <a:lnTo>
                    <a:pt x="305" y="966"/>
                  </a:lnTo>
                  <a:lnTo>
                    <a:pt x="305" y="1004"/>
                  </a:lnTo>
                  <a:lnTo>
                    <a:pt x="305" y="1037"/>
                  </a:lnTo>
                  <a:lnTo>
                    <a:pt x="305" y="1066"/>
                  </a:lnTo>
                  <a:lnTo>
                    <a:pt x="305" y="1067"/>
                  </a:lnTo>
                  <a:lnTo>
                    <a:pt x="306" y="1073"/>
                  </a:lnTo>
                  <a:lnTo>
                    <a:pt x="310" y="1079"/>
                  </a:lnTo>
                  <a:lnTo>
                    <a:pt x="315" y="1088"/>
                  </a:lnTo>
                  <a:lnTo>
                    <a:pt x="323" y="1096"/>
                  </a:lnTo>
                  <a:lnTo>
                    <a:pt x="335" y="1103"/>
                  </a:lnTo>
                  <a:lnTo>
                    <a:pt x="351" y="1108"/>
                  </a:lnTo>
                  <a:lnTo>
                    <a:pt x="372" y="1111"/>
                  </a:lnTo>
                  <a:lnTo>
                    <a:pt x="392" y="1108"/>
                  </a:lnTo>
                  <a:lnTo>
                    <a:pt x="408" y="1103"/>
                  </a:lnTo>
                  <a:lnTo>
                    <a:pt x="420" y="1096"/>
                  </a:lnTo>
                  <a:lnTo>
                    <a:pt x="429" y="1089"/>
                  </a:lnTo>
                  <a:lnTo>
                    <a:pt x="434" y="1080"/>
                  </a:lnTo>
                  <a:lnTo>
                    <a:pt x="437" y="1073"/>
                  </a:lnTo>
                  <a:lnTo>
                    <a:pt x="438" y="1068"/>
                  </a:lnTo>
                  <a:lnTo>
                    <a:pt x="438" y="1067"/>
                  </a:lnTo>
                  <a:lnTo>
                    <a:pt x="440" y="166"/>
                  </a:lnTo>
                  <a:lnTo>
                    <a:pt x="466" y="166"/>
                  </a:lnTo>
                  <a:lnTo>
                    <a:pt x="466" y="500"/>
                  </a:lnTo>
                  <a:lnTo>
                    <a:pt x="468" y="503"/>
                  </a:lnTo>
                  <a:lnTo>
                    <a:pt x="469" y="509"/>
                  </a:lnTo>
                  <a:lnTo>
                    <a:pt x="472" y="517"/>
                  </a:lnTo>
                  <a:lnTo>
                    <a:pt x="477" y="527"/>
                  </a:lnTo>
                  <a:lnTo>
                    <a:pt x="483" y="537"/>
                  </a:lnTo>
                  <a:lnTo>
                    <a:pt x="493" y="545"/>
                  </a:lnTo>
                  <a:lnTo>
                    <a:pt x="505" y="551"/>
                  </a:lnTo>
                  <a:lnTo>
                    <a:pt x="520" y="554"/>
                  </a:lnTo>
                  <a:lnTo>
                    <a:pt x="536" y="551"/>
                  </a:lnTo>
                  <a:lnTo>
                    <a:pt x="548" y="545"/>
                  </a:lnTo>
                  <a:lnTo>
                    <a:pt x="557" y="537"/>
                  </a:lnTo>
                  <a:lnTo>
                    <a:pt x="563" y="527"/>
                  </a:lnTo>
                  <a:lnTo>
                    <a:pt x="570" y="517"/>
                  </a:lnTo>
                  <a:lnTo>
                    <a:pt x="573" y="510"/>
                  </a:lnTo>
                  <a:lnTo>
                    <a:pt x="573" y="508"/>
                  </a:lnTo>
                  <a:lnTo>
                    <a:pt x="573" y="79"/>
                  </a:lnTo>
                  <a:lnTo>
                    <a:pt x="572" y="68"/>
                  </a:lnTo>
                  <a:lnTo>
                    <a:pt x="561" y="47"/>
                  </a:lnTo>
                  <a:lnTo>
                    <a:pt x="546" y="28"/>
                  </a:lnTo>
                  <a:lnTo>
                    <a:pt x="528" y="14"/>
                  </a:lnTo>
                  <a:lnTo>
                    <a:pt x="506" y="4"/>
                  </a:lnTo>
                  <a:lnTo>
                    <a:pt x="485" y="0"/>
                  </a:lnTo>
                  <a:lnTo>
                    <a:pt x="94" y="0"/>
                  </a:lnTo>
                  <a:close/>
                </a:path>
              </a:pathLst>
            </a:custGeom>
            <a:solidFill>
              <a:srgbClr val="4EA7EA"/>
            </a:solidFill>
            <a:ln w="0">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pitchFamily="34" charset="0"/>
              </a:endParaRPr>
            </a:p>
          </p:txBody>
        </p:sp>
      </p:grpSp>
      <p:grpSp>
        <p:nvGrpSpPr>
          <p:cNvPr id="48" name="Group 17"/>
          <p:cNvGrpSpPr>
            <a:grpSpLocks/>
          </p:cNvGrpSpPr>
          <p:nvPr/>
        </p:nvGrpSpPr>
        <p:grpSpPr bwMode="auto">
          <a:xfrm>
            <a:off x="2119313" y="3972843"/>
            <a:ext cx="790575" cy="1976437"/>
            <a:chOff x="2880" y="1344"/>
            <a:chExt cx="498" cy="1245"/>
          </a:xfrm>
        </p:grpSpPr>
        <p:sp>
          <p:nvSpPr>
            <p:cNvPr id="49" name="Freeform 18"/>
            <p:cNvSpPr>
              <a:spLocks/>
            </p:cNvSpPr>
            <p:nvPr/>
          </p:nvSpPr>
          <p:spPr bwMode="gray">
            <a:xfrm>
              <a:off x="3001" y="1344"/>
              <a:ext cx="233" cy="254"/>
            </a:xfrm>
            <a:custGeom>
              <a:avLst/>
              <a:gdLst>
                <a:gd name="T0" fmla="*/ 30 w 267"/>
                <a:gd name="T1" fmla="*/ 0 h 292"/>
                <a:gd name="T2" fmla="*/ 36 w 267"/>
                <a:gd name="T3" fmla="*/ 3 h 292"/>
                <a:gd name="T4" fmla="*/ 41 w 267"/>
                <a:gd name="T5" fmla="*/ 3 h 292"/>
                <a:gd name="T6" fmla="*/ 47 w 267"/>
                <a:gd name="T7" fmla="*/ 6 h 292"/>
                <a:gd name="T8" fmla="*/ 51 w 267"/>
                <a:gd name="T9" fmla="*/ 9 h 292"/>
                <a:gd name="T10" fmla="*/ 55 w 267"/>
                <a:gd name="T11" fmla="*/ 14 h 292"/>
                <a:gd name="T12" fmla="*/ 57 w 267"/>
                <a:gd name="T13" fmla="*/ 18 h 292"/>
                <a:gd name="T14" fmla="*/ 59 w 267"/>
                <a:gd name="T15" fmla="*/ 24 h 292"/>
                <a:gd name="T16" fmla="*/ 59 w 267"/>
                <a:gd name="T17" fmla="*/ 32 h 292"/>
                <a:gd name="T18" fmla="*/ 59 w 267"/>
                <a:gd name="T19" fmla="*/ 37 h 292"/>
                <a:gd name="T20" fmla="*/ 57 w 267"/>
                <a:gd name="T21" fmla="*/ 43 h 292"/>
                <a:gd name="T22" fmla="*/ 55 w 267"/>
                <a:gd name="T23" fmla="*/ 49 h 292"/>
                <a:gd name="T24" fmla="*/ 51 w 267"/>
                <a:gd name="T25" fmla="*/ 54 h 292"/>
                <a:gd name="T26" fmla="*/ 47 w 267"/>
                <a:gd name="T27" fmla="*/ 58 h 292"/>
                <a:gd name="T28" fmla="*/ 41 w 267"/>
                <a:gd name="T29" fmla="*/ 60 h 292"/>
                <a:gd name="T30" fmla="*/ 36 w 267"/>
                <a:gd name="T31" fmla="*/ 63 h 292"/>
                <a:gd name="T32" fmla="*/ 30 w 267"/>
                <a:gd name="T33" fmla="*/ 64 h 292"/>
                <a:gd name="T34" fmla="*/ 23 w 267"/>
                <a:gd name="T35" fmla="*/ 63 h 292"/>
                <a:gd name="T36" fmla="*/ 17 w 267"/>
                <a:gd name="T37" fmla="*/ 59 h 292"/>
                <a:gd name="T38" fmla="*/ 11 w 267"/>
                <a:gd name="T39" fmla="*/ 56 h 292"/>
                <a:gd name="T40" fmla="*/ 7 w 267"/>
                <a:gd name="T41" fmla="*/ 51 h 292"/>
                <a:gd name="T42" fmla="*/ 3 w 267"/>
                <a:gd name="T43" fmla="*/ 44 h 292"/>
                <a:gd name="T44" fmla="*/ 3 w 267"/>
                <a:gd name="T45" fmla="*/ 37 h 292"/>
                <a:gd name="T46" fmla="*/ 0 w 267"/>
                <a:gd name="T47" fmla="*/ 32 h 292"/>
                <a:gd name="T48" fmla="*/ 3 w 267"/>
                <a:gd name="T49" fmla="*/ 24 h 292"/>
                <a:gd name="T50" fmla="*/ 3 w 267"/>
                <a:gd name="T51" fmla="*/ 17 h 292"/>
                <a:gd name="T52" fmla="*/ 7 w 267"/>
                <a:gd name="T53" fmla="*/ 11 h 292"/>
                <a:gd name="T54" fmla="*/ 11 w 267"/>
                <a:gd name="T55" fmla="*/ 7 h 292"/>
                <a:gd name="T56" fmla="*/ 17 w 267"/>
                <a:gd name="T57" fmla="*/ 3 h 292"/>
                <a:gd name="T58" fmla="*/ 23 w 267"/>
                <a:gd name="T59" fmla="*/ 3 h 292"/>
                <a:gd name="T60" fmla="*/ 30 w 267"/>
                <a:gd name="T61" fmla="*/ 0 h 29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67"/>
                <a:gd name="T94" fmla="*/ 0 h 292"/>
                <a:gd name="T95" fmla="*/ 267 w 267"/>
                <a:gd name="T96" fmla="*/ 292 h 29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67" h="292">
                  <a:moveTo>
                    <a:pt x="133" y="0"/>
                  </a:moveTo>
                  <a:lnTo>
                    <a:pt x="161" y="3"/>
                  </a:lnTo>
                  <a:lnTo>
                    <a:pt x="186" y="12"/>
                  </a:lnTo>
                  <a:lnTo>
                    <a:pt x="209" y="25"/>
                  </a:lnTo>
                  <a:lnTo>
                    <a:pt x="228" y="42"/>
                  </a:lnTo>
                  <a:lnTo>
                    <a:pt x="245" y="64"/>
                  </a:lnTo>
                  <a:lnTo>
                    <a:pt x="257" y="88"/>
                  </a:lnTo>
                  <a:lnTo>
                    <a:pt x="265" y="116"/>
                  </a:lnTo>
                  <a:lnTo>
                    <a:pt x="267" y="146"/>
                  </a:lnTo>
                  <a:lnTo>
                    <a:pt x="265" y="175"/>
                  </a:lnTo>
                  <a:lnTo>
                    <a:pt x="257" y="203"/>
                  </a:lnTo>
                  <a:lnTo>
                    <a:pt x="245" y="227"/>
                  </a:lnTo>
                  <a:lnTo>
                    <a:pt x="228" y="249"/>
                  </a:lnTo>
                  <a:lnTo>
                    <a:pt x="209" y="267"/>
                  </a:lnTo>
                  <a:lnTo>
                    <a:pt x="186" y="281"/>
                  </a:lnTo>
                  <a:lnTo>
                    <a:pt x="161" y="289"/>
                  </a:lnTo>
                  <a:lnTo>
                    <a:pt x="133" y="292"/>
                  </a:lnTo>
                  <a:lnTo>
                    <a:pt x="103" y="288"/>
                  </a:lnTo>
                  <a:lnTo>
                    <a:pt x="75" y="277"/>
                  </a:lnTo>
                  <a:lnTo>
                    <a:pt x="51" y="260"/>
                  </a:lnTo>
                  <a:lnTo>
                    <a:pt x="29" y="237"/>
                  </a:lnTo>
                  <a:lnTo>
                    <a:pt x="13" y="210"/>
                  </a:lnTo>
                  <a:lnTo>
                    <a:pt x="4" y="178"/>
                  </a:lnTo>
                  <a:lnTo>
                    <a:pt x="0" y="146"/>
                  </a:lnTo>
                  <a:lnTo>
                    <a:pt x="4" y="113"/>
                  </a:lnTo>
                  <a:lnTo>
                    <a:pt x="13" y="81"/>
                  </a:lnTo>
                  <a:lnTo>
                    <a:pt x="29" y="54"/>
                  </a:lnTo>
                  <a:lnTo>
                    <a:pt x="51" y="32"/>
                  </a:lnTo>
                  <a:lnTo>
                    <a:pt x="75" y="14"/>
                  </a:lnTo>
                  <a:lnTo>
                    <a:pt x="103" y="3"/>
                  </a:lnTo>
                  <a:lnTo>
                    <a:pt x="133" y="0"/>
                  </a:lnTo>
                  <a:close/>
                </a:path>
              </a:pathLst>
            </a:custGeom>
            <a:solidFill>
              <a:srgbClr val="4EA7EA"/>
            </a:solidFill>
            <a:ln w="0">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pitchFamily="34" charset="0"/>
              </a:endParaRPr>
            </a:p>
          </p:txBody>
        </p:sp>
        <p:sp>
          <p:nvSpPr>
            <p:cNvPr id="50" name="Freeform 19"/>
            <p:cNvSpPr>
              <a:spLocks/>
            </p:cNvSpPr>
            <p:nvPr/>
          </p:nvSpPr>
          <p:spPr bwMode="gray">
            <a:xfrm>
              <a:off x="2880" y="1625"/>
              <a:ext cx="498" cy="964"/>
            </a:xfrm>
            <a:custGeom>
              <a:avLst/>
              <a:gdLst>
                <a:gd name="T0" fmla="*/ 16 w 573"/>
                <a:gd name="T1" fmla="*/ 3 h 1111"/>
                <a:gd name="T2" fmla="*/ 7 w 573"/>
                <a:gd name="T3" fmla="*/ 7 h 1111"/>
                <a:gd name="T4" fmla="*/ 3 w 573"/>
                <a:gd name="T5" fmla="*/ 16 h 1111"/>
                <a:gd name="T6" fmla="*/ 0 w 573"/>
                <a:gd name="T7" fmla="*/ 107 h 1111"/>
                <a:gd name="T8" fmla="*/ 1 w 573"/>
                <a:gd name="T9" fmla="*/ 108 h 1111"/>
                <a:gd name="T10" fmla="*/ 3 w 573"/>
                <a:gd name="T11" fmla="*/ 111 h 1111"/>
                <a:gd name="T12" fmla="*/ 6 w 573"/>
                <a:gd name="T13" fmla="*/ 115 h 1111"/>
                <a:gd name="T14" fmla="*/ 12 w 573"/>
                <a:gd name="T15" fmla="*/ 117 h 1111"/>
                <a:gd name="T16" fmla="*/ 18 w 573"/>
                <a:gd name="T17" fmla="*/ 116 h 1111"/>
                <a:gd name="T18" fmla="*/ 21 w 573"/>
                <a:gd name="T19" fmla="*/ 112 h 1111"/>
                <a:gd name="T20" fmla="*/ 23 w 573"/>
                <a:gd name="T21" fmla="*/ 108 h 1111"/>
                <a:gd name="T22" fmla="*/ 23 w 573"/>
                <a:gd name="T23" fmla="*/ 105 h 1111"/>
                <a:gd name="T24" fmla="*/ 23 w 573"/>
                <a:gd name="T25" fmla="*/ 36 h 1111"/>
                <a:gd name="T26" fmla="*/ 28 w 573"/>
                <a:gd name="T27" fmla="*/ 225 h 1111"/>
                <a:gd name="T28" fmla="*/ 29 w 573"/>
                <a:gd name="T29" fmla="*/ 225 h 1111"/>
                <a:gd name="T30" fmla="*/ 32 w 573"/>
                <a:gd name="T31" fmla="*/ 229 h 1111"/>
                <a:gd name="T32" fmla="*/ 37 w 573"/>
                <a:gd name="T33" fmla="*/ 232 h 1111"/>
                <a:gd name="T34" fmla="*/ 43 w 573"/>
                <a:gd name="T35" fmla="*/ 233 h 1111"/>
                <a:gd name="T36" fmla="*/ 48 w 573"/>
                <a:gd name="T37" fmla="*/ 233 h 1111"/>
                <a:gd name="T38" fmla="*/ 55 w 573"/>
                <a:gd name="T39" fmla="*/ 231 h 1111"/>
                <a:gd name="T40" fmla="*/ 58 w 573"/>
                <a:gd name="T41" fmla="*/ 226 h 1111"/>
                <a:gd name="T42" fmla="*/ 59 w 573"/>
                <a:gd name="T43" fmla="*/ 225 h 1111"/>
                <a:gd name="T44" fmla="*/ 59 w 573"/>
                <a:gd name="T45" fmla="*/ 105 h 1111"/>
                <a:gd name="T46" fmla="*/ 63 w 573"/>
                <a:gd name="T47" fmla="*/ 105 h 1111"/>
                <a:gd name="T48" fmla="*/ 63 w 573"/>
                <a:gd name="T49" fmla="*/ 112 h 1111"/>
                <a:gd name="T50" fmla="*/ 64 w 573"/>
                <a:gd name="T51" fmla="*/ 124 h 1111"/>
                <a:gd name="T52" fmla="*/ 64 w 573"/>
                <a:gd name="T53" fmla="*/ 140 h 1111"/>
                <a:gd name="T54" fmla="*/ 64 w 573"/>
                <a:gd name="T55" fmla="*/ 157 h 1111"/>
                <a:gd name="T56" fmla="*/ 64 w 573"/>
                <a:gd name="T57" fmla="*/ 175 h 1111"/>
                <a:gd name="T58" fmla="*/ 65 w 573"/>
                <a:gd name="T59" fmla="*/ 195 h 1111"/>
                <a:gd name="T60" fmla="*/ 65 w 573"/>
                <a:gd name="T61" fmla="*/ 211 h 1111"/>
                <a:gd name="T62" fmla="*/ 65 w 573"/>
                <a:gd name="T63" fmla="*/ 225 h 1111"/>
                <a:gd name="T64" fmla="*/ 66 w 573"/>
                <a:gd name="T65" fmla="*/ 225 h 1111"/>
                <a:gd name="T66" fmla="*/ 68 w 573"/>
                <a:gd name="T67" fmla="*/ 229 h 1111"/>
                <a:gd name="T68" fmla="*/ 72 w 573"/>
                <a:gd name="T69" fmla="*/ 231 h 1111"/>
                <a:gd name="T70" fmla="*/ 79 w 573"/>
                <a:gd name="T71" fmla="*/ 233 h 1111"/>
                <a:gd name="T72" fmla="*/ 88 w 573"/>
                <a:gd name="T73" fmla="*/ 231 h 1111"/>
                <a:gd name="T74" fmla="*/ 92 w 573"/>
                <a:gd name="T75" fmla="*/ 229 h 1111"/>
                <a:gd name="T76" fmla="*/ 93 w 573"/>
                <a:gd name="T77" fmla="*/ 225 h 1111"/>
                <a:gd name="T78" fmla="*/ 94 w 573"/>
                <a:gd name="T79" fmla="*/ 225 h 1111"/>
                <a:gd name="T80" fmla="*/ 100 w 573"/>
                <a:gd name="T81" fmla="*/ 36 h 1111"/>
                <a:gd name="T82" fmla="*/ 101 w 573"/>
                <a:gd name="T83" fmla="*/ 105 h 1111"/>
                <a:gd name="T84" fmla="*/ 101 w 573"/>
                <a:gd name="T85" fmla="*/ 108 h 1111"/>
                <a:gd name="T86" fmla="*/ 103 w 573"/>
                <a:gd name="T87" fmla="*/ 114 h 1111"/>
                <a:gd name="T88" fmla="*/ 108 w 573"/>
                <a:gd name="T89" fmla="*/ 116 h 1111"/>
                <a:gd name="T90" fmla="*/ 115 w 573"/>
                <a:gd name="T91" fmla="*/ 116 h 1111"/>
                <a:gd name="T92" fmla="*/ 119 w 573"/>
                <a:gd name="T93" fmla="*/ 114 h 1111"/>
                <a:gd name="T94" fmla="*/ 122 w 573"/>
                <a:gd name="T95" fmla="*/ 108 h 1111"/>
                <a:gd name="T96" fmla="*/ 123 w 573"/>
                <a:gd name="T97" fmla="*/ 106 h 1111"/>
                <a:gd name="T98" fmla="*/ 123 w 573"/>
                <a:gd name="T99" fmla="*/ 14 h 1111"/>
                <a:gd name="T100" fmla="*/ 117 w 573"/>
                <a:gd name="T101" fmla="*/ 6 h 1111"/>
                <a:gd name="T102" fmla="*/ 108 w 573"/>
                <a:gd name="T103" fmla="*/ 3 h 1111"/>
                <a:gd name="T104" fmla="*/ 20 w 573"/>
                <a:gd name="T105" fmla="*/ 0 h 111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73"/>
                <a:gd name="T160" fmla="*/ 0 h 1111"/>
                <a:gd name="T161" fmla="*/ 573 w 573"/>
                <a:gd name="T162" fmla="*/ 1111 h 111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73" h="1111">
                  <a:moveTo>
                    <a:pt x="94" y="0"/>
                  </a:moveTo>
                  <a:lnTo>
                    <a:pt x="72" y="5"/>
                  </a:lnTo>
                  <a:lnTo>
                    <a:pt x="50" y="16"/>
                  </a:lnTo>
                  <a:lnTo>
                    <a:pt x="30" y="32"/>
                  </a:lnTo>
                  <a:lnTo>
                    <a:pt x="15" y="53"/>
                  </a:lnTo>
                  <a:lnTo>
                    <a:pt x="4" y="75"/>
                  </a:lnTo>
                  <a:lnTo>
                    <a:pt x="0" y="99"/>
                  </a:lnTo>
                  <a:lnTo>
                    <a:pt x="0" y="509"/>
                  </a:lnTo>
                  <a:lnTo>
                    <a:pt x="0" y="511"/>
                  </a:lnTo>
                  <a:lnTo>
                    <a:pt x="1" y="516"/>
                  </a:lnTo>
                  <a:lnTo>
                    <a:pt x="4" y="525"/>
                  </a:lnTo>
                  <a:lnTo>
                    <a:pt x="9" y="533"/>
                  </a:lnTo>
                  <a:lnTo>
                    <a:pt x="16" y="543"/>
                  </a:lnTo>
                  <a:lnTo>
                    <a:pt x="26" y="550"/>
                  </a:lnTo>
                  <a:lnTo>
                    <a:pt x="39" y="556"/>
                  </a:lnTo>
                  <a:lnTo>
                    <a:pt x="56" y="557"/>
                  </a:lnTo>
                  <a:lnTo>
                    <a:pt x="72" y="556"/>
                  </a:lnTo>
                  <a:lnTo>
                    <a:pt x="84" y="551"/>
                  </a:lnTo>
                  <a:lnTo>
                    <a:pt x="92" y="543"/>
                  </a:lnTo>
                  <a:lnTo>
                    <a:pt x="100" y="534"/>
                  </a:lnTo>
                  <a:lnTo>
                    <a:pt x="103" y="525"/>
                  </a:lnTo>
                  <a:lnTo>
                    <a:pt x="106" y="516"/>
                  </a:lnTo>
                  <a:lnTo>
                    <a:pt x="107" y="508"/>
                  </a:lnTo>
                  <a:lnTo>
                    <a:pt x="108" y="503"/>
                  </a:lnTo>
                  <a:lnTo>
                    <a:pt x="108" y="500"/>
                  </a:lnTo>
                  <a:lnTo>
                    <a:pt x="108" y="166"/>
                  </a:lnTo>
                  <a:lnTo>
                    <a:pt x="134" y="167"/>
                  </a:lnTo>
                  <a:lnTo>
                    <a:pt x="135" y="1066"/>
                  </a:lnTo>
                  <a:lnTo>
                    <a:pt x="136" y="1068"/>
                  </a:lnTo>
                  <a:lnTo>
                    <a:pt x="138" y="1073"/>
                  </a:lnTo>
                  <a:lnTo>
                    <a:pt x="143" y="1080"/>
                  </a:lnTo>
                  <a:lnTo>
                    <a:pt x="151" y="1089"/>
                  </a:lnTo>
                  <a:lnTo>
                    <a:pt x="162" y="1097"/>
                  </a:lnTo>
                  <a:lnTo>
                    <a:pt x="174" y="1105"/>
                  </a:lnTo>
                  <a:lnTo>
                    <a:pt x="189" y="1110"/>
                  </a:lnTo>
                  <a:lnTo>
                    <a:pt x="199" y="1111"/>
                  </a:lnTo>
                  <a:lnTo>
                    <a:pt x="217" y="1111"/>
                  </a:lnTo>
                  <a:lnTo>
                    <a:pt x="227" y="1110"/>
                  </a:lnTo>
                  <a:lnTo>
                    <a:pt x="243" y="1105"/>
                  </a:lnTo>
                  <a:lnTo>
                    <a:pt x="255" y="1097"/>
                  </a:lnTo>
                  <a:lnTo>
                    <a:pt x="265" y="1089"/>
                  </a:lnTo>
                  <a:lnTo>
                    <a:pt x="272" y="1080"/>
                  </a:lnTo>
                  <a:lnTo>
                    <a:pt x="276" y="1073"/>
                  </a:lnTo>
                  <a:lnTo>
                    <a:pt x="278" y="1068"/>
                  </a:lnTo>
                  <a:lnTo>
                    <a:pt x="279" y="1066"/>
                  </a:lnTo>
                  <a:lnTo>
                    <a:pt x="279" y="499"/>
                  </a:lnTo>
                  <a:lnTo>
                    <a:pt x="302" y="499"/>
                  </a:lnTo>
                  <a:lnTo>
                    <a:pt x="302" y="503"/>
                  </a:lnTo>
                  <a:lnTo>
                    <a:pt x="302" y="515"/>
                  </a:lnTo>
                  <a:lnTo>
                    <a:pt x="302" y="534"/>
                  </a:lnTo>
                  <a:lnTo>
                    <a:pt x="302" y="560"/>
                  </a:lnTo>
                  <a:lnTo>
                    <a:pt x="304" y="590"/>
                  </a:lnTo>
                  <a:lnTo>
                    <a:pt x="304" y="626"/>
                  </a:lnTo>
                  <a:lnTo>
                    <a:pt x="304" y="664"/>
                  </a:lnTo>
                  <a:lnTo>
                    <a:pt x="304" y="706"/>
                  </a:lnTo>
                  <a:lnTo>
                    <a:pt x="304" y="750"/>
                  </a:lnTo>
                  <a:lnTo>
                    <a:pt x="304" y="793"/>
                  </a:lnTo>
                  <a:lnTo>
                    <a:pt x="304" y="838"/>
                  </a:lnTo>
                  <a:lnTo>
                    <a:pt x="305" y="882"/>
                  </a:lnTo>
                  <a:lnTo>
                    <a:pt x="305" y="926"/>
                  </a:lnTo>
                  <a:lnTo>
                    <a:pt x="305" y="966"/>
                  </a:lnTo>
                  <a:lnTo>
                    <a:pt x="305" y="1004"/>
                  </a:lnTo>
                  <a:lnTo>
                    <a:pt x="305" y="1037"/>
                  </a:lnTo>
                  <a:lnTo>
                    <a:pt x="305" y="1066"/>
                  </a:lnTo>
                  <a:lnTo>
                    <a:pt x="305" y="1067"/>
                  </a:lnTo>
                  <a:lnTo>
                    <a:pt x="306" y="1073"/>
                  </a:lnTo>
                  <a:lnTo>
                    <a:pt x="310" y="1079"/>
                  </a:lnTo>
                  <a:lnTo>
                    <a:pt x="315" y="1088"/>
                  </a:lnTo>
                  <a:lnTo>
                    <a:pt x="323" y="1096"/>
                  </a:lnTo>
                  <a:lnTo>
                    <a:pt x="335" y="1103"/>
                  </a:lnTo>
                  <a:lnTo>
                    <a:pt x="351" y="1108"/>
                  </a:lnTo>
                  <a:lnTo>
                    <a:pt x="372" y="1111"/>
                  </a:lnTo>
                  <a:lnTo>
                    <a:pt x="392" y="1108"/>
                  </a:lnTo>
                  <a:lnTo>
                    <a:pt x="408" y="1103"/>
                  </a:lnTo>
                  <a:lnTo>
                    <a:pt x="420" y="1096"/>
                  </a:lnTo>
                  <a:lnTo>
                    <a:pt x="429" y="1089"/>
                  </a:lnTo>
                  <a:lnTo>
                    <a:pt x="434" y="1080"/>
                  </a:lnTo>
                  <a:lnTo>
                    <a:pt x="437" y="1073"/>
                  </a:lnTo>
                  <a:lnTo>
                    <a:pt x="438" y="1068"/>
                  </a:lnTo>
                  <a:lnTo>
                    <a:pt x="438" y="1067"/>
                  </a:lnTo>
                  <a:lnTo>
                    <a:pt x="440" y="166"/>
                  </a:lnTo>
                  <a:lnTo>
                    <a:pt x="466" y="166"/>
                  </a:lnTo>
                  <a:lnTo>
                    <a:pt x="466" y="500"/>
                  </a:lnTo>
                  <a:lnTo>
                    <a:pt x="468" y="503"/>
                  </a:lnTo>
                  <a:lnTo>
                    <a:pt x="469" y="509"/>
                  </a:lnTo>
                  <a:lnTo>
                    <a:pt x="472" y="517"/>
                  </a:lnTo>
                  <a:lnTo>
                    <a:pt x="477" y="527"/>
                  </a:lnTo>
                  <a:lnTo>
                    <a:pt x="483" y="537"/>
                  </a:lnTo>
                  <a:lnTo>
                    <a:pt x="493" y="545"/>
                  </a:lnTo>
                  <a:lnTo>
                    <a:pt x="505" y="551"/>
                  </a:lnTo>
                  <a:lnTo>
                    <a:pt x="520" y="554"/>
                  </a:lnTo>
                  <a:lnTo>
                    <a:pt x="536" y="551"/>
                  </a:lnTo>
                  <a:lnTo>
                    <a:pt x="548" y="545"/>
                  </a:lnTo>
                  <a:lnTo>
                    <a:pt x="557" y="537"/>
                  </a:lnTo>
                  <a:lnTo>
                    <a:pt x="563" y="527"/>
                  </a:lnTo>
                  <a:lnTo>
                    <a:pt x="570" y="517"/>
                  </a:lnTo>
                  <a:lnTo>
                    <a:pt x="573" y="510"/>
                  </a:lnTo>
                  <a:lnTo>
                    <a:pt x="573" y="508"/>
                  </a:lnTo>
                  <a:lnTo>
                    <a:pt x="573" y="79"/>
                  </a:lnTo>
                  <a:lnTo>
                    <a:pt x="572" y="68"/>
                  </a:lnTo>
                  <a:lnTo>
                    <a:pt x="561" y="47"/>
                  </a:lnTo>
                  <a:lnTo>
                    <a:pt x="546" y="28"/>
                  </a:lnTo>
                  <a:lnTo>
                    <a:pt x="528" y="14"/>
                  </a:lnTo>
                  <a:lnTo>
                    <a:pt x="506" y="4"/>
                  </a:lnTo>
                  <a:lnTo>
                    <a:pt x="485" y="0"/>
                  </a:lnTo>
                  <a:lnTo>
                    <a:pt x="94" y="0"/>
                  </a:lnTo>
                  <a:close/>
                </a:path>
              </a:pathLst>
            </a:custGeom>
            <a:solidFill>
              <a:srgbClr val="4EA7EA"/>
            </a:solidFill>
            <a:ln w="0">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pitchFamily="34" charset="0"/>
              </a:endParaRPr>
            </a:p>
          </p:txBody>
        </p:sp>
      </p:grpSp>
      <p:grpSp>
        <p:nvGrpSpPr>
          <p:cNvPr id="51" name="Group 20"/>
          <p:cNvGrpSpPr>
            <a:grpSpLocks/>
          </p:cNvGrpSpPr>
          <p:nvPr/>
        </p:nvGrpSpPr>
        <p:grpSpPr bwMode="auto">
          <a:xfrm>
            <a:off x="4938713" y="3896643"/>
            <a:ext cx="790575" cy="1976437"/>
            <a:chOff x="2880" y="1344"/>
            <a:chExt cx="498" cy="1245"/>
          </a:xfrm>
        </p:grpSpPr>
        <p:sp>
          <p:nvSpPr>
            <p:cNvPr id="52" name="Freeform 21"/>
            <p:cNvSpPr>
              <a:spLocks/>
            </p:cNvSpPr>
            <p:nvPr/>
          </p:nvSpPr>
          <p:spPr bwMode="gray">
            <a:xfrm>
              <a:off x="3001" y="1344"/>
              <a:ext cx="233" cy="254"/>
            </a:xfrm>
            <a:custGeom>
              <a:avLst/>
              <a:gdLst>
                <a:gd name="T0" fmla="*/ 30 w 267"/>
                <a:gd name="T1" fmla="*/ 0 h 292"/>
                <a:gd name="T2" fmla="*/ 36 w 267"/>
                <a:gd name="T3" fmla="*/ 3 h 292"/>
                <a:gd name="T4" fmla="*/ 41 w 267"/>
                <a:gd name="T5" fmla="*/ 3 h 292"/>
                <a:gd name="T6" fmla="*/ 47 w 267"/>
                <a:gd name="T7" fmla="*/ 6 h 292"/>
                <a:gd name="T8" fmla="*/ 51 w 267"/>
                <a:gd name="T9" fmla="*/ 9 h 292"/>
                <a:gd name="T10" fmla="*/ 55 w 267"/>
                <a:gd name="T11" fmla="*/ 14 h 292"/>
                <a:gd name="T12" fmla="*/ 57 w 267"/>
                <a:gd name="T13" fmla="*/ 18 h 292"/>
                <a:gd name="T14" fmla="*/ 59 w 267"/>
                <a:gd name="T15" fmla="*/ 24 h 292"/>
                <a:gd name="T16" fmla="*/ 59 w 267"/>
                <a:gd name="T17" fmla="*/ 32 h 292"/>
                <a:gd name="T18" fmla="*/ 59 w 267"/>
                <a:gd name="T19" fmla="*/ 37 h 292"/>
                <a:gd name="T20" fmla="*/ 57 w 267"/>
                <a:gd name="T21" fmla="*/ 43 h 292"/>
                <a:gd name="T22" fmla="*/ 55 w 267"/>
                <a:gd name="T23" fmla="*/ 49 h 292"/>
                <a:gd name="T24" fmla="*/ 51 w 267"/>
                <a:gd name="T25" fmla="*/ 54 h 292"/>
                <a:gd name="T26" fmla="*/ 47 w 267"/>
                <a:gd name="T27" fmla="*/ 58 h 292"/>
                <a:gd name="T28" fmla="*/ 41 w 267"/>
                <a:gd name="T29" fmla="*/ 60 h 292"/>
                <a:gd name="T30" fmla="*/ 36 w 267"/>
                <a:gd name="T31" fmla="*/ 63 h 292"/>
                <a:gd name="T32" fmla="*/ 30 w 267"/>
                <a:gd name="T33" fmla="*/ 64 h 292"/>
                <a:gd name="T34" fmla="*/ 23 w 267"/>
                <a:gd name="T35" fmla="*/ 63 h 292"/>
                <a:gd name="T36" fmla="*/ 17 w 267"/>
                <a:gd name="T37" fmla="*/ 59 h 292"/>
                <a:gd name="T38" fmla="*/ 11 w 267"/>
                <a:gd name="T39" fmla="*/ 56 h 292"/>
                <a:gd name="T40" fmla="*/ 7 w 267"/>
                <a:gd name="T41" fmla="*/ 51 h 292"/>
                <a:gd name="T42" fmla="*/ 3 w 267"/>
                <a:gd name="T43" fmla="*/ 44 h 292"/>
                <a:gd name="T44" fmla="*/ 3 w 267"/>
                <a:gd name="T45" fmla="*/ 37 h 292"/>
                <a:gd name="T46" fmla="*/ 0 w 267"/>
                <a:gd name="T47" fmla="*/ 32 h 292"/>
                <a:gd name="T48" fmla="*/ 3 w 267"/>
                <a:gd name="T49" fmla="*/ 24 h 292"/>
                <a:gd name="T50" fmla="*/ 3 w 267"/>
                <a:gd name="T51" fmla="*/ 17 h 292"/>
                <a:gd name="T52" fmla="*/ 7 w 267"/>
                <a:gd name="T53" fmla="*/ 11 h 292"/>
                <a:gd name="T54" fmla="*/ 11 w 267"/>
                <a:gd name="T55" fmla="*/ 7 h 292"/>
                <a:gd name="T56" fmla="*/ 17 w 267"/>
                <a:gd name="T57" fmla="*/ 3 h 292"/>
                <a:gd name="T58" fmla="*/ 23 w 267"/>
                <a:gd name="T59" fmla="*/ 3 h 292"/>
                <a:gd name="T60" fmla="*/ 30 w 267"/>
                <a:gd name="T61" fmla="*/ 0 h 29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67"/>
                <a:gd name="T94" fmla="*/ 0 h 292"/>
                <a:gd name="T95" fmla="*/ 267 w 267"/>
                <a:gd name="T96" fmla="*/ 292 h 29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67" h="292">
                  <a:moveTo>
                    <a:pt x="133" y="0"/>
                  </a:moveTo>
                  <a:lnTo>
                    <a:pt x="161" y="3"/>
                  </a:lnTo>
                  <a:lnTo>
                    <a:pt x="186" y="12"/>
                  </a:lnTo>
                  <a:lnTo>
                    <a:pt x="209" y="25"/>
                  </a:lnTo>
                  <a:lnTo>
                    <a:pt x="228" y="42"/>
                  </a:lnTo>
                  <a:lnTo>
                    <a:pt x="245" y="64"/>
                  </a:lnTo>
                  <a:lnTo>
                    <a:pt x="257" y="88"/>
                  </a:lnTo>
                  <a:lnTo>
                    <a:pt x="265" y="116"/>
                  </a:lnTo>
                  <a:lnTo>
                    <a:pt x="267" y="146"/>
                  </a:lnTo>
                  <a:lnTo>
                    <a:pt x="265" y="175"/>
                  </a:lnTo>
                  <a:lnTo>
                    <a:pt x="257" y="203"/>
                  </a:lnTo>
                  <a:lnTo>
                    <a:pt x="245" y="227"/>
                  </a:lnTo>
                  <a:lnTo>
                    <a:pt x="228" y="249"/>
                  </a:lnTo>
                  <a:lnTo>
                    <a:pt x="209" y="267"/>
                  </a:lnTo>
                  <a:lnTo>
                    <a:pt x="186" y="281"/>
                  </a:lnTo>
                  <a:lnTo>
                    <a:pt x="161" y="289"/>
                  </a:lnTo>
                  <a:lnTo>
                    <a:pt x="133" y="292"/>
                  </a:lnTo>
                  <a:lnTo>
                    <a:pt x="103" y="288"/>
                  </a:lnTo>
                  <a:lnTo>
                    <a:pt x="75" y="277"/>
                  </a:lnTo>
                  <a:lnTo>
                    <a:pt x="51" y="260"/>
                  </a:lnTo>
                  <a:lnTo>
                    <a:pt x="29" y="237"/>
                  </a:lnTo>
                  <a:lnTo>
                    <a:pt x="13" y="210"/>
                  </a:lnTo>
                  <a:lnTo>
                    <a:pt x="4" y="178"/>
                  </a:lnTo>
                  <a:lnTo>
                    <a:pt x="0" y="146"/>
                  </a:lnTo>
                  <a:lnTo>
                    <a:pt x="4" y="113"/>
                  </a:lnTo>
                  <a:lnTo>
                    <a:pt x="13" y="81"/>
                  </a:lnTo>
                  <a:lnTo>
                    <a:pt x="29" y="54"/>
                  </a:lnTo>
                  <a:lnTo>
                    <a:pt x="51" y="32"/>
                  </a:lnTo>
                  <a:lnTo>
                    <a:pt x="75" y="14"/>
                  </a:lnTo>
                  <a:lnTo>
                    <a:pt x="103" y="3"/>
                  </a:lnTo>
                  <a:lnTo>
                    <a:pt x="133" y="0"/>
                  </a:lnTo>
                  <a:close/>
                </a:path>
              </a:pathLst>
            </a:custGeom>
            <a:solidFill>
              <a:srgbClr val="4EA7EA"/>
            </a:solidFill>
            <a:ln w="0">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pitchFamily="34" charset="0"/>
              </a:endParaRPr>
            </a:p>
          </p:txBody>
        </p:sp>
        <p:sp>
          <p:nvSpPr>
            <p:cNvPr id="53" name="Freeform 22"/>
            <p:cNvSpPr>
              <a:spLocks/>
            </p:cNvSpPr>
            <p:nvPr/>
          </p:nvSpPr>
          <p:spPr bwMode="gray">
            <a:xfrm>
              <a:off x="2880" y="1625"/>
              <a:ext cx="498" cy="964"/>
            </a:xfrm>
            <a:custGeom>
              <a:avLst/>
              <a:gdLst>
                <a:gd name="T0" fmla="*/ 16 w 573"/>
                <a:gd name="T1" fmla="*/ 3 h 1111"/>
                <a:gd name="T2" fmla="*/ 7 w 573"/>
                <a:gd name="T3" fmla="*/ 7 h 1111"/>
                <a:gd name="T4" fmla="*/ 3 w 573"/>
                <a:gd name="T5" fmla="*/ 16 h 1111"/>
                <a:gd name="T6" fmla="*/ 0 w 573"/>
                <a:gd name="T7" fmla="*/ 107 h 1111"/>
                <a:gd name="T8" fmla="*/ 1 w 573"/>
                <a:gd name="T9" fmla="*/ 108 h 1111"/>
                <a:gd name="T10" fmla="*/ 3 w 573"/>
                <a:gd name="T11" fmla="*/ 111 h 1111"/>
                <a:gd name="T12" fmla="*/ 6 w 573"/>
                <a:gd name="T13" fmla="*/ 115 h 1111"/>
                <a:gd name="T14" fmla="*/ 12 w 573"/>
                <a:gd name="T15" fmla="*/ 117 h 1111"/>
                <a:gd name="T16" fmla="*/ 18 w 573"/>
                <a:gd name="T17" fmla="*/ 116 h 1111"/>
                <a:gd name="T18" fmla="*/ 21 w 573"/>
                <a:gd name="T19" fmla="*/ 112 h 1111"/>
                <a:gd name="T20" fmla="*/ 23 w 573"/>
                <a:gd name="T21" fmla="*/ 108 h 1111"/>
                <a:gd name="T22" fmla="*/ 23 w 573"/>
                <a:gd name="T23" fmla="*/ 105 h 1111"/>
                <a:gd name="T24" fmla="*/ 23 w 573"/>
                <a:gd name="T25" fmla="*/ 36 h 1111"/>
                <a:gd name="T26" fmla="*/ 28 w 573"/>
                <a:gd name="T27" fmla="*/ 225 h 1111"/>
                <a:gd name="T28" fmla="*/ 29 w 573"/>
                <a:gd name="T29" fmla="*/ 225 h 1111"/>
                <a:gd name="T30" fmla="*/ 32 w 573"/>
                <a:gd name="T31" fmla="*/ 229 h 1111"/>
                <a:gd name="T32" fmla="*/ 37 w 573"/>
                <a:gd name="T33" fmla="*/ 232 h 1111"/>
                <a:gd name="T34" fmla="*/ 43 w 573"/>
                <a:gd name="T35" fmla="*/ 233 h 1111"/>
                <a:gd name="T36" fmla="*/ 48 w 573"/>
                <a:gd name="T37" fmla="*/ 233 h 1111"/>
                <a:gd name="T38" fmla="*/ 55 w 573"/>
                <a:gd name="T39" fmla="*/ 231 h 1111"/>
                <a:gd name="T40" fmla="*/ 58 w 573"/>
                <a:gd name="T41" fmla="*/ 226 h 1111"/>
                <a:gd name="T42" fmla="*/ 59 w 573"/>
                <a:gd name="T43" fmla="*/ 225 h 1111"/>
                <a:gd name="T44" fmla="*/ 59 w 573"/>
                <a:gd name="T45" fmla="*/ 105 h 1111"/>
                <a:gd name="T46" fmla="*/ 63 w 573"/>
                <a:gd name="T47" fmla="*/ 105 h 1111"/>
                <a:gd name="T48" fmla="*/ 63 w 573"/>
                <a:gd name="T49" fmla="*/ 112 h 1111"/>
                <a:gd name="T50" fmla="*/ 64 w 573"/>
                <a:gd name="T51" fmla="*/ 124 h 1111"/>
                <a:gd name="T52" fmla="*/ 64 w 573"/>
                <a:gd name="T53" fmla="*/ 140 h 1111"/>
                <a:gd name="T54" fmla="*/ 64 w 573"/>
                <a:gd name="T55" fmla="*/ 157 h 1111"/>
                <a:gd name="T56" fmla="*/ 64 w 573"/>
                <a:gd name="T57" fmla="*/ 175 h 1111"/>
                <a:gd name="T58" fmla="*/ 65 w 573"/>
                <a:gd name="T59" fmla="*/ 195 h 1111"/>
                <a:gd name="T60" fmla="*/ 65 w 573"/>
                <a:gd name="T61" fmla="*/ 211 h 1111"/>
                <a:gd name="T62" fmla="*/ 65 w 573"/>
                <a:gd name="T63" fmla="*/ 225 h 1111"/>
                <a:gd name="T64" fmla="*/ 66 w 573"/>
                <a:gd name="T65" fmla="*/ 225 h 1111"/>
                <a:gd name="T66" fmla="*/ 68 w 573"/>
                <a:gd name="T67" fmla="*/ 229 h 1111"/>
                <a:gd name="T68" fmla="*/ 72 w 573"/>
                <a:gd name="T69" fmla="*/ 231 h 1111"/>
                <a:gd name="T70" fmla="*/ 79 w 573"/>
                <a:gd name="T71" fmla="*/ 233 h 1111"/>
                <a:gd name="T72" fmla="*/ 88 w 573"/>
                <a:gd name="T73" fmla="*/ 231 h 1111"/>
                <a:gd name="T74" fmla="*/ 92 w 573"/>
                <a:gd name="T75" fmla="*/ 229 h 1111"/>
                <a:gd name="T76" fmla="*/ 93 w 573"/>
                <a:gd name="T77" fmla="*/ 225 h 1111"/>
                <a:gd name="T78" fmla="*/ 94 w 573"/>
                <a:gd name="T79" fmla="*/ 225 h 1111"/>
                <a:gd name="T80" fmla="*/ 100 w 573"/>
                <a:gd name="T81" fmla="*/ 36 h 1111"/>
                <a:gd name="T82" fmla="*/ 101 w 573"/>
                <a:gd name="T83" fmla="*/ 105 h 1111"/>
                <a:gd name="T84" fmla="*/ 101 w 573"/>
                <a:gd name="T85" fmla="*/ 108 h 1111"/>
                <a:gd name="T86" fmla="*/ 103 w 573"/>
                <a:gd name="T87" fmla="*/ 114 h 1111"/>
                <a:gd name="T88" fmla="*/ 108 w 573"/>
                <a:gd name="T89" fmla="*/ 116 h 1111"/>
                <a:gd name="T90" fmla="*/ 115 w 573"/>
                <a:gd name="T91" fmla="*/ 116 h 1111"/>
                <a:gd name="T92" fmla="*/ 119 w 573"/>
                <a:gd name="T93" fmla="*/ 114 h 1111"/>
                <a:gd name="T94" fmla="*/ 122 w 573"/>
                <a:gd name="T95" fmla="*/ 108 h 1111"/>
                <a:gd name="T96" fmla="*/ 123 w 573"/>
                <a:gd name="T97" fmla="*/ 106 h 1111"/>
                <a:gd name="T98" fmla="*/ 123 w 573"/>
                <a:gd name="T99" fmla="*/ 14 h 1111"/>
                <a:gd name="T100" fmla="*/ 117 w 573"/>
                <a:gd name="T101" fmla="*/ 6 h 1111"/>
                <a:gd name="T102" fmla="*/ 108 w 573"/>
                <a:gd name="T103" fmla="*/ 3 h 1111"/>
                <a:gd name="T104" fmla="*/ 20 w 573"/>
                <a:gd name="T105" fmla="*/ 0 h 111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73"/>
                <a:gd name="T160" fmla="*/ 0 h 1111"/>
                <a:gd name="T161" fmla="*/ 573 w 573"/>
                <a:gd name="T162" fmla="*/ 1111 h 111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73" h="1111">
                  <a:moveTo>
                    <a:pt x="94" y="0"/>
                  </a:moveTo>
                  <a:lnTo>
                    <a:pt x="72" y="5"/>
                  </a:lnTo>
                  <a:lnTo>
                    <a:pt x="50" y="16"/>
                  </a:lnTo>
                  <a:lnTo>
                    <a:pt x="30" y="32"/>
                  </a:lnTo>
                  <a:lnTo>
                    <a:pt x="15" y="53"/>
                  </a:lnTo>
                  <a:lnTo>
                    <a:pt x="4" y="75"/>
                  </a:lnTo>
                  <a:lnTo>
                    <a:pt x="0" y="99"/>
                  </a:lnTo>
                  <a:lnTo>
                    <a:pt x="0" y="509"/>
                  </a:lnTo>
                  <a:lnTo>
                    <a:pt x="0" y="511"/>
                  </a:lnTo>
                  <a:lnTo>
                    <a:pt x="1" y="516"/>
                  </a:lnTo>
                  <a:lnTo>
                    <a:pt x="4" y="525"/>
                  </a:lnTo>
                  <a:lnTo>
                    <a:pt x="9" y="533"/>
                  </a:lnTo>
                  <a:lnTo>
                    <a:pt x="16" y="543"/>
                  </a:lnTo>
                  <a:lnTo>
                    <a:pt x="26" y="550"/>
                  </a:lnTo>
                  <a:lnTo>
                    <a:pt x="39" y="556"/>
                  </a:lnTo>
                  <a:lnTo>
                    <a:pt x="56" y="557"/>
                  </a:lnTo>
                  <a:lnTo>
                    <a:pt x="72" y="556"/>
                  </a:lnTo>
                  <a:lnTo>
                    <a:pt x="84" y="551"/>
                  </a:lnTo>
                  <a:lnTo>
                    <a:pt x="92" y="543"/>
                  </a:lnTo>
                  <a:lnTo>
                    <a:pt x="100" y="534"/>
                  </a:lnTo>
                  <a:lnTo>
                    <a:pt x="103" y="525"/>
                  </a:lnTo>
                  <a:lnTo>
                    <a:pt x="106" y="516"/>
                  </a:lnTo>
                  <a:lnTo>
                    <a:pt x="107" y="508"/>
                  </a:lnTo>
                  <a:lnTo>
                    <a:pt x="108" y="503"/>
                  </a:lnTo>
                  <a:lnTo>
                    <a:pt x="108" y="500"/>
                  </a:lnTo>
                  <a:lnTo>
                    <a:pt x="108" y="166"/>
                  </a:lnTo>
                  <a:lnTo>
                    <a:pt x="134" y="167"/>
                  </a:lnTo>
                  <a:lnTo>
                    <a:pt x="135" y="1066"/>
                  </a:lnTo>
                  <a:lnTo>
                    <a:pt x="136" y="1068"/>
                  </a:lnTo>
                  <a:lnTo>
                    <a:pt x="138" y="1073"/>
                  </a:lnTo>
                  <a:lnTo>
                    <a:pt x="143" y="1080"/>
                  </a:lnTo>
                  <a:lnTo>
                    <a:pt x="151" y="1089"/>
                  </a:lnTo>
                  <a:lnTo>
                    <a:pt x="162" y="1097"/>
                  </a:lnTo>
                  <a:lnTo>
                    <a:pt x="174" y="1105"/>
                  </a:lnTo>
                  <a:lnTo>
                    <a:pt x="189" y="1110"/>
                  </a:lnTo>
                  <a:lnTo>
                    <a:pt x="199" y="1111"/>
                  </a:lnTo>
                  <a:lnTo>
                    <a:pt x="217" y="1111"/>
                  </a:lnTo>
                  <a:lnTo>
                    <a:pt x="227" y="1110"/>
                  </a:lnTo>
                  <a:lnTo>
                    <a:pt x="243" y="1105"/>
                  </a:lnTo>
                  <a:lnTo>
                    <a:pt x="255" y="1097"/>
                  </a:lnTo>
                  <a:lnTo>
                    <a:pt x="265" y="1089"/>
                  </a:lnTo>
                  <a:lnTo>
                    <a:pt x="272" y="1080"/>
                  </a:lnTo>
                  <a:lnTo>
                    <a:pt x="276" y="1073"/>
                  </a:lnTo>
                  <a:lnTo>
                    <a:pt x="278" y="1068"/>
                  </a:lnTo>
                  <a:lnTo>
                    <a:pt x="279" y="1066"/>
                  </a:lnTo>
                  <a:lnTo>
                    <a:pt x="279" y="499"/>
                  </a:lnTo>
                  <a:lnTo>
                    <a:pt x="302" y="499"/>
                  </a:lnTo>
                  <a:lnTo>
                    <a:pt x="302" y="503"/>
                  </a:lnTo>
                  <a:lnTo>
                    <a:pt x="302" y="515"/>
                  </a:lnTo>
                  <a:lnTo>
                    <a:pt x="302" y="534"/>
                  </a:lnTo>
                  <a:lnTo>
                    <a:pt x="302" y="560"/>
                  </a:lnTo>
                  <a:lnTo>
                    <a:pt x="304" y="590"/>
                  </a:lnTo>
                  <a:lnTo>
                    <a:pt x="304" y="626"/>
                  </a:lnTo>
                  <a:lnTo>
                    <a:pt x="304" y="664"/>
                  </a:lnTo>
                  <a:lnTo>
                    <a:pt x="304" y="706"/>
                  </a:lnTo>
                  <a:lnTo>
                    <a:pt x="304" y="750"/>
                  </a:lnTo>
                  <a:lnTo>
                    <a:pt x="304" y="793"/>
                  </a:lnTo>
                  <a:lnTo>
                    <a:pt x="304" y="838"/>
                  </a:lnTo>
                  <a:lnTo>
                    <a:pt x="305" y="882"/>
                  </a:lnTo>
                  <a:lnTo>
                    <a:pt x="305" y="926"/>
                  </a:lnTo>
                  <a:lnTo>
                    <a:pt x="305" y="966"/>
                  </a:lnTo>
                  <a:lnTo>
                    <a:pt x="305" y="1004"/>
                  </a:lnTo>
                  <a:lnTo>
                    <a:pt x="305" y="1037"/>
                  </a:lnTo>
                  <a:lnTo>
                    <a:pt x="305" y="1066"/>
                  </a:lnTo>
                  <a:lnTo>
                    <a:pt x="305" y="1067"/>
                  </a:lnTo>
                  <a:lnTo>
                    <a:pt x="306" y="1073"/>
                  </a:lnTo>
                  <a:lnTo>
                    <a:pt x="310" y="1079"/>
                  </a:lnTo>
                  <a:lnTo>
                    <a:pt x="315" y="1088"/>
                  </a:lnTo>
                  <a:lnTo>
                    <a:pt x="323" y="1096"/>
                  </a:lnTo>
                  <a:lnTo>
                    <a:pt x="335" y="1103"/>
                  </a:lnTo>
                  <a:lnTo>
                    <a:pt x="351" y="1108"/>
                  </a:lnTo>
                  <a:lnTo>
                    <a:pt x="372" y="1111"/>
                  </a:lnTo>
                  <a:lnTo>
                    <a:pt x="392" y="1108"/>
                  </a:lnTo>
                  <a:lnTo>
                    <a:pt x="408" y="1103"/>
                  </a:lnTo>
                  <a:lnTo>
                    <a:pt x="420" y="1096"/>
                  </a:lnTo>
                  <a:lnTo>
                    <a:pt x="429" y="1089"/>
                  </a:lnTo>
                  <a:lnTo>
                    <a:pt x="434" y="1080"/>
                  </a:lnTo>
                  <a:lnTo>
                    <a:pt x="437" y="1073"/>
                  </a:lnTo>
                  <a:lnTo>
                    <a:pt x="438" y="1068"/>
                  </a:lnTo>
                  <a:lnTo>
                    <a:pt x="438" y="1067"/>
                  </a:lnTo>
                  <a:lnTo>
                    <a:pt x="440" y="166"/>
                  </a:lnTo>
                  <a:lnTo>
                    <a:pt x="466" y="166"/>
                  </a:lnTo>
                  <a:lnTo>
                    <a:pt x="466" y="500"/>
                  </a:lnTo>
                  <a:lnTo>
                    <a:pt x="468" y="503"/>
                  </a:lnTo>
                  <a:lnTo>
                    <a:pt x="469" y="509"/>
                  </a:lnTo>
                  <a:lnTo>
                    <a:pt x="472" y="517"/>
                  </a:lnTo>
                  <a:lnTo>
                    <a:pt x="477" y="527"/>
                  </a:lnTo>
                  <a:lnTo>
                    <a:pt x="483" y="537"/>
                  </a:lnTo>
                  <a:lnTo>
                    <a:pt x="493" y="545"/>
                  </a:lnTo>
                  <a:lnTo>
                    <a:pt x="505" y="551"/>
                  </a:lnTo>
                  <a:lnTo>
                    <a:pt x="520" y="554"/>
                  </a:lnTo>
                  <a:lnTo>
                    <a:pt x="536" y="551"/>
                  </a:lnTo>
                  <a:lnTo>
                    <a:pt x="548" y="545"/>
                  </a:lnTo>
                  <a:lnTo>
                    <a:pt x="557" y="537"/>
                  </a:lnTo>
                  <a:lnTo>
                    <a:pt x="563" y="527"/>
                  </a:lnTo>
                  <a:lnTo>
                    <a:pt x="570" y="517"/>
                  </a:lnTo>
                  <a:lnTo>
                    <a:pt x="573" y="510"/>
                  </a:lnTo>
                  <a:lnTo>
                    <a:pt x="573" y="508"/>
                  </a:lnTo>
                  <a:lnTo>
                    <a:pt x="573" y="79"/>
                  </a:lnTo>
                  <a:lnTo>
                    <a:pt x="572" y="68"/>
                  </a:lnTo>
                  <a:lnTo>
                    <a:pt x="561" y="47"/>
                  </a:lnTo>
                  <a:lnTo>
                    <a:pt x="546" y="28"/>
                  </a:lnTo>
                  <a:lnTo>
                    <a:pt x="528" y="14"/>
                  </a:lnTo>
                  <a:lnTo>
                    <a:pt x="506" y="4"/>
                  </a:lnTo>
                  <a:lnTo>
                    <a:pt x="485" y="0"/>
                  </a:lnTo>
                  <a:lnTo>
                    <a:pt x="94" y="0"/>
                  </a:lnTo>
                  <a:close/>
                </a:path>
              </a:pathLst>
            </a:custGeom>
            <a:solidFill>
              <a:srgbClr val="4EA7EA"/>
            </a:solidFill>
            <a:ln w="0">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pitchFamily="34" charset="0"/>
              </a:endParaRPr>
            </a:p>
          </p:txBody>
        </p:sp>
      </p:grpSp>
      <p:grpSp>
        <p:nvGrpSpPr>
          <p:cNvPr id="54" name="Group 23"/>
          <p:cNvGrpSpPr>
            <a:grpSpLocks/>
          </p:cNvGrpSpPr>
          <p:nvPr/>
        </p:nvGrpSpPr>
        <p:grpSpPr bwMode="auto">
          <a:xfrm>
            <a:off x="3567113" y="3972843"/>
            <a:ext cx="790575" cy="1976437"/>
            <a:chOff x="2880" y="1344"/>
            <a:chExt cx="498" cy="1245"/>
          </a:xfrm>
        </p:grpSpPr>
        <p:sp>
          <p:nvSpPr>
            <p:cNvPr id="55" name="Freeform 24"/>
            <p:cNvSpPr>
              <a:spLocks/>
            </p:cNvSpPr>
            <p:nvPr/>
          </p:nvSpPr>
          <p:spPr bwMode="gray">
            <a:xfrm>
              <a:off x="3001" y="1344"/>
              <a:ext cx="233" cy="254"/>
            </a:xfrm>
            <a:custGeom>
              <a:avLst/>
              <a:gdLst>
                <a:gd name="T0" fmla="*/ 30 w 267"/>
                <a:gd name="T1" fmla="*/ 0 h 292"/>
                <a:gd name="T2" fmla="*/ 36 w 267"/>
                <a:gd name="T3" fmla="*/ 3 h 292"/>
                <a:gd name="T4" fmla="*/ 41 w 267"/>
                <a:gd name="T5" fmla="*/ 3 h 292"/>
                <a:gd name="T6" fmla="*/ 47 w 267"/>
                <a:gd name="T7" fmla="*/ 6 h 292"/>
                <a:gd name="T8" fmla="*/ 51 w 267"/>
                <a:gd name="T9" fmla="*/ 9 h 292"/>
                <a:gd name="T10" fmla="*/ 55 w 267"/>
                <a:gd name="T11" fmla="*/ 14 h 292"/>
                <a:gd name="T12" fmla="*/ 57 w 267"/>
                <a:gd name="T13" fmla="*/ 18 h 292"/>
                <a:gd name="T14" fmla="*/ 59 w 267"/>
                <a:gd name="T15" fmla="*/ 24 h 292"/>
                <a:gd name="T16" fmla="*/ 59 w 267"/>
                <a:gd name="T17" fmla="*/ 32 h 292"/>
                <a:gd name="T18" fmla="*/ 59 w 267"/>
                <a:gd name="T19" fmla="*/ 37 h 292"/>
                <a:gd name="T20" fmla="*/ 57 w 267"/>
                <a:gd name="T21" fmla="*/ 43 h 292"/>
                <a:gd name="T22" fmla="*/ 55 w 267"/>
                <a:gd name="T23" fmla="*/ 49 h 292"/>
                <a:gd name="T24" fmla="*/ 51 w 267"/>
                <a:gd name="T25" fmla="*/ 54 h 292"/>
                <a:gd name="T26" fmla="*/ 47 w 267"/>
                <a:gd name="T27" fmla="*/ 58 h 292"/>
                <a:gd name="T28" fmla="*/ 41 w 267"/>
                <a:gd name="T29" fmla="*/ 60 h 292"/>
                <a:gd name="T30" fmla="*/ 36 w 267"/>
                <a:gd name="T31" fmla="*/ 63 h 292"/>
                <a:gd name="T32" fmla="*/ 30 w 267"/>
                <a:gd name="T33" fmla="*/ 64 h 292"/>
                <a:gd name="T34" fmla="*/ 23 w 267"/>
                <a:gd name="T35" fmla="*/ 63 h 292"/>
                <a:gd name="T36" fmla="*/ 17 w 267"/>
                <a:gd name="T37" fmla="*/ 59 h 292"/>
                <a:gd name="T38" fmla="*/ 11 w 267"/>
                <a:gd name="T39" fmla="*/ 56 h 292"/>
                <a:gd name="T40" fmla="*/ 7 w 267"/>
                <a:gd name="T41" fmla="*/ 51 h 292"/>
                <a:gd name="T42" fmla="*/ 3 w 267"/>
                <a:gd name="T43" fmla="*/ 44 h 292"/>
                <a:gd name="T44" fmla="*/ 3 w 267"/>
                <a:gd name="T45" fmla="*/ 37 h 292"/>
                <a:gd name="T46" fmla="*/ 0 w 267"/>
                <a:gd name="T47" fmla="*/ 32 h 292"/>
                <a:gd name="T48" fmla="*/ 3 w 267"/>
                <a:gd name="T49" fmla="*/ 24 h 292"/>
                <a:gd name="T50" fmla="*/ 3 w 267"/>
                <a:gd name="T51" fmla="*/ 17 h 292"/>
                <a:gd name="T52" fmla="*/ 7 w 267"/>
                <a:gd name="T53" fmla="*/ 11 h 292"/>
                <a:gd name="T54" fmla="*/ 11 w 267"/>
                <a:gd name="T55" fmla="*/ 7 h 292"/>
                <a:gd name="T56" fmla="*/ 17 w 267"/>
                <a:gd name="T57" fmla="*/ 3 h 292"/>
                <a:gd name="T58" fmla="*/ 23 w 267"/>
                <a:gd name="T59" fmla="*/ 3 h 292"/>
                <a:gd name="T60" fmla="*/ 30 w 267"/>
                <a:gd name="T61" fmla="*/ 0 h 29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67"/>
                <a:gd name="T94" fmla="*/ 0 h 292"/>
                <a:gd name="T95" fmla="*/ 267 w 267"/>
                <a:gd name="T96" fmla="*/ 292 h 29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67" h="292">
                  <a:moveTo>
                    <a:pt x="133" y="0"/>
                  </a:moveTo>
                  <a:lnTo>
                    <a:pt x="161" y="3"/>
                  </a:lnTo>
                  <a:lnTo>
                    <a:pt x="186" y="12"/>
                  </a:lnTo>
                  <a:lnTo>
                    <a:pt x="209" y="25"/>
                  </a:lnTo>
                  <a:lnTo>
                    <a:pt x="228" y="42"/>
                  </a:lnTo>
                  <a:lnTo>
                    <a:pt x="245" y="64"/>
                  </a:lnTo>
                  <a:lnTo>
                    <a:pt x="257" y="88"/>
                  </a:lnTo>
                  <a:lnTo>
                    <a:pt x="265" y="116"/>
                  </a:lnTo>
                  <a:lnTo>
                    <a:pt x="267" y="146"/>
                  </a:lnTo>
                  <a:lnTo>
                    <a:pt x="265" y="175"/>
                  </a:lnTo>
                  <a:lnTo>
                    <a:pt x="257" y="203"/>
                  </a:lnTo>
                  <a:lnTo>
                    <a:pt x="245" y="227"/>
                  </a:lnTo>
                  <a:lnTo>
                    <a:pt x="228" y="249"/>
                  </a:lnTo>
                  <a:lnTo>
                    <a:pt x="209" y="267"/>
                  </a:lnTo>
                  <a:lnTo>
                    <a:pt x="186" y="281"/>
                  </a:lnTo>
                  <a:lnTo>
                    <a:pt x="161" y="289"/>
                  </a:lnTo>
                  <a:lnTo>
                    <a:pt x="133" y="292"/>
                  </a:lnTo>
                  <a:lnTo>
                    <a:pt x="103" y="288"/>
                  </a:lnTo>
                  <a:lnTo>
                    <a:pt x="75" y="277"/>
                  </a:lnTo>
                  <a:lnTo>
                    <a:pt x="51" y="260"/>
                  </a:lnTo>
                  <a:lnTo>
                    <a:pt x="29" y="237"/>
                  </a:lnTo>
                  <a:lnTo>
                    <a:pt x="13" y="210"/>
                  </a:lnTo>
                  <a:lnTo>
                    <a:pt x="4" y="178"/>
                  </a:lnTo>
                  <a:lnTo>
                    <a:pt x="0" y="146"/>
                  </a:lnTo>
                  <a:lnTo>
                    <a:pt x="4" y="113"/>
                  </a:lnTo>
                  <a:lnTo>
                    <a:pt x="13" y="81"/>
                  </a:lnTo>
                  <a:lnTo>
                    <a:pt x="29" y="54"/>
                  </a:lnTo>
                  <a:lnTo>
                    <a:pt x="51" y="32"/>
                  </a:lnTo>
                  <a:lnTo>
                    <a:pt x="75" y="14"/>
                  </a:lnTo>
                  <a:lnTo>
                    <a:pt x="103" y="3"/>
                  </a:lnTo>
                  <a:lnTo>
                    <a:pt x="133" y="0"/>
                  </a:lnTo>
                  <a:close/>
                </a:path>
              </a:pathLst>
            </a:custGeom>
            <a:solidFill>
              <a:srgbClr val="4EA7EA"/>
            </a:solidFill>
            <a:ln w="0">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pitchFamily="34" charset="0"/>
              </a:endParaRPr>
            </a:p>
          </p:txBody>
        </p:sp>
        <p:sp>
          <p:nvSpPr>
            <p:cNvPr id="56" name="Freeform 25"/>
            <p:cNvSpPr>
              <a:spLocks/>
            </p:cNvSpPr>
            <p:nvPr/>
          </p:nvSpPr>
          <p:spPr bwMode="gray">
            <a:xfrm>
              <a:off x="2880" y="1625"/>
              <a:ext cx="498" cy="964"/>
            </a:xfrm>
            <a:custGeom>
              <a:avLst/>
              <a:gdLst>
                <a:gd name="T0" fmla="*/ 16 w 573"/>
                <a:gd name="T1" fmla="*/ 3 h 1111"/>
                <a:gd name="T2" fmla="*/ 7 w 573"/>
                <a:gd name="T3" fmla="*/ 7 h 1111"/>
                <a:gd name="T4" fmla="*/ 3 w 573"/>
                <a:gd name="T5" fmla="*/ 16 h 1111"/>
                <a:gd name="T6" fmla="*/ 0 w 573"/>
                <a:gd name="T7" fmla="*/ 107 h 1111"/>
                <a:gd name="T8" fmla="*/ 1 w 573"/>
                <a:gd name="T9" fmla="*/ 108 h 1111"/>
                <a:gd name="T10" fmla="*/ 3 w 573"/>
                <a:gd name="T11" fmla="*/ 111 h 1111"/>
                <a:gd name="T12" fmla="*/ 6 w 573"/>
                <a:gd name="T13" fmla="*/ 115 h 1111"/>
                <a:gd name="T14" fmla="*/ 12 w 573"/>
                <a:gd name="T15" fmla="*/ 117 h 1111"/>
                <a:gd name="T16" fmla="*/ 18 w 573"/>
                <a:gd name="T17" fmla="*/ 116 h 1111"/>
                <a:gd name="T18" fmla="*/ 21 w 573"/>
                <a:gd name="T19" fmla="*/ 112 h 1111"/>
                <a:gd name="T20" fmla="*/ 23 w 573"/>
                <a:gd name="T21" fmla="*/ 108 h 1111"/>
                <a:gd name="T22" fmla="*/ 23 w 573"/>
                <a:gd name="T23" fmla="*/ 105 h 1111"/>
                <a:gd name="T24" fmla="*/ 23 w 573"/>
                <a:gd name="T25" fmla="*/ 36 h 1111"/>
                <a:gd name="T26" fmla="*/ 28 w 573"/>
                <a:gd name="T27" fmla="*/ 225 h 1111"/>
                <a:gd name="T28" fmla="*/ 29 w 573"/>
                <a:gd name="T29" fmla="*/ 225 h 1111"/>
                <a:gd name="T30" fmla="*/ 32 w 573"/>
                <a:gd name="T31" fmla="*/ 229 h 1111"/>
                <a:gd name="T32" fmla="*/ 37 w 573"/>
                <a:gd name="T33" fmla="*/ 232 h 1111"/>
                <a:gd name="T34" fmla="*/ 43 w 573"/>
                <a:gd name="T35" fmla="*/ 233 h 1111"/>
                <a:gd name="T36" fmla="*/ 48 w 573"/>
                <a:gd name="T37" fmla="*/ 233 h 1111"/>
                <a:gd name="T38" fmla="*/ 55 w 573"/>
                <a:gd name="T39" fmla="*/ 231 h 1111"/>
                <a:gd name="T40" fmla="*/ 58 w 573"/>
                <a:gd name="T41" fmla="*/ 226 h 1111"/>
                <a:gd name="T42" fmla="*/ 59 w 573"/>
                <a:gd name="T43" fmla="*/ 225 h 1111"/>
                <a:gd name="T44" fmla="*/ 59 w 573"/>
                <a:gd name="T45" fmla="*/ 105 h 1111"/>
                <a:gd name="T46" fmla="*/ 63 w 573"/>
                <a:gd name="T47" fmla="*/ 105 h 1111"/>
                <a:gd name="T48" fmla="*/ 63 w 573"/>
                <a:gd name="T49" fmla="*/ 112 h 1111"/>
                <a:gd name="T50" fmla="*/ 64 w 573"/>
                <a:gd name="T51" fmla="*/ 124 h 1111"/>
                <a:gd name="T52" fmla="*/ 64 w 573"/>
                <a:gd name="T53" fmla="*/ 140 h 1111"/>
                <a:gd name="T54" fmla="*/ 64 w 573"/>
                <a:gd name="T55" fmla="*/ 157 h 1111"/>
                <a:gd name="T56" fmla="*/ 64 w 573"/>
                <a:gd name="T57" fmla="*/ 175 h 1111"/>
                <a:gd name="T58" fmla="*/ 65 w 573"/>
                <a:gd name="T59" fmla="*/ 195 h 1111"/>
                <a:gd name="T60" fmla="*/ 65 w 573"/>
                <a:gd name="T61" fmla="*/ 211 h 1111"/>
                <a:gd name="T62" fmla="*/ 65 w 573"/>
                <a:gd name="T63" fmla="*/ 225 h 1111"/>
                <a:gd name="T64" fmla="*/ 66 w 573"/>
                <a:gd name="T65" fmla="*/ 225 h 1111"/>
                <a:gd name="T66" fmla="*/ 68 w 573"/>
                <a:gd name="T67" fmla="*/ 229 h 1111"/>
                <a:gd name="T68" fmla="*/ 72 w 573"/>
                <a:gd name="T69" fmla="*/ 231 h 1111"/>
                <a:gd name="T70" fmla="*/ 79 w 573"/>
                <a:gd name="T71" fmla="*/ 233 h 1111"/>
                <a:gd name="T72" fmla="*/ 88 w 573"/>
                <a:gd name="T73" fmla="*/ 231 h 1111"/>
                <a:gd name="T74" fmla="*/ 92 w 573"/>
                <a:gd name="T75" fmla="*/ 229 h 1111"/>
                <a:gd name="T76" fmla="*/ 93 w 573"/>
                <a:gd name="T77" fmla="*/ 225 h 1111"/>
                <a:gd name="T78" fmla="*/ 94 w 573"/>
                <a:gd name="T79" fmla="*/ 225 h 1111"/>
                <a:gd name="T80" fmla="*/ 100 w 573"/>
                <a:gd name="T81" fmla="*/ 36 h 1111"/>
                <a:gd name="T82" fmla="*/ 101 w 573"/>
                <a:gd name="T83" fmla="*/ 105 h 1111"/>
                <a:gd name="T84" fmla="*/ 101 w 573"/>
                <a:gd name="T85" fmla="*/ 108 h 1111"/>
                <a:gd name="T86" fmla="*/ 103 w 573"/>
                <a:gd name="T87" fmla="*/ 114 h 1111"/>
                <a:gd name="T88" fmla="*/ 108 w 573"/>
                <a:gd name="T89" fmla="*/ 116 h 1111"/>
                <a:gd name="T90" fmla="*/ 115 w 573"/>
                <a:gd name="T91" fmla="*/ 116 h 1111"/>
                <a:gd name="T92" fmla="*/ 119 w 573"/>
                <a:gd name="T93" fmla="*/ 114 h 1111"/>
                <a:gd name="T94" fmla="*/ 122 w 573"/>
                <a:gd name="T95" fmla="*/ 108 h 1111"/>
                <a:gd name="T96" fmla="*/ 123 w 573"/>
                <a:gd name="T97" fmla="*/ 106 h 1111"/>
                <a:gd name="T98" fmla="*/ 123 w 573"/>
                <a:gd name="T99" fmla="*/ 14 h 1111"/>
                <a:gd name="T100" fmla="*/ 117 w 573"/>
                <a:gd name="T101" fmla="*/ 6 h 1111"/>
                <a:gd name="T102" fmla="*/ 108 w 573"/>
                <a:gd name="T103" fmla="*/ 3 h 1111"/>
                <a:gd name="T104" fmla="*/ 20 w 573"/>
                <a:gd name="T105" fmla="*/ 0 h 111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73"/>
                <a:gd name="T160" fmla="*/ 0 h 1111"/>
                <a:gd name="T161" fmla="*/ 573 w 573"/>
                <a:gd name="T162" fmla="*/ 1111 h 111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73" h="1111">
                  <a:moveTo>
                    <a:pt x="94" y="0"/>
                  </a:moveTo>
                  <a:lnTo>
                    <a:pt x="72" y="5"/>
                  </a:lnTo>
                  <a:lnTo>
                    <a:pt x="50" y="16"/>
                  </a:lnTo>
                  <a:lnTo>
                    <a:pt x="30" y="32"/>
                  </a:lnTo>
                  <a:lnTo>
                    <a:pt x="15" y="53"/>
                  </a:lnTo>
                  <a:lnTo>
                    <a:pt x="4" y="75"/>
                  </a:lnTo>
                  <a:lnTo>
                    <a:pt x="0" y="99"/>
                  </a:lnTo>
                  <a:lnTo>
                    <a:pt x="0" y="509"/>
                  </a:lnTo>
                  <a:lnTo>
                    <a:pt x="0" y="511"/>
                  </a:lnTo>
                  <a:lnTo>
                    <a:pt x="1" y="516"/>
                  </a:lnTo>
                  <a:lnTo>
                    <a:pt x="4" y="525"/>
                  </a:lnTo>
                  <a:lnTo>
                    <a:pt x="9" y="533"/>
                  </a:lnTo>
                  <a:lnTo>
                    <a:pt x="16" y="543"/>
                  </a:lnTo>
                  <a:lnTo>
                    <a:pt x="26" y="550"/>
                  </a:lnTo>
                  <a:lnTo>
                    <a:pt x="39" y="556"/>
                  </a:lnTo>
                  <a:lnTo>
                    <a:pt x="56" y="557"/>
                  </a:lnTo>
                  <a:lnTo>
                    <a:pt x="72" y="556"/>
                  </a:lnTo>
                  <a:lnTo>
                    <a:pt x="84" y="551"/>
                  </a:lnTo>
                  <a:lnTo>
                    <a:pt x="92" y="543"/>
                  </a:lnTo>
                  <a:lnTo>
                    <a:pt x="100" y="534"/>
                  </a:lnTo>
                  <a:lnTo>
                    <a:pt x="103" y="525"/>
                  </a:lnTo>
                  <a:lnTo>
                    <a:pt x="106" y="516"/>
                  </a:lnTo>
                  <a:lnTo>
                    <a:pt x="107" y="508"/>
                  </a:lnTo>
                  <a:lnTo>
                    <a:pt x="108" y="503"/>
                  </a:lnTo>
                  <a:lnTo>
                    <a:pt x="108" y="500"/>
                  </a:lnTo>
                  <a:lnTo>
                    <a:pt x="108" y="166"/>
                  </a:lnTo>
                  <a:lnTo>
                    <a:pt x="134" y="167"/>
                  </a:lnTo>
                  <a:lnTo>
                    <a:pt x="135" y="1066"/>
                  </a:lnTo>
                  <a:lnTo>
                    <a:pt x="136" y="1068"/>
                  </a:lnTo>
                  <a:lnTo>
                    <a:pt x="138" y="1073"/>
                  </a:lnTo>
                  <a:lnTo>
                    <a:pt x="143" y="1080"/>
                  </a:lnTo>
                  <a:lnTo>
                    <a:pt x="151" y="1089"/>
                  </a:lnTo>
                  <a:lnTo>
                    <a:pt x="162" y="1097"/>
                  </a:lnTo>
                  <a:lnTo>
                    <a:pt x="174" y="1105"/>
                  </a:lnTo>
                  <a:lnTo>
                    <a:pt x="189" y="1110"/>
                  </a:lnTo>
                  <a:lnTo>
                    <a:pt x="199" y="1111"/>
                  </a:lnTo>
                  <a:lnTo>
                    <a:pt x="217" y="1111"/>
                  </a:lnTo>
                  <a:lnTo>
                    <a:pt x="227" y="1110"/>
                  </a:lnTo>
                  <a:lnTo>
                    <a:pt x="243" y="1105"/>
                  </a:lnTo>
                  <a:lnTo>
                    <a:pt x="255" y="1097"/>
                  </a:lnTo>
                  <a:lnTo>
                    <a:pt x="265" y="1089"/>
                  </a:lnTo>
                  <a:lnTo>
                    <a:pt x="272" y="1080"/>
                  </a:lnTo>
                  <a:lnTo>
                    <a:pt x="276" y="1073"/>
                  </a:lnTo>
                  <a:lnTo>
                    <a:pt x="278" y="1068"/>
                  </a:lnTo>
                  <a:lnTo>
                    <a:pt x="279" y="1066"/>
                  </a:lnTo>
                  <a:lnTo>
                    <a:pt x="279" y="499"/>
                  </a:lnTo>
                  <a:lnTo>
                    <a:pt x="302" y="499"/>
                  </a:lnTo>
                  <a:lnTo>
                    <a:pt x="302" y="503"/>
                  </a:lnTo>
                  <a:lnTo>
                    <a:pt x="302" y="515"/>
                  </a:lnTo>
                  <a:lnTo>
                    <a:pt x="302" y="534"/>
                  </a:lnTo>
                  <a:lnTo>
                    <a:pt x="302" y="560"/>
                  </a:lnTo>
                  <a:lnTo>
                    <a:pt x="304" y="590"/>
                  </a:lnTo>
                  <a:lnTo>
                    <a:pt x="304" y="626"/>
                  </a:lnTo>
                  <a:lnTo>
                    <a:pt x="304" y="664"/>
                  </a:lnTo>
                  <a:lnTo>
                    <a:pt x="304" y="706"/>
                  </a:lnTo>
                  <a:lnTo>
                    <a:pt x="304" y="750"/>
                  </a:lnTo>
                  <a:lnTo>
                    <a:pt x="304" y="793"/>
                  </a:lnTo>
                  <a:lnTo>
                    <a:pt x="304" y="838"/>
                  </a:lnTo>
                  <a:lnTo>
                    <a:pt x="305" y="882"/>
                  </a:lnTo>
                  <a:lnTo>
                    <a:pt x="305" y="926"/>
                  </a:lnTo>
                  <a:lnTo>
                    <a:pt x="305" y="966"/>
                  </a:lnTo>
                  <a:lnTo>
                    <a:pt x="305" y="1004"/>
                  </a:lnTo>
                  <a:lnTo>
                    <a:pt x="305" y="1037"/>
                  </a:lnTo>
                  <a:lnTo>
                    <a:pt x="305" y="1066"/>
                  </a:lnTo>
                  <a:lnTo>
                    <a:pt x="305" y="1067"/>
                  </a:lnTo>
                  <a:lnTo>
                    <a:pt x="306" y="1073"/>
                  </a:lnTo>
                  <a:lnTo>
                    <a:pt x="310" y="1079"/>
                  </a:lnTo>
                  <a:lnTo>
                    <a:pt x="315" y="1088"/>
                  </a:lnTo>
                  <a:lnTo>
                    <a:pt x="323" y="1096"/>
                  </a:lnTo>
                  <a:lnTo>
                    <a:pt x="335" y="1103"/>
                  </a:lnTo>
                  <a:lnTo>
                    <a:pt x="351" y="1108"/>
                  </a:lnTo>
                  <a:lnTo>
                    <a:pt x="372" y="1111"/>
                  </a:lnTo>
                  <a:lnTo>
                    <a:pt x="392" y="1108"/>
                  </a:lnTo>
                  <a:lnTo>
                    <a:pt x="408" y="1103"/>
                  </a:lnTo>
                  <a:lnTo>
                    <a:pt x="420" y="1096"/>
                  </a:lnTo>
                  <a:lnTo>
                    <a:pt x="429" y="1089"/>
                  </a:lnTo>
                  <a:lnTo>
                    <a:pt x="434" y="1080"/>
                  </a:lnTo>
                  <a:lnTo>
                    <a:pt x="437" y="1073"/>
                  </a:lnTo>
                  <a:lnTo>
                    <a:pt x="438" y="1068"/>
                  </a:lnTo>
                  <a:lnTo>
                    <a:pt x="438" y="1067"/>
                  </a:lnTo>
                  <a:lnTo>
                    <a:pt x="440" y="166"/>
                  </a:lnTo>
                  <a:lnTo>
                    <a:pt x="466" y="166"/>
                  </a:lnTo>
                  <a:lnTo>
                    <a:pt x="466" y="500"/>
                  </a:lnTo>
                  <a:lnTo>
                    <a:pt x="468" y="503"/>
                  </a:lnTo>
                  <a:lnTo>
                    <a:pt x="469" y="509"/>
                  </a:lnTo>
                  <a:lnTo>
                    <a:pt x="472" y="517"/>
                  </a:lnTo>
                  <a:lnTo>
                    <a:pt x="477" y="527"/>
                  </a:lnTo>
                  <a:lnTo>
                    <a:pt x="483" y="537"/>
                  </a:lnTo>
                  <a:lnTo>
                    <a:pt x="493" y="545"/>
                  </a:lnTo>
                  <a:lnTo>
                    <a:pt x="505" y="551"/>
                  </a:lnTo>
                  <a:lnTo>
                    <a:pt x="520" y="554"/>
                  </a:lnTo>
                  <a:lnTo>
                    <a:pt x="536" y="551"/>
                  </a:lnTo>
                  <a:lnTo>
                    <a:pt x="548" y="545"/>
                  </a:lnTo>
                  <a:lnTo>
                    <a:pt x="557" y="537"/>
                  </a:lnTo>
                  <a:lnTo>
                    <a:pt x="563" y="527"/>
                  </a:lnTo>
                  <a:lnTo>
                    <a:pt x="570" y="517"/>
                  </a:lnTo>
                  <a:lnTo>
                    <a:pt x="573" y="510"/>
                  </a:lnTo>
                  <a:lnTo>
                    <a:pt x="573" y="508"/>
                  </a:lnTo>
                  <a:lnTo>
                    <a:pt x="573" y="79"/>
                  </a:lnTo>
                  <a:lnTo>
                    <a:pt x="572" y="68"/>
                  </a:lnTo>
                  <a:lnTo>
                    <a:pt x="561" y="47"/>
                  </a:lnTo>
                  <a:lnTo>
                    <a:pt x="546" y="28"/>
                  </a:lnTo>
                  <a:lnTo>
                    <a:pt x="528" y="14"/>
                  </a:lnTo>
                  <a:lnTo>
                    <a:pt x="506" y="4"/>
                  </a:lnTo>
                  <a:lnTo>
                    <a:pt x="485" y="0"/>
                  </a:lnTo>
                  <a:lnTo>
                    <a:pt x="94" y="0"/>
                  </a:lnTo>
                  <a:close/>
                </a:path>
              </a:pathLst>
            </a:custGeom>
            <a:solidFill>
              <a:srgbClr val="4EA7EA"/>
            </a:solidFill>
            <a:ln w="0">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pitchFamily="34" charset="0"/>
              </a:endParaRPr>
            </a:p>
          </p:txBody>
        </p:sp>
      </p:grpSp>
      <p:sp>
        <p:nvSpPr>
          <p:cNvPr id="2" name="TextBox 1"/>
          <p:cNvSpPr txBox="1"/>
          <p:nvPr/>
        </p:nvSpPr>
        <p:spPr>
          <a:xfrm>
            <a:off x="1345314" y="1911023"/>
            <a:ext cx="6412799" cy="1661993"/>
          </a:xfrm>
          <a:prstGeom prst="rect">
            <a:avLst/>
          </a:prstGeom>
          <a:noFill/>
        </p:spPr>
        <p:txBody>
          <a:bodyPr wrap="square" rtlCol="0">
            <a:spAutoFit/>
          </a:bodyPr>
          <a:lstStyle/>
          <a:p>
            <a:r>
              <a:rPr lang="zh-CN" altLang="en-US" sz="2800" b="1" dirty="0">
                <a:solidFill>
                  <a:schemeClr val="tx2"/>
                </a:solidFill>
                <a:latin typeface="仿宋_GB2312" panose="02010609030101010101" pitchFamily="49" charset="-122"/>
                <a:ea typeface="仿宋_GB2312" panose="02010609030101010101" pitchFamily="49" charset="-122"/>
              </a:rPr>
              <a:t>事业单位法人证书由各省按照规格要求组织印制，证书样品报送国家事业单位登记管理局备案</a:t>
            </a:r>
            <a:endParaRPr lang="en-US" altLang="zh-CN" sz="2800" b="1" dirty="0">
              <a:solidFill>
                <a:schemeClr val="tx2"/>
              </a:solidFill>
              <a:latin typeface="仿宋_GB2312" panose="02010609030101010101" pitchFamily="49" charset="-122"/>
              <a:ea typeface="仿宋_GB2312" panose="02010609030101010101" pitchFamily="49" charset="-122"/>
            </a:endParaRPr>
          </a:p>
          <a:p>
            <a:endParaRPr lang="zh-CN" altLang="en-US" dirty="0"/>
          </a:p>
        </p:txBody>
      </p:sp>
    </p:spTree>
    <p:extLst>
      <p:ext uri="{BB962C8B-B14F-4D97-AF65-F5344CB8AC3E}">
        <p14:creationId xmlns:p14="http://schemas.microsoft.com/office/powerpoint/2010/main" val="1717927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日期占位符 3"/>
          <p:cNvSpPr>
            <a:spLocks noGrp="1"/>
          </p:cNvSpPr>
          <p:nvPr>
            <p:ph type="dt" sz="quarter" idx="10"/>
          </p:nvPr>
        </p:nvSpPr>
        <p:spPr/>
        <p:txBody>
          <a:bodyPr/>
          <a:lstStyle/>
          <a:p>
            <a:pPr>
              <a:defRPr/>
            </a:pPr>
            <a:r>
              <a:rPr lang="en-US" altLang="zh-CN" dirty="0" smtClean="0"/>
              <a:t>www.conac.cn</a:t>
            </a:r>
            <a:endParaRPr lang="en-US" altLang="zh-CN" dirty="0"/>
          </a:p>
        </p:txBody>
      </p:sp>
      <p:sp>
        <p:nvSpPr>
          <p:cNvPr id="12291" name="Rectangle 2"/>
          <p:cNvSpPr>
            <a:spLocks noGrp="1" noChangeArrowheads="1"/>
          </p:cNvSpPr>
          <p:nvPr>
            <p:ph type="title"/>
          </p:nvPr>
        </p:nvSpPr>
        <p:spPr/>
        <p:txBody>
          <a:bodyPr/>
          <a:lstStyle/>
          <a:p>
            <a:pPr eaLnBrk="1" hangingPunct="1"/>
            <a:r>
              <a:rPr lang="zh-CN" altLang="en-US" dirty="0" smtClean="0">
                <a:latin typeface="微软雅黑" pitchFamily="34" charset="-122"/>
                <a:ea typeface="微软雅黑" pitchFamily="34" charset="-122"/>
              </a:rPr>
              <a:t>系统变化</a:t>
            </a: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设立公告制作</a:t>
            </a:r>
            <a:endParaRPr lang="en-US" altLang="zh-CN" dirty="0" smtClean="0">
              <a:solidFill>
                <a:schemeClr val="accent1"/>
              </a:solidFill>
              <a:latin typeface="微软雅黑" pitchFamily="34" charset="-122"/>
              <a:ea typeface="微软雅黑" pitchFamily="34" charset="-122"/>
            </a:endParaRPr>
          </a:p>
        </p:txBody>
      </p:sp>
      <p:sp>
        <p:nvSpPr>
          <p:cNvPr id="12292" name="Text Box 3"/>
          <p:cNvSpPr txBox="1">
            <a:spLocks noChangeArrowheads="1"/>
          </p:cNvSpPr>
          <p:nvPr/>
        </p:nvSpPr>
        <p:spPr bwMode="auto">
          <a:xfrm>
            <a:off x="1660525" y="722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Font typeface="Wingdings" pitchFamily="2" charset="2"/>
              <a:buChar char="v"/>
              <a:defRPr sz="2400">
                <a:solidFill>
                  <a:schemeClr val="tx1"/>
                </a:solidFill>
                <a:latin typeface="Verdana" pitchFamily="34" charset="0"/>
              </a:defRPr>
            </a:lvl1pPr>
            <a:lvl2pPr marL="742950" indent="-285750" eaLnBrk="0" hangingPunct="0">
              <a:spcBef>
                <a:spcPct val="20000"/>
              </a:spcBef>
              <a:buClr>
                <a:schemeClr val="accent1"/>
              </a:buClr>
              <a:buFont typeface="Wingdings" pitchFamily="2" charset="2"/>
              <a:buChar char="§"/>
              <a:defRPr sz="28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zh-CN" altLang="zh-CN" sz="1800">
              <a:latin typeface="Arial" charset="0"/>
            </a:endParaRPr>
          </a:p>
        </p:txBody>
      </p:sp>
      <p:sp>
        <p:nvSpPr>
          <p:cNvPr id="1229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hlink"/>
              </a:buClr>
              <a:buFont typeface="Wingdings" pitchFamily="2" charset="2"/>
              <a:buChar char="v"/>
              <a:defRPr sz="2400">
                <a:solidFill>
                  <a:schemeClr val="tx1"/>
                </a:solidFill>
                <a:latin typeface="Verdana" pitchFamily="34" charset="0"/>
              </a:defRPr>
            </a:lvl1pPr>
            <a:lvl2pPr marL="742950" indent="-285750" eaLnBrk="0" hangingPunct="0">
              <a:spcBef>
                <a:spcPct val="20000"/>
              </a:spcBef>
              <a:buClr>
                <a:schemeClr val="accent1"/>
              </a:buClr>
              <a:buFont typeface="Wingdings" pitchFamily="2" charset="2"/>
              <a:buChar char="§"/>
              <a:defRPr sz="28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zh-CN" altLang="en-US" sz="1800">
              <a:latin typeface="Arial" charset="0"/>
            </a:endParaRPr>
          </a:p>
        </p:txBody>
      </p:sp>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307444"/>
            <a:ext cx="7776864" cy="5073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圆角矩形标注 8"/>
          <p:cNvSpPr/>
          <p:nvPr/>
        </p:nvSpPr>
        <p:spPr>
          <a:xfrm>
            <a:off x="3419872" y="5373216"/>
            <a:ext cx="1944216" cy="504056"/>
          </a:xfrm>
          <a:prstGeom prst="wedgeRoundRectCallout">
            <a:avLst>
              <a:gd name="adj1" fmla="val -35145"/>
              <a:gd name="adj2" fmla="val -126154"/>
              <a:gd name="adj3" fmla="val 16667"/>
            </a:avLst>
          </a:prstGeom>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zh-CN" altLang="en-US" sz="1600" b="1" dirty="0" smtClean="0"/>
              <a:t>统一社会信用代码</a:t>
            </a:r>
            <a:endParaRPr lang="en-US" altLang="zh-CN" sz="1600" b="1" dirty="0" smtClean="0"/>
          </a:p>
          <a:p>
            <a:pPr algn="ctr">
              <a:defRPr/>
            </a:pPr>
            <a:r>
              <a:rPr lang="zh-CN" altLang="en-US" sz="1600" dirty="0" smtClean="0"/>
              <a:t>替换</a:t>
            </a:r>
            <a:r>
              <a:rPr lang="zh-CN" altLang="en-US" sz="1600" b="1" dirty="0"/>
              <a:t>证书号</a:t>
            </a:r>
          </a:p>
        </p:txBody>
      </p:sp>
    </p:spTree>
    <p:extLst>
      <p:ext uri="{BB962C8B-B14F-4D97-AF65-F5344CB8AC3E}">
        <p14:creationId xmlns:p14="http://schemas.microsoft.com/office/powerpoint/2010/main" val="30627306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313005"/>
            <a:ext cx="8070676" cy="5068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6" name="日期占位符 3"/>
          <p:cNvSpPr>
            <a:spLocks noGrp="1"/>
          </p:cNvSpPr>
          <p:nvPr>
            <p:ph type="dt" sz="quarter" idx="10"/>
          </p:nvPr>
        </p:nvSpPr>
        <p:spPr/>
        <p:txBody>
          <a:bodyPr/>
          <a:lstStyle/>
          <a:p>
            <a:pPr>
              <a:defRPr/>
            </a:pPr>
            <a:r>
              <a:rPr lang="en-US" altLang="zh-CN" dirty="0" smtClean="0"/>
              <a:t>www.conac.cn</a:t>
            </a:r>
            <a:endParaRPr lang="en-US" altLang="zh-CN" dirty="0"/>
          </a:p>
        </p:txBody>
      </p:sp>
      <p:sp>
        <p:nvSpPr>
          <p:cNvPr id="12291" name="Rectangle 2"/>
          <p:cNvSpPr>
            <a:spLocks noGrp="1" noChangeArrowheads="1"/>
          </p:cNvSpPr>
          <p:nvPr>
            <p:ph type="title"/>
          </p:nvPr>
        </p:nvSpPr>
        <p:spPr/>
        <p:txBody>
          <a:bodyPr/>
          <a:lstStyle/>
          <a:p>
            <a:pPr eaLnBrk="1" hangingPunct="1"/>
            <a:r>
              <a:rPr lang="zh-CN" altLang="en-US" dirty="0" smtClean="0">
                <a:latin typeface="微软雅黑" pitchFamily="34" charset="-122"/>
                <a:ea typeface="微软雅黑" pitchFamily="34" charset="-122"/>
              </a:rPr>
              <a:t>系统变化</a:t>
            </a: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受理变更登记</a:t>
            </a:r>
            <a:endParaRPr lang="en-US" altLang="zh-CN" dirty="0" smtClean="0">
              <a:solidFill>
                <a:schemeClr val="accent1"/>
              </a:solidFill>
              <a:latin typeface="微软雅黑" pitchFamily="34" charset="-122"/>
              <a:ea typeface="微软雅黑" pitchFamily="34" charset="-122"/>
            </a:endParaRPr>
          </a:p>
        </p:txBody>
      </p:sp>
      <p:sp>
        <p:nvSpPr>
          <p:cNvPr id="12292" name="Text Box 3"/>
          <p:cNvSpPr txBox="1">
            <a:spLocks noChangeArrowheads="1"/>
          </p:cNvSpPr>
          <p:nvPr/>
        </p:nvSpPr>
        <p:spPr bwMode="auto">
          <a:xfrm>
            <a:off x="1660525" y="722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Font typeface="Wingdings" pitchFamily="2" charset="2"/>
              <a:buChar char="v"/>
              <a:defRPr sz="2400">
                <a:solidFill>
                  <a:schemeClr val="tx1"/>
                </a:solidFill>
                <a:latin typeface="Verdana" pitchFamily="34" charset="0"/>
              </a:defRPr>
            </a:lvl1pPr>
            <a:lvl2pPr marL="742950" indent="-285750" eaLnBrk="0" hangingPunct="0">
              <a:spcBef>
                <a:spcPct val="20000"/>
              </a:spcBef>
              <a:buClr>
                <a:schemeClr val="accent1"/>
              </a:buClr>
              <a:buFont typeface="Wingdings" pitchFamily="2" charset="2"/>
              <a:buChar char="§"/>
              <a:defRPr sz="28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zh-CN" altLang="zh-CN" sz="1800">
              <a:latin typeface="Arial" charset="0"/>
            </a:endParaRPr>
          </a:p>
        </p:txBody>
      </p:sp>
      <p:sp>
        <p:nvSpPr>
          <p:cNvPr id="1229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hlink"/>
              </a:buClr>
              <a:buFont typeface="Wingdings" pitchFamily="2" charset="2"/>
              <a:buChar char="v"/>
              <a:defRPr sz="2400">
                <a:solidFill>
                  <a:schemeClr val="tx1"/>
                </a:solidFill>
                <a:latin typeface="Verdana" pitchFamily="34" charset="0"/>
              </a:defRPr>
            </a:lvl1pPr>
            <a:lvl2pPr marL="742950" indent="-285750" eaLnBrk="0" hangingPunct="0">
              <a:spcBef>
                <a:spcPct val="20000"/>
              </a:spcBef>
              <a:buClr>
                <a:schemeClr val="accent1"/>
              </a:buClr>
              <a:buFont typeface="Wingdings" pitchFamily="2" charset="2"/>
              <a:buChar char="§"/>
              <a:defRPr sz="28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zh-CN" altLang="en-US" sz="1800">
              <a:latin typeface="Arial" charset="0"/>
            </a:endParaRPr>
          </a:p>
        </p:txBody>
      </p:sp>
      <p:sp>
        <p:nvSpPr>
          <p:cNvPr id="10" name="圆角矩形标注 9"/>
          <p:cNvSpPr/>
          <p:nvPr/>
        </p:nvSpPr>
        <p:spPr>
          <a:xfrm>
            <a:off x="3563651" y="5157192"/>
            <a:ext cx="1944453" cy="559903"/>
          </a:xfrm>
          <a:prstGeom prst="wedgeRoundRectCallout">
            <a:avLst>
              <a:gd name="adj1" fmla="val -56260"/>
              <a:gd name="adj2" fmla="val -109305"/>
              <a:gd name="adj3" fmla="val 16667"/>
            </a:avLst>
          </a:prstGeom>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zh-CN" altLang="en-US" sz="1600" b="1" dirty="0" smtClean="0"/>
              <a:t>统一社会信用代码</a:t>
            </a:r>
            <a:endParaRPr lang="en-US" altLang="zh-CN" sz="1600" b="1" dirty="0" smtClean="0"/>
          </a:p>
          <a:p>
            <a:pPr algn="ctr">
              <a:defRPr/>
            </a:pPr>
            <a:r>
              <a:rPr lang="zh-CN" altLang="en-US" sz="1600" dirty="0" smtClean="0"/>
              <a:t>替换</a:t>
            </a:r>
            <a:r>
              <a:rPr lang="zh-CN" altLang="en-US" sz="1600" b="1" dirty="0"/>
              <a:t>证书号</a:t>
            </a:r>
          </a:p>
        </p:txBody>
      </p:sp>
    </p:spTree>
    <p:extLst>
      <p:ext uri="{BB962C8B-B14F-4D97-AF65-F5344CB8AC3E}">
        <p14:creationId xmlns:p14="http://schemas.microsoft.com/office/powerpoint/2010/main" val="31302722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日期占位符 3"/>
          <p:cNvSpPr>
            <a:spLocks noGrp="1"/>
          </p:cNvSpPr>
          <p:nvPr>
            <p:ph type="dt" sz="quarter" idx="10"/>
          </p:nvPr>
        </p:nvSpPr>
        <p:spPr/>
        <p:txBody>
          <a:bodyPr/>
          <a:lstStyle/>
          <a:p>
            <a:pPr>
              <a:defRPr/>
            </a:pPr>
            <a:r>
              <a:rPr lang="en-US" altLang="zh-CN" dirty="0" smtClean="0"/>
              <a:t>www.conac.cn</a:t>
            </a:r>
            <a:endParaRPr lang="en-US" altLang="zh-CN" dirty="0"/>
          </a:p>
        </p:txBody>
      </p:sp>
      <p:sp>
        <p:nvSpPr>
          <p:cNvPr id="12291" name="Rectangle 2"/>
          <p:cNvSpPr>
            <a:spLocks noGrp="1" noChangeArrowheads="1"/>
          </p:cNvSpPr>
          <p:nvPr>
            <p:ph type="title"/>
          </p:nvPr>
        </p:nvSpPr>
        <p:spPr/>
        <p:txBody>
          <a:bodyPr/>
          <a:lstStyle/>
          <a:p>
            <a:pPr eaLnBrk="1" hangingPunct="1"/>
            <a:r>
              <a:rPr lang="zh-CN" altLang="en-US" dirty="0" smtClean="0">
                <a:latin typeface="微软雅黑" pitchFamily="34" charset="-122"/>
                <a:ea typeface="微软雅黑" pitchFamily="34" charset="-122"/>
              </a:rPr>
              <a:t>系统变化</a:t>
            </a: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变更登记</a:t>
            </a:r>
            <a:endParaRPr lang="en-US" altLang="zh-CN" dirty="0" smtClean="0">
              <a:solidFill>
                <a:schemeClr val="accent1"/>
              </a:solidFill>
              <a:latin typeface="微软雅黑" pitchFamily="34" charset="-122"/>
              <a:ea typeface="微软雅黑" pitchFamily="34" charset="-122"/>
            </a:endParaRPr>
          </a:p>
        </p:txBody>
      </p:sp>
      <p:sp>
        <p:nvSpPr>
          <p:cNvPr id="12292" name="Text Box 3"/>
          <p:cNvSpPr txBox="1">
            <a:spLocks noChangeArrowheads="1"/>
          </p:cNvSpPr>
          <p:nvPr/>
        </p:nvSpPr>
        <p:spPr bwMode="auto">
          <a:xfrm>
            <a:off x="1660525" y="722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Font typeface="Wingdings" pitchFamily="2" charset="2"/>
              <a:buChar char="v"/>
              <a:defRPr sz="2400">
                <a:solidFill>
                  <a:schemeClr val="tx1"/>
                </a:solidFill>
                <a:latin typeface="Verdana" pitchFamily="34" charset="0"/>
              </a:defRPr>
            </a:lvl1pPr>
            <a:lvl2pPr marL="742950" indent="-285750" eaLnBrk="0" hangingPunct="0">
              <a:spcBef>
                <a:spcPct val="20000"/>
              </a:spcBef>
              <a:buClr>
                <a:schemeClr val="accent1"/>
              </a:buClr>
              <a:buFont typeface="Wingdings" pitchFamily="2" charset="2"/>
              <a:buChar char="§"/>
              <a:defRPr sz="28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zh-CN" altLang="zh-CN" sz="1800">
              <a:latin typeface="Arial" charset="0"/>
            </a:endParaRPr>
          </a:p>
        </p:txBody>
      </p:sp>
      <p:sp>
        <p:nvSpPr>
          <p:cNvPr id="1229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hlink"/>
              </a:buClr>
              <a:buFont typeface="Wingdings" pitchFamily="2" charset="2"/>
              <a:buChar char="v"/>
              <a:defRPr sz="2400">
                <a:solidFill>
                  <a:schemeClr val="tx1"/>
                </a:solidFill>
                <a:latin typeface="Verdana" pitchFamily="34" charset="0"/>
              </a:defRPr>
            </a:lvl1pPr>
            <a:lvl2pPr marL="742950" indent="-285750" eaLnBrk="0" hangingPunct="0">
              <a:spcBef>
                <a:spcPct val="20000"/>
              </a:spcBef>
              <a:buClr>
                <a:schemeClr val="accent1"/>
              </a:buClr>
              <a:buFont typeface="Wingdings" pitchFamily="2" charset="2"/>
              <a:buChar char="§"/>
              <a:defRPr sz="28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zh-CN" altLang="en-US" sz="1800">
              <a:latin typeface="Arial" charset="0"/>
            </a:endParaRPr>
          </a:p>
        </p:txBody>
      </p:sp>
      <p:grpSp>
        <p:nvGrpSpPr>
          <p:cNvPr id="8" name="组合 3"/>
          <p:cNvGrpSpPr>
            <a:grpSpLocks/>
          </p:cNvGrpSpPr>
          <p:nvPr/>
        </p:nvGrpSpPr>
        <p:grpSpPr bwMode="auto">
          <a:xfrm rot="-5400000">
            <a:off x="899319" y="3058319"/>
            <a:ext cx="4111625" cy="1598613"/>
            <a:chOff x="564" y="1992"/>
            <a:chExt cx="2658" cy="984"/>
          </a:xfrm>
        </p:grpSpPr>
        <p:sp>
          <p:nvSpPr>
            <p:cNvPr id="9" name="任意多边形 4"/>
            <p:cNvSpPr>
              <a:spLocks/>
            </p:cNvSpPr>
            <p:nvPr/>
          </p:nvSpPr>
          <p:spPr bwMode="gray">
            <a:xfrm>
              <a:off x="564" y="2003"/>
              <a:ext cx="1197" cy="867"/>
            </a:xfrm>
            <a:custGeom>
              <a:avLst/>
              <a:gdLst>
                <a:gd name="T0" fmla="*/ 0 w 735"/>
                <a:gd name="T1" fmla="*/ 0 h 532"/>
                <a:gd name="T2" fmla="*/ 382 w 735"/>
                <a:gd name="T3" fmla="*/ 202 h 532"/>
                <a:gd name="T4" fmla="*/ 577 w 735"/>
                <a:gd name="T5" fmla="*/ 202 h 532"/>
                <a:gd name="T6" fmla="*/ 637 w 735"/>
                <a:gd name="T7" fmla="*/ 249 h 532"/>
                <a:gd name="T8" fmla="*/ 639 w 735"/>
                <a:gd name="T9" fmla="*/ 402 h 532"/>
                <a:gd name="T10" fmla="*/ 598 w 735"/>
                <a:gd name="T11" fmla="*/ 400 h 532"/>
                <a:gd name="T12" fmla="*/ 669 w 735"/>
                <a:gd name="T13" fmla="*/ 532 h 532"/>
                <a:gd name="T14" fmla="*/ 735 w 735"/>
                <a:gd name="T15" fmla="*/ 402 h 532"/>
                <a:gd name="T16" fmla="*/ 696 w 735"/>
                <a:gd name="T17" fmla="*/ 402 h 532"/>
                <a:gd name="T18" fmla="*/ 694 w 735"/>
                <a:gd name="T19" fmla="*/ 226 h 532"/>
                <a:gd name="T20" fmla="*/ 616 w 735"/>
                <a:gd name="T21" fmla="*/ 150 h 532"/>
                <a:gd name="T22" fmla="*/ 335 w 735"/>
                <a:gd name="T23" fmla="*/ 149 h 532"/>
                <a:gd name="T24" fmla="*/ 69 w 735"/>
                <a:gd name="T25" fmla="*/ 0 h 532"/>
                <a:gd name="T26" fmla="*/ 0 w 735"/>
                <a:gd name="T27" fmla="*/ 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rotWithShape="1">
              <a:gsLst>
                <a:gs pos="0">
                  <a:srgbClr val="17347D">
                    <a:gamma/>
                    <a:tint val="0"/>
                    <a:invGamma/>
                    <a:alpha val="0"/>
                  </a:srgbClr>
                </a:gs>
                <a:gs pos="100000">
                  <a:srgbClr val="17347D"/>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11" name="任意多边形 5"/>
            <p:cNvSpPr>
              <a:spLocks/>
            </p:cNvSpPr>
            <p:nvPr/>
          </p:nvSpPr>
          <p:spPr bwMode="gray">
            <a:xfrm>
              <a:off x="1773" y="1992"/>
              <a:ext cx="231" cy="984"/>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gradFill rotWithShape="1">
              <a:gsLst>
                <a:gs pos="0">
                  <a:srgbClr val="17347D">
                    <a:gamma/>
                    <a:tint val="0"/>
                    <a:invGamma/>
                    <a:alpha val="0"/>
                  </a:srgbClr>
                </a:gs>
                <a:gs pos="100000">
                  <a:srgbClr val="17347D"/>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12" name="任意多边形 6"/>
            <p:cNvSpPr>
              <a:spLocks/>
            </p:cNvSpPr>
            <p:nvPr/>
          </p:nvSpPr>
          <p:spPr bwMode="gray">
            <a:xfrm flipH="1">
              <a:off x="2025" y="2003"/>
              <a:ext cx="1197" cy="867"/>
            </a:xfrm>
            <a:custGeom>
              <a:avLst/>
              <a:gdLst>
                <a:gd name="T0" fmla="*/ 0 w 735"/>
                <a:gd name="T1" fmla="*/ 0 h 532"/>
                <a:gd name="T2" fmla="*/ 382 w 735"/>
                <a:gd name="T3" fmla="*/ 202 h 532"/>
                <a:gd name="T4" fmla="*/ 577 w 735"/>
                <a:gd name="T5" fmla="*/ 202 h 532"/>
                <a:gd name="T6" fmla="*/ 637 w 735"/>
                <a:gd name="T7" fmla="*/ 249 h 532"/>
                <a:gd name="T8" fmla="*/ 639 w 735"/>
                <a:gd name="T9" fmla="*/ 402 h 532"/>
                <a:gd name="T10" fmla="*/ 598 w 735"/>
                <a:gd name="T11" fmla="*/ 400 h 532"/>
                <a:gd name="T12" fmla="*/ 669 w 735"/>
                <a:gd name="T13" fmla="*/ 532 h 532"/>
                <a:gd name="T14" fmla="*/ 735 w 735"/>
                <a:gd name="T15" fmla="*/ 402 h 532"/>
                <a:gd name="T16" fmla="*/ 696 w 735"/>
                <a:gd name="T17" fmla="*/ 402 h 532"/>
                <a:gd name="T18" fmla="*/ 694 w 735"/>
                <a:gd name="T19" fmla="*/ 226 h 532"/>
                <a:gd name="T20" fmla="*/ 616 w 735"/>
                <a:gd name="T21" fmla="*/ 150 h 532"/>
                <a:gd name="T22" fmla="*/ 335 w 735"/>
                <a:gd name="T23" fmla="*/ 149 h 532"/>
                <a:gd name="T24" fmla="*/ 69 w 735"/>
                <a:gd name="T25" fmla="*/ 0 h 532"/>
                <a:gd name="T26" fmla="*/ 0 w 735"/>
                <a:gd name="T27" fmla="*/ 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rotWithShape="1">
              <a:gsLst>
                <a:gs pos="0">
                  <a:srgbClr val="17347D">
                    <a:gamma/>
                    <a:tint val="0"/>
                    <a:invGamma/>
                    <a:alpha val="0"/>
                  </a:srgbClr>
                </a:gs>
                <a:gs pos="100000">
                  <a:srgbClr val="17347D"/>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grpSp>
      <p:grpSp>
        <p:nvGrpSpPr>
          <p:cNvPr id="13" name="组合 7"/>
          <p:cNvGrpSpPr>
            <a:grpSpLocks/>
          </p:cNvGrpSpPr>
          <p:nvPr/>
        </p:nvGrpSpPr>
        <p:grpSpPr bwMode="auto">
          <a:xfrm rot="5400000" flipH="1">
            <a:off x="4287837" y="3033713"/>
            <a:ext cx="4111625" cy="1644650"/>
            <a:chOff x="564" y="1992"/>
            <a:chExt cx="2658" cy="984"/>
          </a:xfrm>
        </p:grpSpPr>
        <p:sp>
          <p:nvSpPr>
            <p:cNvPr id="14" name="任意多边形 8"/>
            <p:cNvSpPr>
              <a:spLocks/>
            </p:cNvSpPr>
            <p:nvPr/>
          </p:nvSpPr>
          <p:spPr bwMode="gray">
            <a:xfrm>
              <a:off x="564" y="2003"/>
              <a:ext cx="1197" cy="867"/>
            </a:xfrm>
            <a:custGeom>
              <a:avLst/>
              <a:gdLst>
                <a:gd name="T0" fmla="*/ 0 w 735"/>
                <a:gd name="T1" fmla="*/ 0 h 532"/>
                <a:gd name="T2" fmla="*/ 382 w 735"/>
                <a:gd name="T3" fmla="*/ 202 h 532"/>
                <a:gd name="T4" fmla="*/ 577 w 735"/>
                <a:gd name="T5" fmla="*/ 202 h 532"/>
                <a:gd name="T6" fmla="*/ 637 w 735"/>
                <a:gd name="T7" fmla="*/ 249 h 532"/>
                <a:gd name="T8" fmla="*/ 639 w 735"/>
                <a:gd name="T9" fmla="*/ 402 h 532"/>
                <a:gd name="T10" fmla="*/ 598 w 735"/>
                <a:gd name="T11" fmla="*/ 400 h 532"/>
                <a:gd name="T12" fmla="*/ 669 w 735"/>
                <a:gd name="T13" fmla="*/ 532 h 532"/>
                <a:gd name="T14" fmla="*/ 735 w 735"/>
                <a:gd name="T15" fmla="*/ 402 h 532"/>
                <a:gd name="T16" fmla="*/ 696 w 735"/>
                <a:gd name="T17" fmla="*/ 402 h 532"/>
                <a:gd name="T18" fmla="*/ 694 w 735"/>
                <a:gd name="T19" fmla="*/ 226 h 532"/>
                <a:gd name="T20" fmla="*/ 616 w 735"/>
                <a:gd name="T21" fmla="*/ 150 h 532"/>
                <a:gd name="T22" fmla="*/ 335 w 735"/>
                <a:gd name="T23" fmla="*/ 149 h 532"/>
                <a:gd name="T24" fmla="*/ 69 w 735"/>
                <a:gd name="T25" fmla="*/ 0 h 532"/>
                <a:gd name="T26" fmla="*/ 0 w 735"/>
                <a:gd name="T27" fmla="*/ 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rotWithShape="1">
              <a:gsLst>
                <a:gs pos="0">
                  <a:srgbClr val="17347D">
                    <a:gamma/>
                    <a:tint val="0"/>
                    <a:invGamma/>
                    <a:alpha val="0"/>
                  </a:srgbClr>
                </a:gs>
                <a:gs pos="100000">
                  <a:srgbClr val="17347D"/>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15" name="任意多边形 9"/>
            <p:cNvSpPr>
              <a:spLocks/>
            </p:cNvSpPr>
            <p:nvPr/>
          </p:nvSpPr>
          <p:spPr bwMode="gray">
            <a:xfrm>
              <a:off x="1773" y="1992"/>
              <a:ext cx="231" cy="984"/>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gradFill rotWithShape="1">
              <a:gsLst>
                <a:gs pos="0">
                  <a:srgbClr val="17347D">
                    <a:gamma/>
                    <a:tint val="0"/>
                    <a:invGamma/>
                    <a:alpha val="0"/>
                  </a:srgbClr>
                </a:gs>
                <a:gs pos="100000">
                  <a:srgbClr val="17347D"/>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16" name="任意多边形 10"/>
            <p:cNvSpPr>
              <a:spLocks/>
            </p:cNvSpPr>
            <p:nvPr/>
          </p:nvSpPr>
          <p:spPr bwMode="gray">
            <a:xfrm flipH="1">
              <a:off x="2025" y="2003"/>
              <a:ext cx="1197" cy="867"/>
            </a:xfrm>
            <a:custGeom>
              <a:avLst/>
              <a:gdLst>
                <a:gd name="T0" fmla="*/ 0 w 735"/>
                <a:gd name="T1" fmla="*/ 0 h 532"/>
                <a:gd name="T2" fmla="*/ 382 w 735"/>
                <a:gd name="T3" fmla="*/ 202 h 532"/>
                <a:gd name="T4" fmla="*/ 577 w 735"/>
                <a:gd name="T5" fmla="*/ 202 h 532"/>
                <a:gd name="T6" fmla="*/ 637 w 735"/>
                <a:gd name="T7" fmla="*/ 249 h 532"/>
                <a:gd name="T8" fmla="*/ 639 w 735"/>
                <a:gd name="T9" fmla="*/ 402 h 532"/>
                <a:gd name="T10" fmla="*/ 598 w 735"/>
                <a:gd name="T11" fmla="*/ 400 h 532"/>
                <a:gd name="T12" fmla="*/ 669 w 735"/>
                <a:gd name="T13" fmla="*/ 532 h 532"/>
                <a:gd name="T14" fmla="*/ 735 w 735"/>
                <a:gd name="T15" fmla="*/ 402 h 532"/>
                <a:gd name="T16" fmla="*/ 696 w 735"/>
                <a:gd name="T17" fmla="*/ 402 h 532"/>
                <a:gd name="T18" fmla="*/ 694 w 735"/>
                <a:gd name="T19" fmla="*/ 226 h 532"/>
                <a:gd name="T20" fmla="*/ 616 w 735"/>
                <a:gd name="T21" fmla="*/ 150 h 532"/>
                <a:gd name="T22" fmla="*/ 335 w 735"/>
                <a:gd name="T23" fmla="*/ 149 h 532"/>
                <a:gd name="T24" fmla="*/ 69 w 735"/>
                <a:gd name="T25" fmla="*/ 0 h 532"/>
                <a:gd name="T26" fmla="*/ 0 w 735"/>
                <a:gd name="T27" fmla="*/ 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rotWithShape="1">
              <a:gsLst>
                <a:gs pos="0">
                  <a:srgbClr val="17347D">
                    <a:gamma/>
                    <a:tint val="0"/>
                    <a:invGamma/>
                    <a:alpha val="0"/>
                  </a:srgbClr>
                </a:gs>
                <a:gs pos="100000">
                  <a:srgbClr val="17347D"/>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grpSp>
      <p:grpSp>
        <p:nvGrpSpPr>
          <p:cNvPr id="17" name="组合 11"/>
          <p:cNvGrpSpPr>
            <a:grpSpLocks/>
          </p:cNvGrpSpPr>
          <p:nvPr/>
        </p:nvGrpSpPr>
        <p:grpSpPr bwMode="auto">
          <a:xfrm>
            <a:off x="3802063" y="3014663"/>
            <a:ext cx="1660525" cy="1612900"/>
            <a:chOff x="2457" y="2000"/>
            <a:chExt cx="901" cy="888"/>
          </a:xfrm>
        </p:grpSpPr>
        <p:pic>
          <p:nvPicPr>
            <p:cNvPr id="18" name="图片 12" descr="circuler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ltGray">
            <a:xfrm>
              <a:off x="2457" y="2000"/>
              <a:ext cx="901" cy="886"/>
            </a:xfrm>
            <a:prstGeom prst="rect">
              <a:avLst/>
            </a:prstGeom>
            <a:noFill/>
            <a:extLst>
              <a:ext uri="{909E8E84-426E-40DD-AFC4-6F175D3DCCD1}">
                <a14:hiddenFill xmlns:a14="http://schemas.microsoft.com/office/drawing/2010/main">
                  <a:solidFill>
                    <a:srgbClr val="FFFFFF"/>
                  </a:solidFill>
                </a14:hiddenFill>
              </a:ext>
            </a:extLst>
          </p:spPr>
        </p:pic>
        <p:sp>
          <p:nvSpPr>
            <p:cNvPr id="19" name="椭圆 13"/>
            <p:cNvSpPr>
              <a:spLocks noChangeArrowheads="1"/>
            </p:cNvSpPr>
            <p:nvPr/>
          </p:nvSpPr>
          <p:spPr bwMode="ltGray">
            <a:xfrm>
              <a:off x="2457" y="2000"/>
              <a:ext cx="895" cy="888"/>
            </a:xfrm>
            <a:prstGeom prst="ellipse">
              <a:avLst/>
            </a:prstGeom>
            <a:gradFill rotWithShape="1">
              <a:gsLst>
                <a:gs pos="0">
                  <a:srgbClr val="F8F8F8">
                    <a:gamma/>
                    <a:shade val="26275"/>
                    <a:invGamma/>
                    <a:alpha val="89999"/>
                  </a:srgbClr>
                </a:gs>
                <a:gs pos="50000">
                  <a:srgbClr val="F8F8F8">
                    <a:alpha val="45000"/>
                  </a:srgbClr>
                </a:gs>
                <a:gs pos="100000">
                  <a:srgbClr val="F8F8F8">
                    <a:gamma/>
                    <a:shade val="26275"/>
                    <a:invGamma/>
                    <a:alpha val="89999"/>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20" name="任意多边形 14"/>
            <p:cNvSpPr>
              <a:spLocks/>
            </p:cNvSpPr>
            <p:nvPr/>
          </p:nvSpPr>
          <p:spPr bwMode="ltGray">
            <a:xfrm>
              <a:off x="2550" y="2018"/>
              <a:ext cx="703" cy="308"/>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DDDDDD"/>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grpSp>
          <p:nvGrpSpPr>
            <p:cNvPr id="21" name="组合 15"/>
            <p:cNvGrpSpPr>
              <a:grpSpLocks/>
            </p:cNvGrpSpPr>
            <p:nvPr/>
          </p:nvGrpSpPr>
          <p:grpSpPr bwMode="auto">
            <a:xfrm rot="-1297425" flipH="1" flipV="1">
              <a:off x="2525" y="2693"/>
              <a:ext cx="781" cy="188"/>
              <a:chOff x="2532" y="1051"/>
              <a:chExt cx="893" cy="246"/>
            </a:xfrm>
          </p:grpSpPr>
          <p:grpSp>
            <p:nvGrpSpPr>
              <p:cNvPr id="22" name="组合 16"/>
              <p:cNvGrpSpPr>
                <a:grpSpLocks/>
              </p:cNvGrpSpPr>
              <p:nvPr/>
            </p:nvGrpSpPr>
            <p:grpSpPr bwMode="auto">
              <a:xfrm>
                <a:off x="2532" y="1051"/>
                <a:ext cx="743" cy="185"/>
                <a:chOff x="1565" y="2568"/>
                <a:chExt cx="1118" cy="279"/>
              </a:xfrm>
            </p:grpSpPr>
            <p:sp>
              <p:nvSpPr>
                <p:cNvPr id="28" name="自选图形 17"/>
                <p:cNvSpPr>
                  <a:spLocks noChangeArrowheads="1"/>
                </p:cNvSpPr>
                <p:nvPr/>
              </p:nvSpPr>
              <p:spPr bwMode="ltGray">
                <a:xfrm rot="5263130">
                  <a:off x="1859" y="2274"/>
                  <a:ext cx="227" cy="816"/>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29" name="自选图形 18"/>
                <p:cNvSpPr>
                  <a:spLocks noChangeArrowheads="1"/>
                </p:cNvSpPr>
                <p:nvPr/>
              </p:nvSpPr>
              <p:spPr bwMode="ltGray">
                <a:xfrm rot="6078281">
                  <a:off x="1995" y="2274"/>
                  <a:ext cx="227" cy="816"/>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30" name="自选图形 19"/>
                <p:cNvSpPr>
                  <a:spLocks noChangeArrowheads="1"/>
                </p:cNvSpPr>
                <p:nvPr/>
              </p:nvSpPr>
              <p:spPr bwMode="ltGray">
                <a:xfrm rot="6373927">
                  <a:off x="2071" y="2296"/>
                  <a:ext cx="227" cy="816"/>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31" name="自选图形 20"/>
                <p:cNvSpPr>
                  <a:spLocks noChangeArrowheads="1"/>
                </p:cNvSpPr>
                <p:nvPr/>
              </p:nvSpPr>
              <p:spPr bwMode="ltGray">
                <a:xfrm rot="6906312">
                  <a:off x="2161" y="2326"/>
                  <a:ext cx="227" cy="816"/>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grpSp>
          <p:grpSp>
            <p:nvGrpSpPr>
              <p:cNvPr id="23" name="组合 21"/>
              <p:cNvGrpSpPr>
                <a:grpSpLocks/>
              </p:cNvGrpSpPr>
              <p:nvPr/>
            </p:nvGrpSpPr>
            <p:grpSpPr bwMode="auto">
              <a:xfrm rot="1353540">
                <a:off x="2682" y="1111"/>
                <a:ext cx="743" cy="186"/>
                <a:chOff x="1565" y="2568"/>
                <a:chExt cx="1118" cy="279"/>
              </a:xfrm>
            </p:grpSpPr>
            <p:sp>
              <p:nvSpPr>
                <p:cNvPr id="24" name="自选图形 22"/>
                <p:cNvSpPr>
                  <a:spLocks noChangeArrowheads="1"/>
                </p:cNvSpPr>
                <p:nvPr/>
              </p:nvSpPr>
              <p:spPr bwMode="ltGray">
                <a:xfrm rot="5263130">
                  <a:off x="1859" y="2274"/>
                  <a:ext cx="227" cy="816"/>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25" name="自选图形 23"/>
                <p:cNvSpPr>
                  <a:spLocks noChangeArrowheads="1"/>
                </p:cNvSpPr>
                <p:nvPr/>
              </p:nvSpPr>
              <p:spPr bwMode="ltGray">
                <a:xfrm rot="6078281">
                  <a:off x="1995" y="2274"/>
                  <a:ext cx="227" cy="816"/>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26" name="自选图形 24"/>
                <p:cNvSpPr>
                  <a:spLocks noChangeArrowheads="1"/>
                </p:cNvSpPr>
                <p:nvPr/>
              </p:nvSpPr>
              <p:spPr bwMode="ltGray">
                <a:xfrm rot="6373927">
                  <a:off x="2071" y="2296"/>
                  <a:ext cx="227" cy="816"/>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27" name="自选图形 25"/>
                <p:cNvSpPr>
                  <a:spLocks noChangeArrowheads="1"/>
                </p:cNvSpPr>
                <p:nvPr/>
              </p:nvSpPr>
              <p:spPr bwMode="ltGray">
                <a:xfrm rot="6906312">
                  <a:off x="2161" y="2326"/>
                  <a:ext cx="227" cy="816"/>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grpSp>
        </p:grpSp>
      </p:grpSp>
      <p:grpSp>
        <p:nvGrpSpPr>
          <p:cNvPr id="32" name="组合 26"/>
          <p:cNvGrpSpPr>
            <a:grpSpLocks/>
          </p:cNvGrpSpPr>
          <p:nvPr/>
        </p:nvGrpSpPr>
        <p:grpSpPr bwMode="auto">
          <a:xfrm>
            <a:off x="979488" y="1673225"/>
            <a:ext cx="1362075" cy="1322388"/>
            <a:chOff x="4320" y="1152"/>
            <a:chExt cx="414" cy="402"/>
          </a:xfrm>
        </p:grpSpPr>
        <p:sp>
          <p:nvSpPr>
            <p:cNvPr id="33" name="自选图形 27"/>
            <p:cNvSpPr>
              <a:spLocks noChangeArrowheads="1"/>
            </p:cNvSpPr>
            <p:nvPr/>
          </p:nvSpPr>
          <p:spPr bwMode="ltGray">
            <a:xfrm>
              <a:off x="4320" y="1152"/>
              <a:ext cx="414" cy="402"/>
            </a:xfrm>
            <a:prstGeom prst="roundRect">
              <a:avLst>
                <a:gd name="adj" fmla="val 11921"/>
              </a:avLst>
            </a:prstGeom>
            <a:gradFill rotWithShape="1">
              <a:gsLst>
                <a:gs pos="0">
                  <a:srgbClr val="77B7E7"/>
                </a:gs>
                <a:gs pos="100000">
                  <a:srgbClr val="77B7E7">
                    <a:gamma/>
                    <a:shade val="69804"/>
                    <a:invGamma/>
                  </a:srgbClr>
                </a:gs>
              </a:gsLst>
              <a:lin ang="5400000" scaled="1"/>
            </a:gradFill>
            <a:ln w="25400">
              <a:solidFill>
                <a:srgbClr val="FEFEFE"/>
              </a:solidFill>
              <a:round/>
              <a:headEnd/>
              <a:tailEnd/>
            </a:ln>
            <a:effectLst>
              <a:outerShdw dist="53882" dir="2700000" algn="ctr" rotWithShape="0">
                <a:srgbClr val="000000">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34" name="任意多边形 28"/>
            <p:cNvSpPr>
              <a:spLocks/>
            </p:cNvSpPr>
            <p:nvPr/>
          </p:nvSpPr>
          <p:spPr bwMode="ltGray">
            <a:xfrm>
              <a:off x="4346" y="1178"/>
              <a:ext cx="206" cy="201"/>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77B7E7">
                    <a:gamma/>
                    <a:tint val="48627"/>
                    <a:invGamma/>
                  </a:srgbClr>
                </a:gs>
                <a:gs pos="50000">
                  <a:srgbClr val="77B7E7">
                    <a:alpha val="0"/>
                  </a:srgbClr>
                </a:gs>
                <a:gs pos="100000">
                  <a:srgbClr val="77B7E7">
                    <a:gamma/>
                    <a:tint val="48627"/>
                    <a:invGamma/>
                  </a:srgb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grpSp>
      <p:grpSp>
        <p:nvGrpSpPr>
          <p:cNvPr id="35" name="组合 29"/>
          <p:cNvGrpSpPr>
            <a:grpSpLocks/>
          </p:cNvGrpSpPr>
          <p:nvPr/>
        </p:nvGrpSpPr>
        <p:grpSpPr bwMode="auto">
          <a:xfrm>
            <a:off x="1001713" y="3175000"/>
            <a:ext cx="1362075" cy="1322388"/>
            <a:chOff x="4320" y="1152"/>
            <a:chExt cx="414" cy="402"/>
          </a:xfrm>
        </p:grpSpPr>
        <p:sp>
          <p:nvSpPr>
            <p:cNvPr id="36" name="自选图形 30"/>
            <p:cNvSpPr>
              <a:spLocks noChangeArrowheads="1"/>
            </p:cNvSpPr>
            <p:nvPr/>
          </p:nvSpPr>
          <p:spPr bwMode="ltGray">
            <a:xfrm>
              <a:off x="4320" y="1152"/>
              <a:ext cx="414" cy="402"/>
            </a:xfrm>
            <a:prstGeom prst="roundRect">
              <a:avLst>
                <a:gd name="adj" fmla="val 11921"/>
              </a:avLst>
            </a:prstGeom>
            <a:gradFill rotWithShape="1">
              <a:gsLst>
                <a:gs pos="0">
                  <a:srgbClr val="45AB7D"/>
                </a:gs>
                <a:gs pos="100000">
                  <a:srgbClr val="45AB7D">
                    <a:gamma/>
                    <a:shade val="69804"/>
                    <a:invGamma/>
                  </a:srgbClr>
                </a:gs>
              </a:gsLst>
              <a:lin ang="5400000" scaled="1"/>
            </a:gradFill>
            <a:ln w="25400">
              <a:solidFill>
                <a:srgbClr val="FEFEFE"/>
              </a:solidFill>
              <a:round/>
              <a:headEnd/>
              <a:tailEnd/>
            </a:ln>
            <a:effectLst>
              <a:outerShdw dist="53882" dir="2700000" algn="ctr" rotWithShape="0">
                <a:srgbClr val="000000">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37" name="任意多边形 31"/>
            <p:cNvSpPr>
              <a:spLocks/>
            </p:cNvSpPr>
            <p:nvPr/>
          </p:nvSpPr>
          <p:spPr bwMode="ltGray">
            <a:xfrm>
              <a:off x="4346" y="1178"/>
              <a:ext cx="206" cy="201"/>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45AB7D">
                    <a:gamma/>
                    <a:tint val="48627"/>
                    <a:invGamma/>
                  </a:srgbClr>
                </a:gs>
                <a:gs pos="50000">
                  <a:srgbClr val="45AB7D">
                    <a:alpha val="0"/>
                  </a:srgbClr>
                </a:gs>
                <a:gs pos="100000">
                  <a:srgbClr val="45AB7D">
                    <a:gamma/>
                    <a:tint val="48627"/>
                    <a:invGamma/>
                  </a:srgb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grpSp>
      <p:grpSp>
        <p:nvGrpSpPr>
          <p:cNvPr id="38" name="组合 32"/>
          <p:cNvGrpSpPr>
            <a:grpSpLocks/>
          </p:cNvGrpSpPr>
          <p:nvPr/>
        </p:nvGrpSpPr>
        <p:grpSpPr bwMode="auto">
          <a:xfrm>
            <a:off x="1016000" y="4697413"/>
            <a:ext cx="1362075" cy="1322387"/>
            <a:chOff x="4320" y="1152"/>
            <a:chExt cx="414" cy="402"/>
          </a:xfrm>
        </p:grpSpPr>
        <p:sp>
          <p:nvSpPr>
            <p:cNvPr id="39" name="自选图形 33"/>
            <p:cNvSpPr>
              <a:spLocks noChangeArrowheads="1"/>
            </p:cNvSpPr>
            <p:nvPr/>
          </p:nvSpPr>
          <p:spPr bwMode="ltGray">
            <a:xfrm>
              <a:off x="4320" y="1152"/>
              <a:ext cx="414" cy="402"/>
            </a:xfrm>
            <a:prstGeom prst="roundRect">
              <a:avLst>
                <a:gd name="adj" fmla="val 11921"/>
              </a:avLst>
            </a:prstGeom>
            <a:gradFill rotWithShape="1">
              <a:gsLst>
                <a:gs pos="0">
                  <a:srgbClr val="969696"/>
                </a:gs>
                <a:gs pos="100000">
                  <a:srgbClr val="969696">
                    <a:gamma/>
                    <a:shade val="69804"/>
                    <a:invGamma/>
                  </a:srgbClr>
                </a:gs>
              </a:gsLst>
              <a:lin ang="5400000" scaled="1"/>
            </a:gradFill>
            <a:ln w="25400">
              <a:solidFill>
                <a:srgbClr val="FEFEFE"/>
              </a:solidFill>
              <a:round/>
              <a:headEnd/>
              <a:tailEnd/>
            </a:ln>
            <a:effectLst>
              <a:outerShdw dist="53882" dir="2700000" algn="ctr" rotWithShape="0">
                <a:srgbClr val="000000">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40" name="任意多边形 34"/>
            <p:cNvSpPr>
              <a:spLocks/>
            </p:cNvSpPr>
            <p:nvPr/>
          </p:nvSpPr>
          <p:spPr bwMode="ltGray">
            <a:xfrm>
              <a:off x="4346" y="1178"/>
              <a:ext cx="206" cy="201"/>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969696">
                    <a:gamma/>
                    <a:tint val="48627"/>
                    <a:invGamma/>
                  </a:srgbClr>
                </a:gs>
                <a:gs pos="50000">
                  <a:srgbClr val="969696">
                    <a:alpha val="0"/>
                  </a:srgbClr>
                </a:gs>
                <a:gs pos="100000">
                  <a:srgbClr val="969696">
                    <a:gamma/>
                    <a:tint val="48627"/>
                    <a:invGamma/>
                  </a:srgb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grpSp>
      <p:grpSp>
        <p:nvGrpSpPr>
          <p:cNvPr id="41" name="组合 35"/>
          <p:cNvGrpSpPr>
            <a:grpSpLocks/>
          </p:cNvGrpSpPr>
          <p:nvPr/>
        </p:nvGrpSpPr>
        <p:grpSpPr bwMode="auto">
          <a:xfrm>
            <a:off x="6983413" y="1673225"/>
            <a:ext cx="1362075" cy="1322388"/>
            <a:chOff x="4320" y="1152"/>
            <a:chExt cx="414" cy="402"/>
          </a:xfrm>
        </p:grpSpPr>
        <p:sp>
          <p:nvSpPr>
            <p:cNvPr id="42" name="自选图形 36"/>
            <p:cNvSpPr>
              <a:spLocks noChangeArrowheads="1"/>
            </p:cNvSpPr>
            <p:nvPr/>
          </p:nvSpPr>
          <p:spPr bwMode="ltGray">
            <a:xfrm>
              <a:off x="4320" y="1152"/>
              <a:ext cx="414" cy="402"/>
            </a:xfrm>
            <a:prstGeom prst="roundRect">
              <a:avLst>
                <a:gd name="adj" fmla="val 11921"/>
              </a:avLst>
            </a:prstGeom>
            <a:gradFill rotWithShape="1">
              <a:gsLst>
                <a:gs pos="0">
                  <a:srgbClr val="77B7E7"/>
                </a:gs>
                <a:gs pos="100000">
                  <a:srgbClr val="77B7E7">
                    <a:gamma/>
                    <a:shade val="69804"/>
                    <a:invGamma/>
                  </a:srgbClr>
                </a:gs>
              </a:gsLst>
              <a:lin ang="5400000" scaled="1"/>
            </a:gradFill>
            <a:ln w="25400">
              <a:solidFill>
                <a:srgbClr val="FEFEFE"/>
              </a:solidFill>
              <a:round/>
              <a:headEnd/>
              <a:tailEnd/>
            </a:ln>
            <a:effectLst>
              <a:outerShdw dist="53882" dir="2700000" algn="ctr" rotWithShape="0">
                <a:srgbClr val="000000">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43" name="任意多边形 37"/>
            <p:cNvSpPr>
              <a:spLocks/>
            </p:cNvSpPr>
            <p:nvPr/>
          </p:nvSpPr>
          <p:spPr bwMode="ltGray">
            <a:xfrm>
              <a:off x="4346" y="1178"/>
              <a:ext cx="206" cy="201"/>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77B7E7">
                    <a:gamma/>
                    <a:tint val="48627"/>
                    <a:invGamma/>
                  </a:srgbClr>
                </a:gs>
                <a:gs pos="50000">
                  <a:srgbClr val="77B7E7">
                    <a:alpha val="0"/>
                  </a:srgbClr>
                </a:gs>
                <a:gs pos="100000">
                  <a:srgbClr val="77B7E7">
                    <a:gamma/>
                    <a:tint val="48627"/>
                    <a:invGamma/>
                  </a:srgb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grpSp>
      <p:grpSp>
        <p:nvGrpSpPr>
          <p:cNvPr id="44" name="组合 38"/>
          <p:cNvGrpSpPr>
            <a:grpSpLocks/>
          </p:cNvGrpSpPr>
          <p:nvPr/>
        </p:nvGrpSpPr>
        <p:grpSpPr bwMode="auto">
          <a:xfrm>
            <a:off x="7005638" y="3175000"/>
            <a:ext cx="1362075" cy="1322388"/>
            <a:chOff x="4320" y="1152"/>
            <a:chExt cx="414" cy="402"/>
          </a:xfrm>
        </p:grpSpPr>
        <p:sp>
          <p:nvSpPr>
            <p:cNvPr id="45" name="自选图形 39"/>
            <p:cNvSpPr>
              <a:spLocks noChangeArrowheads="1"/>
            </p:cNvSpPr>
            <p:nvPr/>
          </p:nvSpPr>
          <p:spPr bwMode="ltGray">
            <a:xfrm>
              <a:off x="4320" y="1152"/>
              <a:ext cx="414" cy="402"/>
            </a:xfrm>
            <a:prstGeom prst="roundRect">
              <a:avLst>
                <a:gd name="adj" fmla="val 11921"/>
              </a:avLst>
            </a:prstGeom>
            <a:gradFill rotWithShape="1">
              <a:gsLst>
                <a:gs pos="0">
                  <a:srgbClr val="45AB7D"/>
                </a:gs>
                <a:gs pos="100000">
                  <a:srgbClr val="45AB7D">
                    <a:gamma/>
                    <a:shade val="69804"/>
                    <a:invGamma/>
                  </a:srgbClr>
                </a:gs>
              </a:gsLst>
              <a:lin ang="5400000" scaled="1"/>
            </a:gradFill>
            <a:ln w="25400">
              <a:solidFill>
                <a:srgbClr val="FEFEFE"/>
              </a:solidFill>
              <a:round/>
              <a:headEnd/>
              <a:tailEnd/>
            </a:ln>
            <a:effectLst>
              <a:outerShdw dist="53882" dir="2700000" algn="ctr" rotWithShape="0">
                <a:srgbClr val="000000">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47" name="任意多边形 40"/>
            <p:cNvSpPr>
              <a:spLocks/>
            </p:cNvSpPr>
            <p:nvPr/>
          </p:nvSpPr>
          <p:spPr bwMode="ltGray">
            <a:xfrm>
              <a:off x="4346" y="1178"/>
              <a:ext cx="206" cy="201"/>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45AB7D">
                    <a:gamma/>
                    <a:tint val="48627"/>
                    <a:invGamma/>
                  </a:srgbClr>
                </a:gs>
                <a:gs pos="50000">
                  <a:srgbClr val="45AB7D">
                    <a:alpha val="0"/>
                  </a:srgbClr>
                </a:gs>
                <a:gs pos="100000">
                  <a:srgbClr val="45AB7D">
                    <a:gamma/>
                    <a:tint val="48627"/>
                    <a:invGamma/>
                  </a:srgb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grpSp>
      <p:grpSp>
        <p:nvGrpSpPr>
          <p:cNvPr id="48" name="组合 41"/>
          <p:cNvGrpSpPr>
            <a:grpSpLocks/>
          </p:cNvGrpSpPr>
          <p:nvPr/>
        </p:nvGrpSpPr>
        <p:grpSpPr bwMode="auto">
          <a:xfrm>
            <a:off x="7019925" y="4697413"/>
            <a:ext cx="1362075" cy="1322387"/>
            <a:chOff x="4320" y="1152"/>
            <a:chExt cx="414" cy="402"/>
          </a:xfrm>
        </p:grpSpPr>
        <p:sp>
          <p:nvSpPr>
            <p:cNvPr id="49" name="自选图形 42"/>
            <p:cNvSpPr>
              <a:spLocks noChangeArrowheads="1"/>
            </p:cNvSpPr>
            <p:nvPr/>
          </p:nvSpPr>
          <p:spPr bwMode="ltGray">
            <a:xfrm>
              <a:off x="4320" y="1152"/>
              <a:ext cx="414" cy="402"/>
            </a:xfrm>
            <a:prstGeom prst="roundRect">
              <a:avLst>
                <a:gd name="adj" fmla="val 11921"/>
              </a:avLst>
            </a:prstGeom>
            <a:gradFill rotWithShape="1">
              <a:gsLst>
                <a:gs pos="0">
                  <a:srgbClr val="969696"/>
                </a:gs>
                <a:gs pos="100000">
                  <a:srgbClr val="969696">
                    <a:gamma/>
                    <a:shade val="69804"/>
                    <a:invGamma/>
                  </a:srgbClr>
                </a:gs>
              </a:gsLst>
              <a:lin ang="5400000" scaled="1"/>
            </a:gradFill>
            <a:ln w="25400">
              <a:solidFill>
                <a:srgbClr val="FEFEFE"/>
              </a:solidFill>
              <a:round/>
              <a:headEnd/>
              <a:tailEnd/>
            </a:ln>
            <a:effectLst>
              <a:outerShdw dist="53882" dir="2700000" algn="ctr" rotWithShape="0">
                <a:srgbClr val="000000">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50" name="任意多边形 43"/>
            <p:cNvSpPr>
              <a:spLocks/>
            </p:cNvSpPr>
            <p:nvPr/>
          </p:nvSpPr>
          <p:spPr bwMode="ltGray">
            <a:xfrm>
              <a:off x="4346" y="1178"/>
              <a:ext cx="206" cy="201"/>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969696">
                    <a:gamma/>
                    <a:tint val="48627"/>
                    <a:invGamma/>
                  </a:srgbClr>
                </a:gs>
                <a:gs pos="50000">
                  <a:srgbClr val="969696">
                    <a:alpha val="0"/>
                  </a:srgbClr>
                </a:gs>
                <a:gs pos="100000">
                  <a:srgbClr val="969696">
                    <a:gamma/>
                    <a:tint val="48627"/>
                    <a:invGamma/>
                  </a:srgb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grpSp>
      <p:sp>
        <p:nvSpPr>
          <p:cNvPr id="51" name="矩形 44"/>
          <p:cNvSpPr>
            <a:spLocks noChangeArrowheads="1"/>
          </p:cNvSpPr>
          <p:nvPr/>
        </p:nvSpPr>
        <p:spPr bwMode="auto">
          <a:xfrm>
            <a:off x="1193800" y="1984375"/>
            <a:ext cx="990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2400" b="1" dirty="0" smtClean="0">
                <a:solidFill>
                  <a:srgbClr val="FEFFFF"/>
                </a:solidFill>
                <a:effectLst>
                  <a:outerShdw blurRad="38100" dist="38100" dir="2700000" algn="tl">
                    <a:srgbClr val="C0C0C0"/>
                  </a:outerShdw>
                </a:effectLst>
                <a:cs typeface="Arial" charset="0"/>
              </a:rPr>
              <a:t>审核</a:t>
            </a:r>
            <a:endParaRPr lang="en-US" altLang="zh-CN" sz="2400" b="1" dirty="0">
              <a:solidFill>
                <a:srgbClr val="FEFFFF"/>
              </a:solidFill>
              <a:effectLst>
                <a:outerShdw blurRad="38100" dist="38100" dir="2700000" algn="tl">
                  <a:srgbClr val="C0C0C0"/>
                </a:outerShdw>
              </a:effectLst>
              <a:cs typeface="Arial" charset="0"/>
            </a:endParaRPr>
          </a:p>
        </p:txBody>
      </p:sp>
      <p:sp>
        <p:nvSpPr>
          <p:cNvPr id="52" name="矩形 45"/>
          <p:cNvSpPr>
            <a:spLocks noChangeArrowheads="1"/>
          </p:cNvSpPr>
          <p:nvPr/>
        </p:nvSpPr>
        <p:spPr bwMode="auto">
          <a:xfrm>
            <a:off x="1193800" y="3503613"/>
            <a:ext cx="990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2400" b="1" dirty="0" smtClean="0">
                <a:solidFill>
                  <a:srgbClr val="FEFFFF"/>
                </a:solidFill>
                <a:effectLst>
                  <a:outerShdw blurRad="38100" dist="38100" dir="2700000" algn="tl">
                    <a:srgbClr val="C0C0C0"/>
                  </a:outerShdw>
                </a:effectLst>
                <a:cs typeface="Arial" charset="0"/>
              </a:rPr>
              <a:t>核准</a:t>
            </a:r>
            <a:endParaRPr lang="en-US" altLang="zh-CN" sz="2400" b="1" dirty="0">
              <a:solidFill>
                <a:srgbClr val="FEFFFF"/>
              </a:solidFill>
              <a:effectLst>
                <a:outerShdw blurRad="38100" dist="38100" dir="2700000" algn="tl">
                  <a:srgbClr val="C0C0C0"/>
                </a:outerShdw>
              </a:effectLst>
              <a:cs typeface="Arial" charset="0"/>
            </a:endParaRPr>
          </a:p>
        </p:txBody>
      </p:sp>
      <p:sp>
        <p:nvSpPr>
          <p:cNvPr id="53" name="矩形 46"/>
          <p:cNvSpPr>
            <a:spLocks noChangeArrowheads="1"/>
          </p:cNvSpPr>
          <p:nvPr/>
        </p:nvSpPr>
        <p:spPr bwMode="auto">
          <a:xfrm>
            <a:off x="1193800" y="5027613"/>
            <a:ext cx="990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b="1" dirty="0" smtClean="0">
                <a:solidFill>
                  <a:srgbClr val="FEFFFF"/>
                </a:solidFill>
                <a:effectLst>
                  <a:outerShdw blurRad="38100" dist="38100" dir="2700000" algn="tl">
                    <a:srgbClr val="C0C0C0"/>
                  </a:outerShdw>
                </a:effectLst>
                <a:cs typeface="Arial" charset="0"/>
              </a:rPr>
              <a:t>通知事业单位</a:t>
            </a:r>
            <a:endParaRPr lang="en-US" altLang="zh-CN" b="1" dirty="0">
              <a:solidFill>
                <a:srgbClr val="FEFFFF"/>
              </a:solidFill>
              <a:effectLst>
                <a:outerShdw blurRad="38100" dist="38100" dir="2700000" algn="tl">
                  <a:srgbClr val="C0C0C0"/>
                </a:outerShdw>
              </a:effectLst>
              <a:cs typeface="Arial" charset="0"/>
            </a:endParaRPr>
          </a:p>
        </p:txBody>
      </p:sp>
      <p:sp>
        <p:nvSpPr>
          <p:cNvPr id="54" name="矩形 47"/>
          <p:cNvSpPr>
            <a:spLocks noChangeArrowheads="1"/>
          </p:cNvSpPr>
          <p:nvPr/>
        </p:nvSpPr>
        <p:spPr bwMode="auto">
          <a:xfrm>
            <a:off x="7192963" y="1984375"/>
            <a:ext cx="990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2400" b="1" dirty="0" smtClean="0">
                <a:solidFill>
                  <a:srgbClr val="FEFFFF"/>
                </a:solidFill>
                <a:effectLst>
                  <a:outerShdw blurRad="38100" dist="38100" dir="2700000" algn="tl">
                    <a:srgbClr val="C0C0C0"/>
                  </a:outerShdw>
                </a:effectLst>
                <a:cs typeface="Arial" charset="0"/>
              </a:rPr>
              <a:t>复核</a:t>
            </a:r>
            <a:endParaRPr lang="en-US" altLang="zh-CN" sz="2400" b="1" dirty="0">
              <a:solidFill>
                <a:srgbClr val="FEFFFF"/>
              </a:solidFill>
              <a:effectLst>
                <a:outerShdw blurRad="38100" dist="38100" dir="2700000" algn="tl">
                  <a:srgbClr val="C0C0C0"/>
                </a:outerShdw>
              </a:effectLst>
              <a:cs typeface="Arial" charset="0"/>
            </a:endParaRPr>
          </a:p>
        </p:txBody>
      </p:sp>
      <p:sp>
        <p:nvSpPr>
          <p:cNvPr id="55" name="矩形 48"/>
          <p:cNvSpPr>
            <a:spLocks noChangeArrowheads="1"/>
          </p:cNvSpPr>
          <p:nvPr/>
        </p:nvSpPr>
        <p:spPr bwMode="auto">
          <a:xfrm>
            <a:off x="7192963" y="3503613"/>
            <a:ext cx="990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2400" b="1" dirty="0" smtClean="0">
                <a:solidFill>
                  <a:srgbClr val="FEFFFF"/>
                </a:solidFill>
                <a:effectLst>
                  <a:outerShdw blurRad="38100" dist="38100" dir="2700000" algn="tl">
                    <a:srgbClr val="C0C0C0"/>
                  </a:outerShdw>
                </a:effectLst>
                <a:cs typeface="Arial" charset="0"/>
              </a:rPr>
              <a:t>证书打印</a:t>
            </a:r>
            <a:endParaRPr lang="en-US" altLang="zh-CN" sz="2400" b="1" dirty="0">
              <a:solidFill>
                <a:srgbClr val="FEFFFF"/>
              </a:solidFill>
              <a:effectLst>
                <a:outerShdw blurRad="38100" dist="38100" dir="2700000" algn="tl">
                  <a:srgbClr val="C0C0C0"/>
                </a:outerShdw>
              </a:effectLst>
              <a:cs typeface="Arial" charset="0"/>
            </a:endParaRPr>
          </a:p>
        </p:txBody>
      </p:sp>
      <p:sp>
        <p:nvSpPr>
          <p:cNvPr id="56" name="矩形 49"/>
          <p:cNvSpPr>
            <a:spLocks noChangeArrowheads="1"/>
          </p:cNvSpPr>
          <p:nvPr/>
        </p:nvSpPr>
        <p:spPr bwMode="auto">
          <a:xfrm>
            <a:off x="7192963" y="5027613"/>
            <a:ext cx="990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2400" b="1" dirty="0" smtClean="0">
                <a:solidFill>
                  <a:srgbClr val="FEFFFF"/>
                </a:solidFill>
                <a:effectLst>
                  <a:outerShdw blurRad="38100" dist="38100" dir="2700000" algn="tl">
                    <a:srgbClr val="C0C0C0"/>
                  </a:outerShdw>
                </a:effectLst>
                <a:cs typeface="Arial" charset="0"/>
              </a:rPr>
              <a:t>公告制作</a:t>
            </a:r>
            <a:endParaRPr lang="en-US" altLang="zh-CN" sz="2400" b="1" dirty="0">
              <a:solidFill>
                <a:srgbClr val="FEFFFF"/>
              </a:solidFill>
              <a:effectLst>
                <a:outerShdw blurRad="38100" dist="38100" dir="2700000" algn="tl">
                  <a:srgbClr val="C0C0C0"/>
                </a:outerShdw>
              </a:effectLst>
              <a:cs typeface="Arial" charset="0"/>
            </a:endParaRPr>
          </a:p>
        </p:txBody>
      </p:sp>
      <p:sp>
        <p:nvSpPr>
          <p:cNvPr id="57" name="矩形 50"/>
          <p:cNvSpPr>
            <a:spLocks noChangeArrowheads="1"/>
          </p:cNvSpPr>
          <p:nvPr/>
        </p:nvSpPr>
        <p:spPr bwMode="auto">
          <a:xfrm>
            <a:off x="3100388" y="1692275"/>
            <a:ext cx="3014662" cy="1311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10000"/>
              </a:lnSpc>
            </a:pPr>
            <a:r>
              <a:rPr lang="zh-CN" altLang="en-US" b="1" dirty="0" smtClean="0">
                <a:solidFill>
                  <a:srgbClr val="080808"/>
                </a:solidFill>
                <a:cs typeface="Arial" charset="0"/>
              </a:rPr>
              <a:t>页面中使用统一社会信用代码替换证书号，证书打印和设立登记一致，其他处理过程不变</a:t>
            </a:r>
            <a:endParaRPr lang="en-US" altLang="zh-CN" b="1" dirty="0">
              <a:solidFill>
                <a:srgbClr val="080808"/>
              </a:solidFill>
              <a:cs typeface="Arial" charset="0"/>
            </a:endParaRPr>
          </a:p>
        </p:txBody>
      </p:sp>
      <p:sp>
        <p:nvSpPr>
          <p:cNvPr id="58" name="矩形 51"/>
          <p:cNvSpPr>
            <a:spLocks noChangeArrowheads="1"/>
          </p:cNvSpPr>
          <p:nvPr/>
        </p:nvSpPr>
        <p:spPr bwMode="auto">
          <a:xfrm>
            <a:off x="3833813" y="3455988"/>
            <a:ext cx="16002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2200" i="1" dirty="0" smtClean="0">
                <a:solidFill>
                  <a:srgbClr val="080808"/>
                </a:solidFill>
                <a:latin typeface="Arial Black" pitchFamily="34" charset="0"/>
                <a:cs typeface="Arial" charset="0"/>
              </a:rPr>
              <a:t>处理过程</a:t>
            </a:r>
            <a:endParaRPr lang="en-US" altLang="zh-CN" sz="2200" i="1" dirty="0" smtClean="0">
              <a:solidFill>
                <a:srgbClr val="080808"/>
              </a:solidFill>
              <a:latin typeface="Arial Black" pitchFamily="34" charset="0"/>
              <a:cs typeface="Arial" charset="0"/>
            </a:endParaRPr>
          </a:p>
          <a:p>
            <a:pPr algn="ctr"/>
            <a:r>
              <a:rPr lang="zh-CN" altLang="en-US" sz="2800" b="1" dirty="0" smtClean="0">
                <a:solidFill>
                  <a:srgbClr val="C00000"/>
                </a:solidFill>
                <a:latin typeface="Arial Black" pitchFamily="34" charset="0"/>
                <a:cs typeface="Arial" charset="0"/>
              </a:rPr>
              <a:t>无变化</a:t>
            </a:r>
            <a:endParaRPr lang="en-US" altLang="zh-CN" sz="2800" b="1" dirty="0">
              <a:solidFill>
                <a:srgbClr val="C00000"/>
              </a:solidFill>
              <a:latin typeface="Arial Black" pitchFamily="34" charset="0"/>
              <a:cs typeface="Arial" charset="0"/>
            </a:endParaRPr>
          </a:p>
        </p:txBody>
      </p:sp>
    </p:spTree>
    <p:extLst>
      <p:ext uri="{BB962C8B-B14F-4D97-AF65-F5344CB8AC3E}">
        <p14:creationId xmlns:p14="http://schemas.microsoft.com/office/powerpoint/2010/main" val="416984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5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7036" y="1459425"/>
            <a:ext cx="3720578" cy="4921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6" name="日期占位符 3"/>
          <p:cNvSpPr>
            <a:spLocks noGrp="1"/>
          </p:cNvSpPr>
          <p:nvPr>
            <p:ph type="dt" sz="quarter" idx="10"/>
          </p:nvPr>
        </p:nvSpPr>
        <p:spPr/>
        <p:txBody>
          <a:bodyPr/>
          <a:lstStyle/>
          <a:p>
            <a:pPr>
              <a:defRPr/>
            </a:pPr>
            <a:r>
              <a:rPr lang="en-US" altLang="zh-CN" dirty="0" smtClean="0"/>
              <a:t>www.conac.cn</a:t>
            </a:r>
            <a:endParaRPr lang="en-US" altLang="zh-CN" dirty="0"/>
          </a:p>
        </p:txBody>
      </p:sp>
      <p:sp>
        <p:nvSpPr>
          <p:cNvPr id="9219" name="Rectangle 2"/>
          <p:cNvSpPr>
            <a:spLocks noGrp="1" noChangeArrowheads="1"/>
          </p:cNvSpPr>
          <p:nvPr>
            <p:ph type="title"/>
          </p:nvPr>
        </p:nvSpPr>
        <p:spPr/>
        <p:txBody>
          <a:bodyPr/>
          <a:lstStyle/>
          <a:p>
            <a:pPr eaLnBrk="1" hangingPunct="1"/>
            <a:r>
              <a:rPr lang="zh-CN" altLang="en-US" dirty="0" smtClean="0">
                <a:latin typeface="微软雅黑" pitchFamily="34" charset="-122"/>
                <a:ea typeface="微软雅黑" pitchFamily="34" charset="-122"/>
              </a:rPr>
              <a:t>系统变化</a:t>
            </a: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文档下载</a:t>
            </a:r>
            <a:endParaRPr lang="en-US" altLang="zh-CN" dirty="0" smtClean="0">
              <a:solidFill>
                <a:schemeClr val="accent1"/>
              </a:solidFill>
              <a:latin typeface="微软雅黑" pitchFamily="34" charset="-122"/>
              <a:ea typeface="微软雅黑" pitchFamily="34" charset="-122"/>
            </a:endParaRPr>
          </a:p>
        </p:txBody>
      </p:sp>
      <p:sp>
        <p:nvSpPr>
          <p:cNvPr id="9220" name="Text Box 3"/>
          <p:cNvSpPr txBox="1">
            <a:spLocks noChangeArrowheads="1"/>
          </p:cNvSpPr>
          <p:nvPr/>
        </p:nvSpPr>
        <p:spPr bwMode="auto">
          <a:xfrm>
            <a:off x="1660525" y="722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Font typeface="Wingdings" pitchFamily="2" charset="2"/>
              <a:buChar char="v"/>
              <a:defRPr sz="2400">
                <a:solidFill>
                  <a:schemeClr val="tx1"/>
                </a:solidFill>
                <a:latin typeface="Verdana" pitchFamily="34" charset="0"/>
              </a:defRPr>
            </a:lvl1pPr>
            <a:lvl2pPr marL="742950" indent="-285750" eaLnBrk="0" hangingPunct="0">
              <a:spcBef>
                <a:spcPct val="20000"/>
              </a:spcBef>
              <a:buClr>
                <a:schemeClr val="accent1"/>
              </a:buClr>
              <a:buFont typeface="Wingdings" pitchFamily="2" charset="2"/>
              <a:buChar char="§"/>
              <a:defRPr sz="28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zh-CN" altLang="zh-CN" sz="1800">
              <a:latin typeface="Arial" charset="0"/>
            </a:endParaRPr>
          </a:p>
        </p:txBody>
      </p:sp>
      <p:pic>
        <p:nvPicPr>
          <p:cNvPr id="409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3" y="1459425"/>
            <a:ext cx="4752528" cy="4993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圆角矩形标注 10"/>
          <p:cNvSpPr/>
          <p:nvPr/>
        </p:nvSpPr>
        <p:spPr>
          <a:xfrm>
            <a:off x="5432134" y="2096976"/>
            <a:ext cx="1944687" cy="503808"/>
          </a:xfrm>
          <a:prstGeom prst="wedgeRoundRectCallout">
            <a:avLst>
              <a:gd name="adj1" fmla="val 52882"/>
              <a:gd name="adj2" fmla="val -116166"/>
              <a:gd name="adj3" fmla="val 16667"/>
            </a:avLst>
          </a:prstGeom>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zh-CN" altLang="en-US" sz="1600" b="1" dirty="0" smtClean="0"/>
              <a:t>统一社会信用代码</a:t>
            </a:r>
            <a:endParaRPr lang="en-US" altLang="zh-CN" sz="1600" b="1" dirty="0" smtClean="0"/>
          </a:p>
          <a:p>
            <a:pPr algn="ctr">
              <a:defRPr/>
            </a:pPr>
            <a:r>
              <a:rPr lang="zh-CN" altLang="en-US" sz="1600" dirty="0" smtClean="0"/>
              <a:t>替换</a:t>
            </a:r>
            <a:r>
              <a:rPr lang="zh-CN" altLang="en-US" sz="1600" b="1" dirty="0"/>
              <a:t>证书号</a:t>
            </a:r>
          </a:p>
        </p:txBody>
      </p:sp>
    </p:spTree>
    <p:extLst>
      <p:ext uri="{BB962C8B-B14F-4D97-AF65-F5344CB8AC3E}">
        <p14:creationId xmlns:p14="http://schemas.microsoft.com/office/powerpoint/2010/main" val="18959937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268760"/>
            <a:ext cx="7704856" cy="5112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2" name="标题 1"/>
          <p:cNvSpPr>
            <a:spLocks noGrp="1"/>
          </p:cNvSpPr>
          <p:nvPr>
            <p:ph type="title"/>
          </p:nvPr>
        </p:nvSpPr>
        <p:spPr/>
        <p:txBody>
          <a:bodyPr/>
          <a:lstStyle/>
          <a:p>
            <a:pPr eaLnBrk="1" hangingPunct="1"/>
            <a:r>
              <a:rPr lang="zh-CN" altLang="en-US" dirty="0" smtClean="0"/>
              <a:t>国</a:t>
            </a:r>
            <a:r>
              <a:rPr lang="zh-CN" altLang="en-US" dirty="0"/>
              <a:t>发</a:t>
            </a:r>
            <a:r>
              <a:rPr lang="en-US" altLang="zh-CN" dirty="0"/>
              <a:t>〔2015〕</a:t>
            </a:r>
            <a:r>
              <a:rPr lang="en-US" altLang="zh-CN" i="1" dirty="0"/>
              <a:t>33</a:t>
            </a:r>
            <a:r>
              <a:rPr lang="zh-CN" altLang="en-US" dirty="0" smtClean="0"/>
              <a:t>号</a:t>
            </a:r>
            <a:endParaRPr lang="zh-CN" altLang="en-US" dirty="0" smtClean="0">
              <a:ea typeface="宋体" pitchFamily="2" charset="-122"/>
            </a:endParaRPr>
          </a:p>
        </p:txBody>
      </p:sp>
      <p:sp>
        <p:nvSpPr>
          <p:cNvPr id="4" name="日期占位符 3"/>
          <p:cNvSpPr>
            <a:spLocks noGrp="1"/>
          </p:cNvSpPr>
          <p:nvPr>
            <p:ph type="dt" sz="quarter" idx="10"/>
          </p:nvPr>
        </p:nvSpPr>
        <p:spPr/>
        <p:txBody>
          <a:bodyPr/>
          <a:lstStyle/>
          <a:p>
            <a:pPr>
              <a:defRPr/>
            </a:pPr>
            <a:r>
              <a:rPr lang="en-US" altLang="zh-CN" dirty="0" smtClean="0"/>
              <a:t>www.conac.cn</a:t>
            </a:r>
            <a:endParaRPr lang="en-US" altLang="zh-CN" dirty="0"/>
          </a:p>
        </p:txBody>
      </p:sp>
    </p:spTree>
    <p:extLst>
      <p:ext uri="{BB962C8B-B14F-4D97-AF65-F5344CB8AC3E}">
        <p14:creationId xmlns:p14="http://schemas.microsoft.com/office/powerpoint/2010/main" val="24662399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1932402"/>
            <a:ext cx="2603351" cy="4145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6" name="日期占位符 3"/>
          <p:cNvSpPr>
            <a:spLocks noGrp="1"/>
          </p:cNvSpPr>
          <p:nvPr>
            <p:ph type="dt" sz="quarter" idx="10"/>
          </p:nvPr>
        </p:nvSpPr>
        <p:spPr/>
        <p:txBody>
          <a:bodyPr/>
          <a:lstStyle/>
          <a:p>
            <a:pPr>
              <a:defRPr/>
            </a:pPr>
            <a:r>
              <a:rPr lang="en-US" altLang="zh-CN" dirty="0" smtClean="0"/>
              <a:t>www.conac.cn</a:t>
            </a:r>
            <a:endParaRPr lang="en-US" altLang="zh-CN" dirty="0"/>
          </a:p>
        </p:txBody>
      </p:sp>
      <p:sp>
        <p:nvSpPr>
          <p:cNvPr id="8195" name="Rectangle 2"/>
          <p:cNvSpPr>
            <a:spLocks noGrp="1" noChangeArrowheads="1"/>
          </p:cNvSpPr>
          <p:nvPr>
            <p:ph type="title"/>
          </p:nvPr>
        </p:nvSpPr>
        <p:spPr/>
        <p:txBody>
          <a:bodyPr/>
          <a:lstStyle/>
          <a:p>
            <a:pPr eaLnBrk="1" hangingPunct="1"/>
            <a:r>
              <a:rPr lang="zh-CN" altLang="en-US" dirty="0" smtClean="0">
                <a:latin typeface="微软雅黑" pitchFamily="34" charset="-122"/>
                <a:ea typeface="微软雅黑" pitchFamily="34" charset="-122"/>
              </a:rPr>
              <a:t>系统变化</a:t>
            </a:r>
            <a:endParaRPr lang="en-US" altLang="zh-CN" dirty="0" smtClean="0">
              <a:solidFill>
                <a:schemeClr val="accent1"/>
              </a:solidFill>
              <a:latin typeface="微软雅黑" pitchFamily="34" charset="-122"/>
              <a:ea typeface="微软雅黑" pitchFamily="34" charset="-122"/>
            </a:endParaRPr>
          </a:p>
        </p:txBody>
      </p:sp>
      <p:sp>
        <p:nvSpPr>
          <p:cNvPr id="8196" name="Text Box 3"/>
          <p:cNvSpPr txBox="1">
            <a:spLocks noChangeArrowheads="1"/>
          </p:cNvSpPr>
          <p:nvPr/>
        </p:nvSpPr>
        <p:spPr bwMode="auto">
          <a:xfrm>
            <a:off x="1660525" y="722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Font typeface="Wingdings" pitchFamily="2" charset="2"/>
              <a:buChar char="v"/>
              <a:defRPr sz="2400">
                <a:solidFill>
                  <a:schemeClr val="tx1"/>
                </a:solidFill>
                <a:latin typeface="Verdana" pitchFamily="34" charset="0"/>
              </a:defRPr>
            </a:lvl1pPr>
            <a:lvl2pPr marL="742950" indent="-285750" eaLnBrk="0" hangingPunct="0">
              <a:spcBef>
                <a:spcPct val="20000"/>
              </a:spcBef>
              <a:buClr>
                <a:schemeClr val="accent1"/>
              </a:buClr>
              <a:buFont typeface="Wingdings" pitchFamily="2" charset="2"/>
              <a:buChar char="§"/>
              <a:defRPr sz="28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zh-CN" altLang="zh-CN" sz="1800">
              <a:latin typeface="Arial" charset="0"/>
            </a:endParaRPr>
          </a:p>
        </p:txBody>
      </p:sp>
      <p:sp>
        <p:nvSpPr>
          <p:cNvPr id="2" name="圆角矩形标注 1"/>
          <p:cNvSpPr/>
          <p:nvPr/>
        </p:nvSpPr>
        <p:spPr>
          <a:xfrm>
            <a:off x="3851920" y="2708920"/>
            <a:ext cx="1944216" cy="692439"/>
          </a:xfrm>
          <a:prstGeom prst="wedgeRoundRectCallout">
            <a:avLst>
              <a:gd name="adj1" fmla="val 101887"/>
              <a:gd name="adj2" fmla="val 170435"/>
              <a:gd name="adj3" fmla="val 16667"/>
            </a:avLst>
          </a:prstGeom>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zh-CN" altLang="en-US" sz="1600" b="1" dirty="0" smtClean="0"/>
              <a:t>统一社会信用代码</a:t>
            </a:r>
            <a:r>
              <a:rPr lang="zh-CN" altLang="en-US" sz="1600" dirty="0" smtClean="0"/>
              <a:t>替换</a:t>
            </a:r>
            <a:r>
              <a:rPr lang="zh-CN" altLang="en-US" sz="1600" b="1" dirty="0"/>
              <a:t>证书号</a:t>
            </a:r>
          </a:p>
        </p:txBody>
      </p:sp>
      <p:sp>
        <p:nvSpPr>
          <p:cNvPr id="9" name="自选图形 3"/>
          <p:cNvSpPr>
            <a:spLocks noChangeArrowheads="1"/>
          </p:cNvSpPr>
          <p:nvPr/>
        </p:nvSpPr>
        <p:spPr bwMode="gray">
          <a:xfrm>
            <a:off x="720546" y="1350108"/>
            <a:ext cx="8066310" cy="582295"/>
          </a:xfrm>
          <a:prstGeom prst="roundRect">
            <a:avLst>
              <a:gd name="adj" fmla="val 27481"/>
            </a:avLst>
          </a:prstGeom>
          <a:gradFill rotWithShape="1">
            <a:gsLst>
              <a:gs pos="0">
                <a:schemeClr val="accent5">
                  <a:lumMod val="40000"/>
                  <a:lumOff val="60000"/>
                </a:schemeClr>
              </a:gs>
              <a:gs pos="100000">
                <a:schemeClr val="accent6">
                  <a:lumMod val="20000"/>
                  <a:lumOff val="80000"/>
                </a:schemeClr>
              </a:gs>
            </a:gsLst>
            <a:lin ang="5400000" scaled="1"/>
          </a:gradFill>
          <a:ln w="25400" algn="ctr">
            <a:solidFill>
              <a:srgbClr val="7EB89E"/>
            </a:solidFill>
            <a:round/>
            <a:headEnd/>
            <a:tailEnd/>
          </a:ln>
          <a:effectLst/>
          <a:extLst/>
        </p:spPr>
        <p:txBody>
          <a:bodyPr wrap="none" anchor="ctr"/>
          <a:lstStyle/>
          <a:p>
            <a:r>
              <a:rPr lang="zh-CN" altLang="en-US" b="1" dirty="0" smtClean="0"/>
              <a:t>系统内部所有涉及证书号的位置去掉事证第号，替换显示为统一社会信用代码</a:t>
            </a:r>
            <a:endParaRPr lang="zh-CN" altLang="en-US" b="1" dirty="0"/>
          </a:p>
        </p:txBody>
      </p:sp>
      <p:pic>
        <p:nvPicPr>
          <p:cNvPr id="4505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362" y="1932403"/>
            <a:ext cx="2877518" cy="41608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圆角矩形标注 9"/>
          <p:cNvSpPr/>
          <p:nvPr/>
        </p:nvSpPr>
        <p:spPr>
          <a:xfrm>
            <a:off x="3779912" y="5448869"/>
            <a:ext cx="2016225" cy="628815"/>
          </a:xfrm>
          <a:prstGeom prst="wedgeRoundRectCallout">
            <a:avLst>
              <a:gd name="adj1" fmla="val -122057"/>
              <a:gd name="adj2" fmla="val -72644"/>
              <a:gd name="adj3" fmla="val 16667"/>
            </a:avLst>
          </a:prstGeom>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zh-CN" altLang="en-US" sz="1600" b="1" dirty="0" smtClean="0"/>
              <a:t>统一社会信用代码</a:t>
            </a:r>
            <a:r>
              <a:rPr lang="zh-CN" altLang="en-US" sz="1600" dirty="0" smtClean="0"/>
              <a:t>替换</a:t>
            </a:r>
            <a:r>
              <a:rPr lang="zh-CN" altLang="en-US" sz="1600" b="1" dirty="0"/>
              <a:t>证书号</a:t>
            </a:r>
          </a:p>
        </p:txBody>
      </p:sp>
      <p:grpSp>
        <p:nvGrpSpPr>
          <p:cNvPr id="15" name="组合 68"/>
          <p:cNvGrpSpPr>
            <a:grpSpLocks/>
          </p:cNvGrpSpPr>
          <p:nvPr/>
        </p:nvGrpSpPr>
        <p:grpSpPr bwMode="auto">
          <a:xfrm>
            <a:off x="4036342" y="3717032"/>
            <a:ext cx="1503363" cy="1477193"/>
            <a:chOff x="3912186" y="2206077"/>
            <a:chExt cx="1502821" cy="1539153"/>
          </a:xfrm>
        </p:grpSpPr>
        <p:grpSp>
          <p:nvGrpSpPr>
            <p:cNvPr id="16" name="组合 31"/>
            <p:cNvGrpSpPr>
              <a:grpSpLocks noChangeAspect="1"/>
            </p:cNvGrpSpPr>
            <p:nvPr/>
          </p:nvGrpSpPr>
          <p:grpSpPr bwMode="auto">
            <a:xfrm>
              <a:off x="3912186" y="2206077"/>
              <a:ext cx="1502821" cy="1539153"/>
              <a:chOff x="3783343" y="1838185"/>
              <a:chExt cx="1444904" cy="1444905"/>
            </a:xfrm>
          </p:grpSpPr>
          <p:sp>
            <p:nvSpPr>
              <p:cNvPr id="18" name="Oval 93"/>
              <p:cNvSpPr>
                <a:spLocks noChangeArrowheads="1"/>
              </p:cNvSpPr>
              <p:nvPr/>
            </p:nvSpPr>
            <p:spPr bwMode="auto">
              <a:xfrm>
                <a:off x="3783343" y="1838185"/>
                <a:ext cx="1444904" cy="1444905"/>
              </a:xfrm>
              <a:prstGeom prst="ellipse">
                <a:avLst/>
              </a:prstGeom>
              <a:gradFill rotWithShape="1">
                <a:gsLst>
                  <a:gs pos="0">
                    <a:srgbClr val="808080"/>
                  </a:gs>
                  <a:gs pos="100000">
                    <a:srgbClr val="333333"/>
                  </a:gs>
                </a:gsLst>
                <a:lin ang="27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zh-CN" altLang="en-US">
                  <a:latin typeface="Calibri" pitchFamily="34" charset="0"/>
                </a:endParaRPr>
              </a:p>
            </p:txBody>
          </p:sp>
          <p:sp>
            <p:nvSpPr>
              <p:cNvPr id="19" name="Oval 94"/>
              <p:cNvSpPr>
                <a:spLocks noChangeAspect="1" noChangeArrowheads="1"/>
              </p:cNvSpPr>
              <p:nvPr/>
            </p:nvSpPr>
            <p:spPr bwMode="auto">
              <a:xfrm>
                <a:off x="3841321" y="1886377"/>
                <a:ext cx="1245028" cy="1243794"/>
              </a:xfrm>
              <a:prstGeom prst="ellipse">
                <a:avLst/>
              </a:prstGeom>
              <a:gradFill flip="none" rotWithShape="1">
                <a:gsLst>
                  <a:gs pos="0">
                    <a:srgbClr val="004376"/>
                  </a:gs>
                  <a:gs pos="100000">
                    <a:srgbClr val="00B0F0"/>
                  </a:gs>
                </a:gsLst>
                <a:lin ang="13500000" scaled="1"/>
                <a:tileRect/>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zh-CN" altLang="en-US"/>
              </a:p>
            </p:txBody>
          </p:sp>
        </p:grpSp>
        <p:sp>
          <p:nvSpPr>
            <p:cNvPr id="17" name="Text Box 18"/>
            <p:cNvSpPr txBox="1">
              <a:spLocks noChangeArrowheads="1"/>
            </p:cNvSpPr>
            <p:nvPr/>
          </p:nvSpPr>
          <p:spPr bwMode="gray">
            <a:xfrm>
              <a:off x="3972488" y="2593924"/>
              <a:ext cx="1294933" cy="737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2000" dirty="0" smtClean="0">
                  <a:solidFill>
                    <a:schemeClr val="bg1"/>
                  </a:solidFill>
                  <a:latin typeface="微软雅黑" pitchFamily="34" charset="-122"/>
                  <a:ea typeface="微软雅黑" pitchFamily="34" charset="-122"/>
                </a:rPr>
                <a:t>申 请 书</a:t>
              </a:r>
              <a:endParaRPr lang="en-US" altLang="zh-CN" sz="2000" dirty="0" smtClean="0">
                <a:solidFill>
                  <a:schemeClr val="bg1"/>
                </a:solidFill>
                <a:latin typeface="微软雅黑" pitchFamily="34" charset="-122"/>
                <a:ea typeface="微软雅黑" pitchFamily="34" charset="-122"/>
              </a:endParaRPr>
            </a:p>
            <a:p>
              <a:pPr algn="ctr" eaLnBrk="1" hangingPunct="1"/>
              <a:r>
                <a:rPr lang="en-US" altLang="zh-CN" sz="2000" dirty="0" smtClean="0">
                  <a:solidFill>
                    <a:schemeClr val="bg1"/>
                  </a:solidFill>
                  <a:latin typeface="微软雅黑" pitchFamily="34" charset="-122"/>
                  <a:ea typeface="微软雅黑" pitchFamily="34" charset="-122"/>
                </a:rPr>
                <a:t>EXCEL</a:t>
              </a:r>
              <a:endParaRPr lang="zh-CN" altLang="en-US" sz="2000" dirty="0">
                <a:solidFill>
                  <a:schemeClr val="bg1"/>
                </a:solidFill>
                <a:latin typeface="微软雅黑" pitchFamily="34" charset="-122"/>
                <a:ea typeface="微软雅黑" pitchFamily="34" charset="-122"/>
              </a:endParaRPr>
            </a:p>
          </p:txBody>
        </p:sp>
      </p:grpSp>
    </p:spTree>
    <p:extLst>
      <p:ext uri="{BB962C8B-B14F-4D97-AF65-F5344CB8AC3E}">
        <p14:creationId xmlns:p14="http://schemas.microsoft.com/office/powerpoint/2010/main" val="18309435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日期占位符 3"/>
          <p:cNvSpPr>
            <a:spLocks noGrp="1"/>
          </p:cNvSpPr>
          <p:nvPr>
            <p:ph type="dt" sz="quarter" idx="10"/>
          </p:nvPr>
        </p:nvSpPr>
        <p:spPr/>
        <p:txBody>
          <a:bodyPr/>
          <a:lstStyle/>
          <a:p>
            <a:pPr>
              <a:defRPr/>
            </a:pPr>
            <a:r>
              <a:rPr lang="en-US" altLang="zh-CN" dirty="0" smtClean="0"/>
              <a:t>www.conac.cn</a:t>
            </a:r>
            <a:endParaRPr lang="en-US" altLang="zh-CN" dirty="0"/>
          </a:p>
        </p:txBody>
      </p:sp>
      <p:sp>
        <p:nvSpPr>
          <p:cNvPr id="12291" name="Rectangle 2"/>
          <p:cNvSpPr>
            <a:spLocks noGrp="1" noChangeArrowheads="1"/>
          </p:cNvSpPr>
          <p:nvPr>
            <p:ph type="title"/>
          </p:nvPr>
        </p:nvSpPr>
        <p:spPr/>
        <p:txBody>
          <a:bodyPr/>
          <a:lstStyle/>
          <a:p>
            <a:pPr eaLnBrk="1" hangingPunct="1"/>
            <a:r>
              <a:rPr lang="zh-CN" altLang="en-US" dirty="0" smtClean="0">
                <a:latin typeface="微软雅黑" pitchFamily="34" charset="-122"/>
                <a:ea typeface="微软雅黑" pitchFamily="34" charset="-122"/>
              </a:rPr>
              <a:t>系统变化</a:t>
            </a: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录入材料</a:t>
            </a:r>
            <a:endParaRPr lang="en-US" altLang="zh-CN" dirty="0" smtClean="0">
              <a:solidFill>
                <a:schemeClr val="accent1"/>
              </a:solidFill>
              <a:latin typeface="微软雅黑" pitchFamily="34" charset="-122"/>
              <a:ea typeface="微软雅黑" pitchFamily="34" charset="-122"/>
            </a:endParaRPr>
          </a:p>
        </p:txBody>
      </p:sp>
      <p:sp>
        <p:nvSpPr>
          <p:cNvPr id="12292" name="Text Box 3"/>
          <p:cNvSpPr txBox="1">
            <a:spLocks noChangeArrowheads="1"/>
          </p:cNvSpPr>
          <p:nvPr/>
        </p:nvSpPr>
        <p:spPr bwMode="auto">
          <a:xfrm>
            <a:off x="1660525" y="722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Font typeface="Wingdings" pitchFamily="2" charset="2"/>
              <a:buChar char="v"/>
              <a:defRPr sz="2400">
                <a:solidFill>
                  <a:schemeClr val="tx1"/>
                </a:solidFill>
                <a:latin typeface="Verdana" pitchFamily="34" charset="0"/>
              </a:defRPr>
            </a:lvl1pPr>
            <a:lvl2pPr marL="742950" indent="-285750" eaLnBrk="0" hangingPunct="0">
              <a:spcBef>
                <a:spcPct val="20000"/>
              </a:spcBef>
              <a:buClr>
                <a:schemeClr val="accent1"/>
              </a:buClr>
              <a:buFont typeface="Wingdings" pitchFamily="2" charset="2"/>
              <a:buChar char="§"/>
              <a:defRPr sz="28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zh-CN" altLang="zh-CN" sz="1800">
              <a:latin typeface="Arial" charset="0"/>
            </a:endParaRPr>
          </a:p>
        </p:txBody>
      </p:sp>
      <p:sp>
        <p:nvSpPr>
          <p:cNvPr id="1229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hlink"/>
              </a:buClr>
              <a:buFont typeface="Wingdings" pitchFamily="2" charset="2"/>
              <a:buChar char="v"/>
              <a:defRPr sz="2400">
                <a:solidFill>
                  <a:schemeClr val="tx1"/>
                </a:solidFill>
                <a:latin typeface="Verdana" pitchFamily="34" charset="0"/>
              </a:defRPr>
            </a:lvl1pPr>
            <a:lvl2pPr marL="742950" indent="-285750" eaLnBrk="0" hangingPunct="0">
              <a:spcBef>
                <a:spcPct val="20000"/>
              </a:spcBef>
              <a:buClr>
                <a:schemeClr val="accent1"/>
              </a:buClr>
              <a:buFont typeface="Wingdings" pitchFamily="2" charset="2"/>
              <a:buChar char="§"/>
              <a:defRPr sz="28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zh-CN" altLang="en-US" sz="1800">
              <a:latin typeface="Arial" charset="0"/>
            </a:endParaRPr>
          </a:p>
        </p:txBody>
      </p:sp>
      <p:pic>
        <p:nvPicPr>
          <p:cNvPr id="12294" name="Picture 4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412875"/>
            <a:ext cx="8416925" cy="4968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圆角矩形标注 39"/>
          <p:cNvSpPr/>
          <p:nvPr/>
        </p:nvSpPr>
        <p:spPr>
          <a:xfrm>
            <a:off x="5003800" y="4652963"/>
            <a:ext cx="1728788" cy="647700"/>
          </a:xfrm>
          <a:prstGeom prst="wedgeRoundRectCallout">
            <a:avLst>
              <a:gd name="adj1" fmla="val -59565"/>
              <a:gd name="adj2" fmla="val -88148"/>
              <a:gd name="adj3" fmla="val 16667"/>
            </a:avLst>
          </a:prstGeom>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defRPr/>
            </a:pPr>
            <a:r>
              <a:rPr lang="zh-CN" altLang="en-US" sz="1600" b="1" dirty="0"/>
              <a:t>只能通过事业单位名称进行录入</a:t>
            </a:r>
          </a:p>
        </p:txBody>
      </p:sp>
    </p:spTree>
    <p:extLst>
      <p:ext uri="{BB962C8B-B14F-4D97-AF65-F5344CB8AC3E}">
        <p14:creationId xmlns:p14="http://schemas.microsoft.com/office/powerpoint/2010/main" val="6206473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日期占位符 3"/>
          <p:cNvSpPr>
            <a:spLocks noGrp="1"/>
          </p:cNvSpPr>
          <p:nvPr>
            <p:ph type="dt" sz="quarter" idx="10"/>
          </p:nvPr>
        </p:nvSpPr>
        <p:spPr/>
        <p:txBody>
          <a:bodyPr/>
          <a:lstStyle/>
          <a:p>
            <a:pPr>
              <a:defRPr/>
            </a:pPr>
            <a:r>
              <a:rPr lang="en-US" altLang="zh-CN" dirty="0" smtClean="0"/>
              <a:t>www.conac.cn</a:t>
            </a:r>
            <a:endParaRPr lang="en-US" altLang="zh-CN" dirty="0"/>
          </a:p>
        </p:txBody>
      </p:sp>
      <p:sp>
        <p:nvSpPr>
          <p:cNvPr id="12291" name="Rectangle 2"/>
          <p:cNvSpPr>
            <a:spLocks noGrp="1" noChangeArrowheads="1"/>
          </p:cNvSpPr>
          <p:nvPr>
            <p:ph type="title"/>
          </p:nvPr>
        </p:nvSpPr>
        <p:spPr/>
        <p:txBody>
          <a:bodyPr/>
          <a:lstStyle/>
          <a:p>
            <a:pPr eaLnBrk="1" hangingPunct="1"/>
            <a:r>
              <a:rPr lang="zh-CN" altLang="en-US" dirty="0" smtClean="0">
                <a:latin typeface="微软雅黑" pitchFamily="34" charset="-122"/>
                <a:ea typeface="微软雅黑" pitchFamily="34" charset="-122"/>
              </a:rPr>
              <a:t>系统变化</a:t>
            </a: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录入材料</a:t>
            </a:r>
            <a:endParaRPr lang="en-US" altLang="zh-CN" dirty="0" smtClean="0">
              <a:solidFill>
                <a:schemeClr val="accent1"/>
              </a:solidFill>
              <a:latin typeface="微软雅黑" pitchFamily="34" charset="-122"/>
              <a:ea typeface="微软雅黑" pitchFamily="34" charset="-122"/>
            </a:endParaRPr>
          </a:p>
        </p:txBody>
      </p:sp>
      <p:sp>
        <p:nvSpPr>
          <p:cNvPr id="12292" name="Text Box 3"/>
          <p:cNvSpPr txBox="1">
            <a:spLocks noChangeArrowheads="1"/>
          </p:cNvSpPr>
          <p:nvPr/>
        </p:nvSpPr>
        <p:spPr bwMode="auto">
          <a:xfrm>
            <a:off x="1660525" y="722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Font typeface="Wingdings" pitchFamily="2" charset="2"/>
              <a:buChar char="v"/>
              <a:defRPr sz="2400">
                <a:solidFill>
                  <a:schemeClr val="tx1"/>
                </a:solidFill>
                <a:latin typeface="Verdana" pitchFamily="34" charset="0"/>
              </a:defRPr>
            </a:lvl1pPr>
            <a:lvl2pPr marL="742950" indent="-285750" eaLnBrk="0" hangingPunct="0">
              <a:spcBef>
                <a:spcPct val="20000"/>
              </a:spcBef>
              <a:buClr>
                <a:schemeClr val="accent1"/>
              </a:buClr>
              <a:buFont typeface="Wingdings" pitchFamily="2" charset="2"/>
              <a:buChar char="§"/>
              <a:defRPr sz="28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zh-CN" altLang="zh-CN" sz="1800">
              <a:latin typeface="Arial" charset="0"/>
            </a:endParaRPr>
          </a:p>
        </p:txBody>
      </p:sp>
      <p:sp>
        <p:nvSpPr>
          <p:cNvPr id="1229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hlink"/>
              </a:buClr>
              <a:buFont typeface="Wingdings" pitchFamily="2" charset="2"/>
              <a:buChar char="v"/>
              <a:defRPr sz="2400">
                <a:solidFill>
                  <a:schemeClr val="tx1"/>
                </a:solidFill>
                <a:latin typeface="Verdana" pitchFamily="34" charset="0"/>
              </a:defRPr>
            </a:lvl1pPr>
            <a:lvl2pPr marL="742950" indent="-285750" eaLnBrk="0" hangingPunct="0">
              <a:spcBef>
                <a:spcPct val="20000"/>
              </a:spcBef>
              <a:buClr>
                <a:schemeClr val="accent1"/>
              </a:buClr>
              <a:buFont typeface="Wingdings" pitchFamily="2" charset="2"/>
              <a:buChar char="§"/>
              <a:defRPr sz="28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zh-CN" altLang="en-US" sz="1800">
              <a:latin typeface="Arial" charset="0"/>
            </a:endParaRPr>
          </a:p>
        </p:txBody>
      </p:sp>
      <p:pic>
        <p:nvPicPr>
          <p:cNvPr id="460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268760"/>
            <a:ext cx="7848872"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圆角矩形标注 8"/>
          <p:cNvSpPr/>
          <p:nvPr/>
        </p:nvSpPr>
        <p:spPr>
          <a:xfrm>
            <a:off x="3671602" y="1988840"/>
            <a:ext cx="1728788" cy="647700"/>
          </a:xfrm>
          <a:prstGeom prst="wedgeRoundRectCallout">
            <a:avLst>
              <a:gd name="adj1" fmla="val -33462"/>
              <a:gd name="adj2" fmla="val 139201"/>
              <a:gd name="adj3" fmla="val 16667"/>
            </a:avLst>
          </a:prstGeom>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defRPr/>
            </a:pPr>
            <a:r>
              <a:rPr lang="zh-CN" altLang="en-US" sz="1600" b="1" dirty="0"/>
              <a:t>不再</a:t>
            </a:r>
            <a:r>
              <a:rPr lang="zh-CN" altLang="en-US" sz="1600" b="1" dirty="0" smtClean="0"/>
              <a:t>有证书号显示，只有有效期</a:t>
            </a:r>
            <a:endParaRPr lang="zh-CN" altLang="en-US" sz="1600" b="1" dirty="0"/>
          </a:p>
        </p:txBody>
      </p:sp>
    </p:spTree>
    <p:extLst>
      <p:ext uri="{BB962C8B-B14F-4D97-AF65-F5344CB8AC3E}">
        <p14:creationId xmlns:p14="http://schemas.microsoft.com/office/powerpoint/2010/main" val="2367903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日期占位符 3"/>
          <p:cNvSpPr>
            <a:spLocks noGrp="1"/>
          </p:cNvSpPr>
          <p:nvPr>
            <p:ph type="dt" sz="quarter" idx="10"/>
          </p:nvPr>
        </p:nvSpPr>
        <p:spPr>
          <a:noFill/>
        </p:spPr>
        <p:txBody>
          <a:bodyPr/>
          <a:lstStyle>
            <a:lvl1pPr eaLnBrk="0" hangingPunct="0">
              <a:spcBef>
                <a:spcPct val="20000"/>
              </a:spcBef>
              <a:buClr>
                <a:schemeClr val="hlink"/>
              </a:buClr>
              <a:buFont typeface="Wingdings" pitchFamily="2" charset="2"/>
              <a:buChar char="v"/>
              <a:defRPr sz="2400">
                <a:solidFill>
                  <a:schemeClr val="tx1"/>
                </a:solidFill>
                <a:latin typeface="Verdana" pitchFamily="34" charset="0"/>
              </a:defRPr>
            </a:lvl1pPr>
            <a:lvl2pPr marL="742950" indent="-285750" eaLnBrk="0" hangingPunct="0">
              <a:spcBef>
                <a:spcPct val="20000"/>
              </a:spcBef>
              <a:buClr>
                <a:schemeClr val="accent1"/>
              </a:buClr>
              <a:buFont typeface="Wingdings" pitchFamily="2" charset="2"/>
              <a:buChar char="§"/>
              <a:defRPr sz="28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r>
              <a:rPr lang="en-US" altLang="zh-CN" sz="1400" smtClean="0">
                <a:solidFill>
                  <a:schemeClr val="bg1"/>
                </a:solidFill>
                <a:latin typeface="微软雅黑" pitchFamily="34" charset="-122"/>
                <a:ea typeface="微软雅黑" pitchFamily="34" charset="-122"/>
              </a:rPr>
              <a:t>www.conac.cn</a:t>
            </a:r>
          </a:p>
        </p:txBody>
      </p:sp>
      <p:sp>
        <p:nvSpPr>
          <p:cNvPr id="15363" name="Rectangle 2"/>
          <p:cNvSpPr>
            <a:spLocks noGrp="1" noChangeArrowheads="1"/>
          </p:cNvSpPr>
          <p:nvPr>
            <p:ph type="title"/>
          </p:nvPr>
        </p:nvSpPr>
        <p:spPr/>
        <p:txBody>
          <a:bodyPr/>
          <a:lstStyle/>
          <a:p>
            <a:pPr eaLnBrk="1" hangingPunct="1"/>
            <a:r>
              <a:rPr lang="zh-CN" altLang="en-US" sz="2400" dirty="0" smtClean="0">
                <a:latin typeface="微软雅黑" pitchFamily="34" charset="-122"/>
                <a:ea typeface="微软雅黑" pitchFamily="34" charset="-122"/>
              </a:rPr>
              <a:t>系统变化</a:t>
            </a:r>
            <a:r>
              <a:rPr lang="en-US" altLang="zh-CN" sz="2400" dirty="0" smtClean="0">
                <a:latin typeface="微软雅黑" pitchFamily="34" charset="-122"/>
                <a:ea typeface="微软雅黑" pitchFamily="34" charset="-122"/>
              </a:rPr>
              <a:t>-</a:t>
            </a:r>
            <a:r>
              <a:rPr lang="zh-CN" altLang="en-US" sz="2400" dirty="0" smtClean="0">
                <a:latin typeface="微软雅黑" pitchFamily="34" charset="-122"/>
                <a:ea typeface="微软雅黑" pitchFamily="34" charset="-122"/>
              </a:rPr>
              <a:t>离线系统</a:t>
            </a:r>
            <a:endParaRPr lang="en-US" altLang="zh-CN" sz="2400" b="1" dirty="0" smtClean="0">
              <a:latin typeface="微软雅黑" pitchFamily="34" charset="-122"/>
              <a:ea typeface="微软雅黑" pitchFamily="34" charset="-122"/>
            </a:endParaRPr>
          </a:p>
        </p:txBody>
      </p:sp>
      <p:pic>
        <p:nvPicPr>
          <p:cNvPr id="1536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1341438"/>
            <a:ext cx="7632700" cy="4824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圆角矩形标注 5"/>
          <p:cNvSpPr/>
          <p:nvPr/>
        </p:nvSpPr>
        <p:spPr>
          <a:xfrm>
            <a:off x="3347864" y="2637520"/>
            <a:ext cx="4536504" cy="2232248"/>
          </a:xfrm>
          <a:prstGeom prst="wedgeRoundRectCallout">
            <a:avLst>
              <a:gd name="adj1" fmla="val -84855"/>
              <a:gd name="adj2" fmla="val -69684"/>
              <a:gd name="adj3" fmla="val 16667"/>
            </a:avLst>
          </a:prstGeom>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defRPr/>
            </a:pPr>
            <a:r>
              <a:rPr lang="zh-CN" altLang="en-US" b="1" dirty="0" smtClean="0"/>
              <a:t>设立登记的录入和打印证书等均不能在离线系统操作，原有离线设立的功能从离线系统功能中删除。 </a:t>
            </a:r>
            <a:endParaRPr lang="en-US" altLang="zh-CN" b="1" dirty="0" smtClean="0"/>
          </a:p>
          <a:p>
            <a:pPr>
              <a:defRPr/>
            </a:pPr>
            <a:endParaRPr lang="en-US" altLang="zh-CN" b="1" dirty="0" smtClean="0"/>
          </a:p>
          <a:p>
            <a:pPr>
              <a:defRPr/>
            </a:pPr>
            <a:r>
              <a:rPr lang="zh-CN" altLang="en-US" b="1" dirty="0" smtClean="0"/>
              <a:t>原因：由于统一社会信用代码赋码和证书上二维码需要在线实时生成，同时二维码加密不能放在离线用户端，这些功能必须在服务器端完成。</a:t>
            </a:r>
            <a:endParaRPr lang="zh-CN" altLang="en-US" b="1" dirty="0"/>
          </a:p>
        </p:txBody>
      </p:sp>
    </p:spTree>
    <p:extLst>
      <p:ext uri="{BB962C8B-B14F-4D97-AF65-F5344CB8AC3E}">
        <p14:creationId xmlns:p14="http://schemas.microsoft.com/office/powerpoint/2010/main" val="13164996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1"/>
          <p:cNvSpPr>
            <a:spLocks noGrp="1"/>
          </p:cNvSpPr>
          <p:nvPr>
            <p:ph type="title"/>
          </p:nvPr>
        </p:nvSpPr>
        <p:spPr/>
        <p:txBody>
          <a:bodyPr/>
          <a:lstStyle/>
          <a:p>
            <a:pPr eaLnBrk="1" hangingPunct="1"/>
            <a:r>
              <a:rPr lang="zh-CN" altLang="en-US" dirty="0">
                <a:latin typeface="微软雅黑" pitchFamily="34" charset="-122"/>
                <a:ea typeface="微软雅黑" pitchFamily="34" charset="-122"/>
              </a:rPr>
              <a:t>目录</a:t>
            </a:r>
            <a:endParaRPr lang="zh-CN" altLang="en-US" dirty="0" smtClean="0">
              <a:latin typeface="微软雅黑" pitchFamily="34" charset="-122"/>
              <a:ea typeface="微软雅黑" pitchFamily="34" charset="-122"/>
            </a:endParaRPr>
          </a:p>
        </p:txBody>
      </p:sp>
      <p:sp>
        <p:nvSpPr>
          <p:cNvPr id="4" name="日期占位符 3"/>
          <p:cNvSpPr>
            <a:spLocks noGrp="1"/>
          </p:cNvSpPr>
          <p:nvPr>
            <p:ph type="dt" sz="quarter" idx="10"/>
          </p:nvPr>
        </p:nvSpPr>
        <p:spPr/>
        <p:txBody>
          <a:bodyPr/>
          <a:lstStyle/>
          <a:p>
            <a:pPr>
              <a:defRPr/>
            </a:pPr>
            <a:r>
              <a:rPr lang="en-US" altLang="zh-CN" dirty="0" smtClean="0"/>
              <a:t>www.conac.cn</a:t>
            </a:r>
            <a:endParaRPr lang="en-US" altLang="zh-CN" dirty="0"/>
          </a:p>
        </p:txBody>
      </p:sp>
      <p:grpSp>
        <p:nvGrpSpPr>
          <p:cNvPr id="73" name="组合 3"/>
          <p:cNvGrpSpPr>
            <a:grpSpLocks/>
          </p:cNvGrpSpPr>
          <p:nvPr/>
        </p:nvGrpSpPr>
        <p:grpSpPr bwMode="auto">
          <a:xfrm>
            <a:off x="2123728" y="3823320"/>
            <a:ext cx="4724400" cy="685800"/>
            <a:chOff x="1296" y="1824"/>
            <a:chExt cx="2976" cy="432"/>
          </a:xfrm>
        </p:grpSpPr>
        <p:sp>
          <p:nvSpPr>
            <p:cNvPr id="74" name="自选图形 4"/>
            <p:cNvSpPr>
              <a:spLocks noChangeArrowheads="1"/>
            </p:cNvSpPr>
            <p:nvPr/>
          </p:nvSpPr>
          <p:spPr bwMode="gray">
            <a:xfrm>
              <a:off x="1536" y="1899"/>
              <a:ext cx="2736" cy="288"/>
            </a:xfrm>
            <a:prstGeom prst="roundRect">
              <a:avLst>
                <a:gd name="adj" fmla="val 16667"/>
              </a:avLst>
            </a:prstGeom>
            <a:solidFill>
              <a:srgbClr val="3366CC"/>
            </a:solidFill>
            <a:ln w="12700" algn="ctr">
              <a:solidFill>
                <a:srgbClr val="FFFFFF"/>
              </a:solidFill>
              <a:round/>
              <a:headEnd/>
              <a:tailEnd/>
            </a:ln>
            <a:effectLst>
              <a:outerShdw dist="99190" dir="238833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75" name="自选图形 5"/>
            <p:cNvSpPr>
              <a:spLocks noChangeArrowheads="1"/>
            </p:cNvSpPr>
            <p:nvPr/>
          </p:nvSpPr>
          <p:spPr bwMode="gray">
            <a:xfrm>
              <a:off x="1296" y="1824"/>
              <a:ext cx="432" cy="432"/>
            </a:xfrm>
            <a:prstGeom prst="diamond">
              <a:avLst/>
            </a:prstGeom>
            <a:solidFill>
              <a:srgbClr val="3366CC"/>
            </a:solidFill>
            <a:ln w="25400" algn="ctr">
              <a:solidFill>
                <a:srgbClr val="FFFFFF"/>
              </a:solidFill>
              <a:miter lim="800000"/>
              <a:headEnd/>
              <a:tailEnd/>
            </a:ln>
            <a:effectLst>
              <a:outerShdw dist="63500" dir="221219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76" name="文本框 6"/>
            <p:cNvSpPr txBox="1">
              <a:spLocks noChangeArrowheads="1"/>
            </p:cNvSpPr>
            <p:nvPr/>
          </p:nvSpPr>
          <p:spPr bwMode="gray">
            <a:xfrm>
              <a:off x="1746" y="1912"/>
              <a:ext cx="21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lang="zh-CN" altLang="en-US" b="1" kern="0" dirty="0">
                  <a:solidFill>
                    <a:srgbClr val="FFFFFF"/>
                  </a:solidFill>
                  <a:cs typeface="Arial" charset="0"/>
                </a:rPr>
                <a:t>事业单位端几无影响</a:t>
              </a:r>
              <a:endParaRPr kumimoji="0" lang="en-US" altLang="zh-CN" sz="1800" b="1" i="0" u="none" strike="noStrike" kern="0" cap="none" spc="0" normalizeH="0" baseline="0" noProof="0" dirty="0" smtClean="0">
                <a:ln>
                  <a:noFill/>
                </a:ln>
                <a:solidFill>
                  <a:srgbClr val="FFFFFF"/>
                </a:solidFill>
                <a:effectLst/>
                <a:uLnTx/>
                <a:uFillTx/>
                <a:cs typeface="Arial" charset="0"/>
              </a:endParaRPr>
            </a:p>
          </p:txBody>
        </p:sp>
        <p:sp>
          <p:nvSpPr>
            <p:cNvPr id="77" name="文本框 7"/>
            <p:cNvSpPr txBox="1">
              <a:spLocks noChangeArrowheads="1"/>
            </p:cNvSpPr>
            <p:nvPr/>
          </p:nvSpPr>
          <p:spPr bwMode="gray">
            <a:xfrm>
              <a:off x="1393" y="1886"/>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CN" sz="2400" b="0" i="0" u="none" strike="noStrike" kern="0" cap="none" spc="0" normalizeH="0" baseline="0" noProof="0" dirty="0" smtClean="0">
                  <a:ln>
                    <a:noFill/>
                  </a:ln>
                  <a:solidFill>
                    <a:srgbClr val="FFFFFF"/>
                  </a:solidFill>
                  <a:effectLst/>
                  <a:uLnTx/>
                  <a:uFillTx/>
                  <a:cs typeface="Arial" charset="0"/>
                </a:rPr>
                <a:t>4</a:t>
              </a:r>
            </a:p>
          </p:txBody>
        </p:sp>
      </p:grpSp>
      <p:grpSp>
        <p:nvGrpSpPr>
          <p:cNvPr id="78" name="组合 8"/>
          <p:cNvGrpSpPr>
            <a:grpSpLocks/>
          </p:cNvGrpSpPr>
          <p:nvPr/>
        </p:nvGrpSpPr>
        <p:grpSpPr bwMode="auto">
          <a:xfrm>
            <a:off x="2123728" y="2132856"/>
            <a:ext cx="4733925" cy="685800"/>
            <a:chOff x="1296" y="1824"/>
            <a:chExt cx="2982" cy="432"/>
          </a:xfrm>
        </p:grpSpPr>
        <p:sp>
          <p:nvSpPr>
            <p:cNvPr id="79" name="自选图形 9"/>
            <p:cNvSpPr>
              <a:spLocks noChangeArrowheads="1"/>
            </p:cNvSpPr>
            <p:nvPr/>
          </p:nvSpPr>
          <p:spPr bwMode="gray">
            <a:xfrm>
              <a:off x="1536" y="1899"/>
              <a:ext cx="2736" cy="288"/>
            </a:xfrm>
            <a:prstGeom prst="roundRect">
              <a:avLst>
                <a:gd name="adj" fmla="val 16667"/>
              </a:avLst>
            </a:prstGeom>
            <a:solidFill>
              <a:srgbClr val="77B7E7"/>
            </a:solidFill>
            <a:ln w="12700" algn="ctr">
              <a:solidFill>
                <a:srgbClr val="FFFFFF"/>
              </a:solidFill>
              <a:round/>
              <a:headEnd/>
              <a:tailEnd/>
            </a:ln>
            <a:effectLst>
              <a:outerShdw dist="99190" dir="238833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80" name="自选图形 10"/>
            <p:cNvSpPr>
              <a:spLocks noChangeArrowheads="1"/>
            </p:cNvSpPr>
            <p:nvPr/>
          </p:nvSpPr>
          <p:spPr bwMode="gray">
            <a:xfrm>
              <a:off x="1296" y="1824"/>
              <a:ext cx="432" cy="432"/>
            </a:xfrm>
            <a:prstGeom prst="diamond">
              <a:avLst/>
            </a:prstGeom>
            <a:solidFill>
              <a:srgbClr val="77B7E7"/>
            </a:solidFill>
            <a:ln w="25400" algn="ctr">
              <a:solidFill>
                <a:srgbClr val="FFFFFF"/>
              </a:solidFill>
              <a:miter lim="800000"/>
              <a:headEnd/>
              <a:tailEnd/>
            </a:ln>
            <a:effectLst>
              <a:outerShdw dist="63500" dir="221219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81" name="文本框 11"/>
            <p:cNvSpPr txBox="1">
              <a:spLocks noChangeArrowheads="1"/>
            </p:cNvSpPr>
            <p:nvPr/>
          </p:nvSpPr>
          <p:spPr bwMode="gray">
            <a:xfrm>
              <a:off x="1680" y="1934"/>
              <a:ext cx="2598"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zh-CN" altLang="en-US" sz="1800" b="1" i="0" u="none" strike="noStrike" kern="0" cap="none" spc="0" normalizeH="0" baseline="0" noProof="0" dirty="0" smtClean="0">
                  <a:ln>
                    <a:noFill/>
                  </a:ln>
                  <a:solidFill>
                    <a:srgbClr val="FFFFFF"/>
                  </a:solidFill>
                  <a:effectLst/>
                  <a:uLnTx/>
                  <a:uFillTx/>
                  <a:cs typeface="Arial" charset="0"/>
                </a:rPr>
                <a:t>组织机构代码存量码与增量码的使用</a:t>
              </a:r>
              <a:endParaRPr kumimoji="0" lang="en-US" altLang="zh-CN" sz="1800" b="1" i="0" u="none" strike="noStrike" kern="0" cap="none" spc="0" normalizeH="0" baseline="0" noProof="0" dirty="0" smtClean="0">
                <a:ln>
                  <a:noFill/>
                </a:ln>
                <a:solidFill>
                  <a:srgbClr val="FFFFFF"/>
                </a:solidFill>
                <a:effectLst/>
                <a:uLnTx/>
                <a:uFillTx/>
                <a:cs typeface="Arial" charset="0"/>
              </a:endParaRPr>
            </a:p>
          </p:txBody>
        </p:sp>
        <p:sp>
          <p:nvSpPr>
            <p:cNvPr id="82" name="文本框 12"/>
            <p:cNvSpPr txBox="1">
              <a:spLocks noChangeArrowheads="1"/>
            </p:cNvSpPr>
            <p:nvPr/>
          </p:nvSpPr>
          <p:spPr bwMode="gray">
            <a:xfrm>
              <a:off x="1393" y="1886"/>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CN" sz="2400" b="0" i="0" u="none" strike="noStrike" kern="0" cap="none" spc="0" normalizeH="0" baseline="0" noProof="0" smtClean="0">
                  <a:ln>
                    <a:noFill/>
                  </a:ln>
                  <a:solidFill>
                    <a:srgbClr val="FFFFFF"/>
                  </a:solidFill>
                  <a:effectLst/>
                  <a:uLnTx/>
                  <a:uFillTx/>
                  <a:cs typeface="Arial" charset="0"/>
                </a:rPr>
                <a:t>2</a:t>
              </a:r>
            </a:p>
          </p:txBody>
        </p:sp>
      </p:grpSp>
      <p:grpSp>
        <p:nvGrpSpPr>
          <p:cNvPr id="93" name="组合 8"/>
          <p:cNvGrpSpPr>
            <a:grpSpLocks/>
          </p:cNvGrpSpPr>
          <p:nvPr/>
        </p:nvGrpSpPr>
        <p:grpSpPr bwMode="auto">
          <a:xfrm>
            <a:off x="2133600" y="2959224"/>
            <a:ext cx="4724400" cy="685800"/>
            <a:chOff x="1296" y="1824"/>
            <a:chExt cx="2976" cy="432"/>
          </a:xfrm>
        </p:grpSpPr>
        <p:sp>
          <p:nvSpPr>
            <p:cNvPr id="94" name="自选图形 9"/>
            <p:cNvSpPr>
              <a:spLocks noChangeArrowheads="1"/>
            </p:cNvSpPr>
            <p:nvPr/>
          </p:nvSpPr>
          <p:spPr bwMode="gray">
            <a:xfrm>
              <a:off x="1536" y="1899"/>
              <a:ext cx="2736" cy="288"/>
            </a:xfrm>
            <a:prstGeom prst="roundRect">
              <a:avLst>
                <a:gd name="adj" fmla="val 16667"/>
              </a:avLst>
            </a:prstGeom>
            <a:solidFill>
              <a:srgbClr val="77B7E7"/>
            </a:solidFill>
            <a:ln w="12700" algn="ctr">
              <a:solidFill>
                <a:srgbClr val="FFFFFF"/>
              </a:solidFill>
              <a:round/>
              <a:headEnd/>
              <a:tailEnd/>
            </a:ln>
            <a:effectLst>
              <a:outerShdw dist="99190" dir="238833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95" name="自选图形 10"/>
            <p:cNvSpPr>
              <a:spLocks noChangeArrowheads="1"/>
            </p:cNvSpPr>
            <p:nvPr/>
          </p:nvSpPr>
          <p:spPr bwMode="gray">
            <a:xfrm>
              <a:off x="1296" y="1824"/>
              <a:ext cx="432" cy="432"/>
            </a:xfrm>
            <a:prstGeom prst="diamond">
              <a:avLst/>
            </a:prstGeom>
            <a:solidFill>
              <a:srgbClr val="77B7E7"/>
            </a:solidFill>
            <a:ln w="25400" algn="ctr">
              <a:solidFill>
                <a:srgbClr val="FFFFFF"/>
              </a:solidFill>
              <a:miter lim="800000"/>
              <a:headEnd/>
              <a:tailEnd/>
            </a:ln>
            <a:effectLst>
              <a:outerShdw dist="63500" dir="221219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96" name="文本框 11"/>
            <p:cNvSpPr txBox="1">
              <a:spLocks noChangeArrowheads="1"/>
            </p:cNvSpPr>
            <p:nvPr/>
          </p:nvSpPr>
          <p:spPr bwMode="gray">
            <a:xfrm>
              <a:off x="1680" y="1934"/>
              <a:ext cx="21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lang="zh-CN" altLang="en-US" b="1" kern="0" dirty="0">
                  <a:solidFill>
                    <a:srgbClr val="FFFFFF"/>
                  </a:solidFill>
                  <a:cs typeface="Arial" charset="0"/>
                </a:rPr>
                <a:t>登记管理</a:t>
              </a:r>
              <a:r>
                <a:rPr lang="zh-CN" altLang="en-US" b="1" kern="0" dirty="0" smtClean="0">
                  <a:solidFill>
                    <a:srgbClr val="FFFFFF"/>
                  </a:solidFill>
                  <a:cs typeface="Arial" charset="0"/>
                </a:rPr>
                <a:t>机关端操作变化</a:t>
              </a:r>
              <a:endParaRPr lang="en-US" altLang="zh-CN" b="1" kern="0" dirty="0">
                <a:solidFill>
                  <a:srgbClr val="FFFFFF"/>
                </a:solidFill>
                <a:cs typeface="Arial" charset="0"/>
              </a:endParaRPr>
            </a:p>
          </p:txBody>
        </p:sp>
        <p:sp>
          <p:nvSpPr>
            <p:cNvPr id="97" name="文本框 12"/>
            <p:cNvSpPr txBox="1">
              <a:spLocks noChangeArrowheads="1"/>
            </p:cNvSpPr>
            <p:nvPr/>
          </p:nvSpPr>
          <p:spPr bwMode="gray">
            <a:xfrm>
              <a:off x="1393" y="1886"/>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CN" sz="2400" b="0" i="0" u="none" strike="noStrike" kern="0" cap="none" spc="0" normalizeH="0" baseline="0" noProof="0" dirty="0" smtClean="0">
                  <a:ln>
                    <a:noFill/>
                  </a:ln>
                  <a:solidFill>
                    <a:srgbClr val="FFFFFF"/>
                  </a:solidFill>
                  <a:effectLst/>
                  <a:uLnTx/>
                  <a:uFillTx/>
                  <a:cs typeface="Arial" charset="0"/>
                </a:rPr>
                <a:t>3</a:t>
              </a:r>
            </a:p>
          </p:txBody>
        </p:sp>
      </p:grpSp>
      <p:grpSp>
        <p:nvGrpSpPr>
          <p:cNvPr id="103" name="组合 8"/>
          <p:cNvGrpSpPr>
            <a:grpSpLocks/>
          </p:cNvGrpSpPr>
          <p:nvPr/>
        </p:nvGrpSpPr>
        <p:grpSpPr bwMode="auto">
          <a:xfrm>
            <a:off x="2123728" y="1310974"/>
            <a:ext cx="4724400" cy="820738"/>
            <a:chOff x="1296" y="1824"/>
            <a:chExt cx="2976" cy="517"/>
          </a:xfrm>
        </p:grpSpPr>
        <p:sp>
          <p:nvSpPr>
            <p:cNvPr id="104" name="自选图形 9"/>
            <p:cNvSpPr>
              <a:spLocks noChangeArrowheads="1"/>
            </p:cNvSpPr>
            <p:nvPr/>
          </p:nvSpPr>
          <p:spPr bwMode="gray">
            <a:xfrm>
              <a:off x="1536" y="1899"/>
              <a:ext cx="2736" cy="288"/>
            </a:xfrm>
            <a:prstGeom prst="roundRect">
              <a:avLst>
                <a:gd name="adj" fmla="val 16667"/>
              </a:avLst>
            </a:prstGeom>
            <a:solidFill>
              <a:srgbClr val="77B7E7"/>
            </a:solidFill>
            <a:ln w="12700" algn="ctr">
              <a:solidFill>
                <a:srgbClr val="FFFFFF"/>
              </a:solidFill>
              <a:round/>
              <a:headEnd/>
              <a:tailEnd/>
            </a:ln>
            <a:effectLst>
              <a:outerShdw dist="99190" dir="238833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105" name="自选图形 10"/>
            <p:cNvSpPr>
              <a:spLocks noChangeArrowheads="1"/>
            </p:cNvSpPr>
            <p:nvPr/>
          </p:nvSpPr>
          <p:spPr bwMode="gray">
            <a:xfrm>
              <a:off x="1296" y="1824"/>
              <a:ext cx="432" cy="432"/>
            </a:xfrm>
            <a:prstGeom prst="diamond">
              <a:avLst/>
            </a:prstGeom>
            <a:solidFill>
              <a:srgbClr val="77B7E7"/>
            </a:solidFill>
            <a:ln w="25400" algn="ctr">
              <a:solidFill>
                <a:srgbClr val="FFFFFF"/>
              </a:solidFill>
              <a:miter lim="800000"/>
              <a:headEnd/>
              <a:tailEnd/>
            </a:ln>
            <a:effectLst>
              <a:outerShdw dist="63500" dir="221219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106" name="文本框 11"/>
            <p:cNvSpPr txBox="1">
              <a:spLocks noChangeArrowheads="1"/>
            </p:cNvSpPr>
            <p:nvPr/>
          </p:nvSpPr>
          <p:spPr bwMode="gray">
            <a:xfrm>
              <a:off x="1680" y="1934"/>
              <a:ext cx="2160"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auto" hangingPunct="0">
                <a:spcBef>
                  <a:spcPts val="0"/>
                </a:spcBef>
                <a:spcAft>
                  <a:spcPts val="0"/>
                </a:spcAft>
                <a:defRPr/>
              </a:pPr>
              <a:r>
                <a:rPr lang="zh-CN" altLang="en-US" b="1" kern="0" dirty="0">
                  <a:solidFill>
                    <a:srgbClr val="FFFFFF"/>
                  </a:solidFill>
                  <a:cs typeface="Arial" charset="0"/>
                </a:rPr>
                <a:t>什么是统一社会信用代码</a:t>
              </a:r>
              <a:endParaRPr lang="en-US" altLang="zh-CN" b="1" kern="0" dirty="0">
                <a:solidFill>
                  <a:srgbClr val="FFFFFF"/>
                </a:solidFill>
                <a:cs typeface="Arial" charset="0"/>
              </a:endParaRPr>
            </a:p>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altLang="zh-CN" sz="1800" b="1" i="0" u="none" strike="noStrike" kern="0" cap="none" spc="0" normalizeH="0" baseline="0" noProof="0" dirty="0" smtClean="0">
                <a:ln>
                  <a:noFill/>
                </a:ln>
                <a:solidFill>
                  <a:srgbClr val="FFFFFF"/>
                </a:solidFill>
                <a:effectLst/>
                <a:uLnTx/>
                <a:uFillTx/>
                <a:cs typeface="Arial" charset="0"/>
              </a:endParaRPr>
            </a:p>
          </p:txBody>
        </p:sp>
        <p:sp>
          <p:nvSpPr>
            <p:cNvPr id="107" name="文本框 12"/>
            <p:cNvSpPr txBox="1">
              <a:spLocks noChangeArrowheads="1"/>
            </p:cNvSpPr>
            <p:nvPr/>
          </p:nvSpPr>
          <p:spPr bwMode="gray">
            <a:xfrm>
              <a:off x="1393" y="1886"/>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CN" sz="2400" b="0" i="0" u="none" strike="noStrike" kern="0" cap="none" spc="0" normalizeH="0" baseline="0" noProof="0" dirty="0" smtClean="0">
                  <a:ln>
                    <a:noFill/>
                  </a:ln>
                  <a:solidFill>
                    <a:srgbClr val="FFFFFF"/>
                  </a:solidFill>
                  <a:effectLst/>
                  <a:uLnTx/>
                  <a:uFillTx/>
                  <a:cs typeface="Arial" charset="0"/>
                </a:rPr>
                <a:t>1</a:t>
              </a:r>
            </a:p>
          </p:txBody>
        </p:sp>
      </p:grpSp>
      <p:grpSp>
        <p:nvGrpSpPr>
          <p:cNvPr id="24" name="组合 8"/>
          <p:cNvGrpSpPr>
            <a:grpSpLocks/>
          </p:cNvGrpSpPr>
          <p:nvPr/>
        </p:nvGrpSpPr>
        <p:grpSpPr bwMode="auto">
          <a:xfrm>
            <a:off x="2133600" y="5445224"/>
            <a:ext cx="4724400" cy="685800"/>
            <a:chOff x="1296" y="1824"/>
            <a:chExt cx="2976" cy="432"/>
          </a:xfrm>
        </p:grpSpPr>
        <p:sp>
          <p:nvSpPr>
            <p:cNvPr id="25" name="自选图形 9"/>
            <p:cNvSpPr>
              <a:spLocks noChangeArrowheads="1"/>
            </p:cNvSpPr>
            <p:nvPr/>
          </p:nvSpPr>
          <p:spPr bwMode="gray">
            <a:xfrm>
              <a:off x="1536" y="1899"/>
              <a:ext cx="2736" cy="288"/>
            </a:xfrm>
            <a:prstGeom prst="roundRect">
              <a:avLst>
                <a:gd name="adj" fmla="val 16667"/>
              </a:avLst>
            </a:prstGeom>
            <a:solidFill>
              <a:srgbClr val="77B7E7"/>
            </a:solidFill>
            <a:ln w="12700" algn="ctr">
              <a:solidFill>
                <a:srgbClr val="FFFFFF"/>
              </a:solidFill>
              <a:round/>
              <a:headEnd/>
              <a:tailEnd/>
            </a:ln>
            <a:effectLst>
              <a:outerShdw dist="99190" dir="238833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26" name="自选图形 10"/>
            <p:cNvSpPr>
              <a:spLocks noChangeArrowheads="1"/>
            </p:cNvSpPr>
            <p:nvPr/>
          </p:nvSpPr>
          <p:spPr bwMode="gray">
            <a:xfrm>
              <a:off x="1296" y="1824"/>
              <a:ext cx="432" cy="432"/>
            </a:xfrm>
            <a:prstGeom prst="diamond">
              <a:avLst/>
            </a:prstGeom>
            <a:solidFill>
              <a:srgbClr val="77B7E7"/>
            </a:solidFill>
            <a:ln w="25400" algn="ctr">
              <a:solidFill>
                <a:srgbClr val="FFFFFF"/>
              </a:solidFill>
              <a:miter lim="800000"/>
              <a:headEnd/>
              <a:tailEnd/>
            </a:ln>
            <a:effectLst>
              <a:outerShdw dist="63500" dir="221219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27" name="文本框 11"/>
            <p:cNvSpPr txBox="1">
              <a:spLocks noChangeArrowheads="1"/>
            </p:cNvSpPr>
            <p:nvPr/>
          </p:nvSpPr>
          <p:spPr bwMode="gray">
            <a:xfrm>
              <a:off x="1680" y="1934"/>
              <a:ext cx="21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lang="zh-CN" altLang="en-US" b="1" kern="0" dirty="0" smtClean="0">
                  <a:solidFill>
                    <a:srgbClr val="FFFFFF"/>
                  </a:solidFill>
                  <a:cs typeface="Arial" charset="0"/>
                </a:rPr>
                <a:t>本次培训操作指南</a:t>
              </a:r>
              <a:endParaRPr kumimoji="0" lang="en-US" altLang="zh-CN" sz="1800" b="1" i="0" u="none" strike="noStrike" kern="0" cap="none" spc="0" normalizeH="0" baseline="0" noProof="0" dirty="0" smtClean="0">
                <a:ln>
                  <a:noFill/>
                </a:ln>
                <a:solidFill>
                  <a:srgbClr val="FFFFFF"/>
                </a:solidFill>
                <a:effectLst/>
                <a:uLnTx/>
                <a:uFillTx/>
                <a:cs typeface="Arial" charset="0"/>
              </a:endParaRPr>
            </a:p>
          </p:txBody>
        </p:sp>
        <p:sp>
          <p:nvSpPr>
            <p:cNvPr id="28" name="文本框 12"/>
            <p:cNvSpPr txBox="1">
              <a:spLocks noChangeArrowheads="1"/>
            </p:cNvSpPr>
            <p:nvPr/>
          </p:nvSpPr>
          <p:spPr bwMode="gray">
            <a:xfrm>
              <a:off x="1392" y="1886"/>
              <a:ext cx="22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CN" sz="2400" b="0" i="0" u="none" strike="noStrike" kern="0" cap="none" spc="0" normalizeH="0" baseline="0" noProof="0" dirty="0" smtClean="0">
                  <a:ln>
                    <a:noFill/>
                  </a:ln>
                  <a:solidFill>
                    <a:srgbClr val="FFFFFF"/>
                  </a:solidFill>
                  <a:effectLst/>
                  <a:uLnTx/>
                  <a:uFillTx/>
                  <a:cs typeface="Arial" charset="0"/>
                </a:rPr>
                <a:t>6</a:t>
              </a:r>
            </a:p>
          </p:txBody>
        </p:sp>
      </p:grpSp>
      <p:grpSp>
        <p:nvGrpSpPr>
          <p:cNvPr id="29" name="组合 8"/>
          <p:cNvGrpSpPr>
            <a:grpSpLocks/>
          </p:cNvGrpSpPr>
          <p:nvPr/>
        </p:nvGrpSpPr>
        <p:grpSpPr bwMode="auto">
          <a:xfrm>
            <a:off x="2151856" y="4653136"/>
            <a:ext cx="4724400" cy="685800"/>
            <a:chOff x="1296" y="1824"/>
            <a:chExt cx="2976" cy="432"/>
          </a:xfrm>
        </p:grpSpPr>
        <p:sp>
          <p:nvSpPr>
            <p:cNvPr id="30" name="自选图形 9"/>
            <p:cNvSpPr>
              <a:spLocks noChangeArrowheads="1"/>
            </p:cNvSpPr>
            <p:nvPr/>
          </p:nvSpPr>
          <p:spPr bwMode="gray">
            <a:xfrm>
              <a:off x="1536" y="1899"/>
              <a:ext cx="2736" cy="288"/>
            </a:xfrm>
            <a:prstGeom prst="roundRect">
              <a:avLst>
                <a:gd name="adj" fmla="val 16667"/>
              </a:avLst>
            </a:prstGeom>
            <a:solidFill>
              <a:srgbClr val="77B7E7"/>
            </a:solidFill>
            <a:ln w="12700" algn="ctr">
              <a:solidFill>
                <a:srgbClr val="FFFFFF"/>
              </a:solidFill>
              <a:round/>
              <a:headEnd/>
              <a:tailEnd/>
            </a:ln>
            <a:effectLst>
              <a:outerShdw dist="99190" dir="238833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31" name="自选图形 10"/>
            <p:cNvSpPr>
              <a:spLocks noChangeArrowheads="1"/>
            </p:cNvSpPr>
            <p:nvPr/>
          </p:nvSpPr>
          <p:spPr bwMode="gray">
            <a:xfrm>
              <a:off x="1296" y="1824"/>
              <a:ext cx="432" cy="432"/>
            </a:xfrm>
            <a:prstGeom prst="diamond">
              <a:avLst/>
            </a:prstGeom>
            <a:solidFill>
              <a:srgbClr val="77B7E7"/>
            </a:solidFill>
            <a:ln w="25400" algn="ctr">
              <a:solidFill>
                <a:srgbClr val="FFFFFF"/>
              </a:solidFill>
              <a:miter lim="800000"/>
              <a:headEnd/>
              <a:tailEnd/>
            </a:ln>
            <a:effectLst>
              <a:outerShdw dist="63500" dir="221219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32" name="文本框 11"/>
            <p:cNvSpPr txBox="1">
              <a:spLocks noChangeArrowheads="1"/>
            </p:cNvSpPr>
            <p:nvPr/>
          </p:nvSpPr>
          <p:spPr bwMode="gray">
            <a:xfrm>
              <a:off x="1680" y="1934"/>
              <a:ext cx="21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zh-CN" altLang="en-US" sz="1800" b="1" i="0" u="none" strike="noStrike" kern="0" cap="none" spc="0" normalizeH="0" baseline="0" noProof="0" dirty="0" smtClean="0">
                  <a:ln>
                    <a:noFill/>
                  </a:ln>
                  <a:solidFill>
                    <a:srgbClr val="FFFFFF"/>
                  </a:solidFill>
                  <a:effectLst/>
                  <a:uLnTx/>
                  <a:uFillTx/>
                  <a:cs typeface="Arial" charset="0"/>
                </a:rPr>
                <a:t>其他功能介绍</a:t>
              </a:r>
              <a:endParaRPr kumimoji="0" lang="en-US" altLang="zh-CN" sz="1800" b="1" i="0" u="none" strike="noStrike" kern="0" cap="none" spc="0" normalizeH="0" baseline="0" noProof="0" dirty="0" smtClean="0">
                <a:ln>
                  <a:noFill/>
                </a:ln>
                <a:solidFill>
                  <a:srgbClr val="FFFFFF"/>
                </a:solidFill>
                <a:effectLst/>
                <a:uLnTx/>
                <a:uFillTx/>
                <a:cs typeface="Arial" charset="0"/>
              </a:endParaRPr>
            </a:p>
          </p:txBody>
        </p:sp>
        <p:sp>
          <p:nvSpPr>
            <p:cNvPr id="33" name="文本框 12"/>
            <p:cNvSpPr txBox="1">
              <a:spLocks noChangeArrowheads="1"/>
            </p:cNvSpPr>
            <p:nvPr/>
          </p:nvSpPr>
          <p:spPr bwMode="gray">
            <a:xfrm>
              <a:off x="1392" y="1886"/>
              <a:ext cx="22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CN" sz="2400" b="0" i="0" u="none" strike="noStrike" kern="0" cap="none" spc="0" normalizeH="0" baseline="0" noProof="0" dirty="0" smtClean="0">
                  <a:ln>
                    <a:noFill/>
                  </a:ln>
                  <a:solidFill>
                    <a:srgbClr val="FFFFFF"/>
                  </a:solidFill>
                  <a:effectLst/>
                  <a:uLnTx/>
                  <a:uFillTx/>
                  <a:cs typeface="Arial" charset="0"/>
                </a:rPr>
                <a:t>5</a:t>
              </a:r>
            </a:p>
          </p:txBody>
        </p:sp>
      </p:grpSp>
    </p:spTree>
    <p:extLst>
      <p:ext uri="{BB962C8B-B14F-4D97-AF65-F5344CB8AC3E}">
        <p14:creationId xmlns:p14="http://schemas.microsoft.com/office/powerpoint/2010/main" val="39629365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日期占位符 3"/>
          <p:cNvSpPr>
            <a:spLocks noGrp="1"/>
          </p:cNvSpPr>
          <p:nvPr>
            <p:ph type="dt" sz="quarter" idx="10"/>
          </p:nvPr>
        </p:nvSpPr>
        <p:spPr>
          <a:noFill/>
        </p:spPr>
        <p:txBody>
          <a:bodyPr/>
          <a:lstStyle>
            <a:lvl1pPr eaLnBrk="0" hangingPunct="0">
              <a:spcBef>
                <a:spcPct val="20000"/>
              </a:spcBef>
              <a:buClr>
                <a:schemeClr val="hlink"/>
              </a:buClr>
              <a:buFont typeface="Wingdings" pitchFamily="2" charset="2"/>
              <a:buChar char="v"/>
              <a:defRPr sz="2400">
                <a:solidFill>
                  <a:schemeClr val="tx1"/>
                </a:solidFill>
                <a:latin typeface="Verdana" pitchFamily="34" charset="0"/>
              </a:defRPr>
            </a:lvl1pPr>
            <a:lvl2pPr marL="742950" indent="-285750" eaLnBrk="0" hangingPunct="0">
              <a:spcBef>
                <a:spcPct val="20000"/>
              </a:spcBef>
              <a:buClr>
                <a:schemeClr val="accent1"/>
              </a:buClr>
              <a:buFont typeface="Wingdings" pitchFamily="2" charset="2"/>
              <a:buChar char="§"/>
              <a:defRPr sz="28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r>
              <a:rPr lang="en-US" altLang="zh-CN" sz="1400" smtClean="0">
                <a:solidFill>
                  <a:schemeClr val="bg1"/>
                </a:solidFill>
                <a:latin typeface="微软雅黑" pitchFamily="34" charset="-122"/>
                <a:ea typeface="微软雅黑" pitchFamily="34" charset="-122"/>
              </a:rPr>
              <a:t>www.conac.cn</a:t>
            </a:r>
          </a:p>
        </p:txBody>
      </p:sp>
      <p:sp>
        <p:nvSpPr>
          <p:cNvPr id="15363" name="Rectangle 2"/>
          <p:cNvSpPr>
            <a:spLocks noGrp="1" noChangeArrowheads="1"/>
          </p:cNvSpPr>
          <p:nvPr>
            <p:ph type="title"/>
          </p:nvPr>
        </p:nvSpPr>
        <p:spPr/>
        <p:txBody>
          <a:bodyPr/>
          <a:lstStyle/>
          <a:p>
            <a:pPr eaLnBrk="1" hangingPunct="1"/>
            <a:r>
              <a:rPr lang="zh-CN" altLang="en-US" sz="2400" b="1" dirty="0" smtClean="0">
                <a:latin typeface="微软雅黑" pitchFamily="34" charset="-122"/>
                <a:ea typeface="微软雅黑" pitchFamily="34" charset="-122"/>
              </a:rPr>
              <a:t>业务流程不变</a:t>
            </a:r>
            <a:endParaRPr lang="en-US" altLang="zh-CN" sz="2400" b="1" dirty="0" smtClean="0">
              <a:latin typeface="微软雅黑" pitchFamily="34" charset="-122"/>
              <a:ea typeface="微软雅黑" pitchFamily="34" charset="-122"/>
            </a:endParaRPr>
          </a:p>
        </p:txBody>
      </p:sp>
      <p:grpSp>
        <p:nvGrpSpPr>
          <p:cNvPr id="7" name="组合 3"/>
          <p:cNvGrpSpPr>
            <a:grpSpLocks/>
          </p:cNvGrpSpPr>
          <p:nvPr/>
        </p:nvGrpSpPr>
        <p:grpSpPr bwMode="auto">
          <a:xfrm rot="-5400000">
            <a:off x="747415" y="3058319"/>
            <a:ext cx="4111625" cy="1598613"/>
            <a:chOff x="564" y="1992"/>
            <a:chExt cx="2658" cy="984"/>
          </a:xfrm>
        </p:grpSpPr>
        <p:sp>
          <p:nvSpPr>
            <p:cNvPr id="8" name="任意多边形 4"/>
            <p:cNvSpPr>
              <a:spLocks/>
            </p:cNvSpPr>
            <p:nvPr/>
          </p:nvSpPr>
          <p:spPr bwMode="gray">
            <a:xfrm>
              <a:off x="564" y="2003"/>
              <a:ext cx="1197" cy="867"/>
            </a:xfrm>
            <a:custGeom>
              <a:avLst/>
              <a:gdLst>
                <a:gd name="T0" fmla="*/ 0 w 735"/>
                <a:gd name="T1" fmla="*/ 0 h 532"/>
                <a:gd name="T2" fmla="*/ 382 w 735"/>
                <a:gd name="T3" fmla="*/ 202 h 532"/>
                <a:gd name="T4" fmla="*/ 577 w 735"/>
                <a:gd name="T5" fmla="*/ 202 h 532"/>
                <a:gd name="T6" fmla="*/ 637 w 735"/>
                <a:gd name="T7" fmla="*/ 249 h 532"/>
                <a:gd name="T8" fmla="*/ 639 w 735"/>
                <a:gd name="T9" fmla="*/ 402 h 532"/>
                <a:gd name="T10" fmla="*/ 598 w 735"/>
                <a:gd name="T11" fmla="*/ 400 h 532"/>
                <a:gd name="T12" fmla="*/ 669 w 735"/>
                <a:gd name="T13" fmla="*/ 532 h 532"/>
                <a:gd name="T14" fmla="*/ 735 w 735"/>
                <a:gd name="T15" fmla="*/ 402 h 532"/>
                <a:gd name="T16" fmla="*/ 696 w 735"/>
                <a:gd name="T17" fmla="*/ 402 h 532"/>
                <a:gd name="T18" fmla="*/ 694 w 735"/>
                <a:gd name="T19" fmla="*/ 226 h 532"/>
                <a:gd name="T20" fmla="*/ 616 w 735"/>
                <a:gd name="T21" fmla="*/ 150 h 532"/>
                <a:gd name="T22" fmla="*/ 335 w 735"/>
                <a:gd name="T23" fmla="*/ 149 h 532"/>
                <a:gd name="T24" fmla="*/ 69 w 735"/>
                <a:gd name="T25" fmla="*/ 0 h 532"/>
                <a:gd name="T26" fmla="*/ 0 w 735"/>
                <a:gd name="T27" fmla="*/ 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rotWithShape="1">
              <a:gsLst>
                <a:gs pos="0">
                  <a:schemeClr val="tx1">
                    <a:gamma/>
                    <a:tint val="0"/>
                    <a:invGamma/>
                    <a:alpha val="0"/>
                  </a:schemeClr>
                </a:gs>
                <a:gs pos="100000">
                  <a:schemeClr val="tx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zh-CN" altLang="en-US"/>
            </a:p>
          </p:txBody>
        </p:sp>
        <p:sp>
          <p:nvSpPr>
            <p:cNvPr id="9" name="任意多边形 5"/>
            <p:cNvSpPr>
              <a:spLocks/>
            </p:cNvSpPr>
            <p:nvPr/>
          </p:nvSpPr>
          <p:spPr bwMode="gray">
            <a:xfrm>
              <a:off x="1773" y="1992"/>
              <a:ext cx="231" cy="984"/>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gradFill rotWithShape="1">
              <a:gsLst>
                <a:gs pos="0">
                  <a:schemeClr val="tx1">
                    <a:gamma/>
                    <a:tint val="0"/>
                    <a:invGamma/>
                    <a:alpha val="0"/>
                  </a:schemeClr>
                </a:gs>
                <a:gs pos="100000">
                  <a:schemeClr val="tx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zh-CN" altLang="en-US"/>
            </a:p>
          </p:txBody>
        </p:sp>
        <p:sp>
          <p:nvSpPr>
            <p:cNvPr id="10" name="任意多边形 6"/>
            <p:cNvSpPr>
              <a:spLocks/>
            </p:cNvSpPr>
            <p:nvPr/>
          </p:nvSpPr>
          <p:spPr bwMode="gray">
            <a:xfrm flipH="1">
              <a:off x="2025" y="2003"/>
              <a:ext cx="1197" cy="867"/>
            </a:xfrm>
            <a:custGeom>
              <a:avLst/>
              <a:gdLst>
                <a:gd name="T0" fmla="*/ 0 w 735"/>
                <a:gd name="T1" fmla="*/ 0 h 532"/>
                <a:gd name="T2" fmla="*/ 382 w 735"/>
                <a:gd name="T3" fmla="*/ 202 h 532"/>
                <a:gd name="T4" fmla="*/ 577 w 735"/>
                <a:gd name="T5" fmla="*/ 202 h 532"/>
                <a:gd name="T6" fmla="*/ 637 w 735"/>
                <a:gd name="T7" fmla="*/ 249 h 532"/>
                <a:gd name="T8" fmla="*/ 639 w 735"/>
                <a:gd name="T9" fmla="*/ 402 h 532"/>
                <a:gd name="T10" fmla="*/ 598 w 735"/>
                <a:gd name="T11" fmla="*/ 400 h 532"/>
                <a:gd name="T12" fmla="*/ 669 w 735"/>
                <a:gd name="T13" fmla="*/ 532 h 532"/>
                <a:gd name="T14" fmla="*/ 735 w 735"/>
                <a:gd name="T15" fmla="*/ 402 h 532"/>
                <a:gd name="T16" fmla="*/ 696 w 735"/>
                <a:gd name="T17" fmla="*/ 402 h 532"/>
                <a:gd name="T18" fmla="*/ 694 w 735"/>
                <a:gd name="T19" fmla="*/ 226 h 532"/>
                <a:gd name="T20" fmla="*/ 616 w 735"/>
                <a:gd name="T21" fmla="*/ 150 h 532"/>
                <a:gd name="T22" fmla="*/ 335 w 735"/>
                <a:gd name="T23" fmla="*/ 149 h 532"/>
                <a:gd name="T24" fmla="*/ 69 w 735"/>
                <a:gd name="T25" fmla="*/ 0 h 532"/>
                <a:gd name="T26" fmla="*/ 0 w 735"/>
                <a:gd name="T27" fmla="*/ 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rotWithShape="1">
              <a:gsLst>
                <a:gs pos="0">
                  <a:schemeClr val="tx1">
                    <a:gamma/>
                    <a:tint val="0"/>
                    <a:invGamma/>
                    <a:alpha val="0"/>
                  </a:schemeClr>
                </a:gs>
                <a:gs pos="100000">
                  <a:schemeClr val="tx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zh-CN" altLang="en-US"/>
            </a:p>
          </p:txBody>
        </p:sp>
      </p:grpSp>
      <p:grpSp>
        <p:nvGrpSpPr>
          <p:cNvPr id="11" name="组合 7"/>
          <p:cNvGrpSpPr>
            <a:grpSpLocks/>
          </p:cNvGrpSpPr>
          <p:nvPr/>
        </p:nvGrpSpPr>
        <p:grpSpPr bwMode="auto">
          <a:xfrm rot="5400000" flipH="1">
            <a:off x="4135933" y="3033713"/>
            <a:ext cx="4111625" cy="1644650"/>
            <a:chOff x="564" y="1992"/>
            <a:chExt cx="2658" cy="984"/>
          </a:xfrm>
        </p:grpSpPr>
        <p:sp>
          <p:nvSpPr>
            <p:cNvPr id="12" name="任意多边形 8"/>
            <p:cNvSpPr>
              <a:spLocks/>
            </p:cNvSpPr>
            <p:nvPr/>
          </p:nvSpPr>
          <p:spPr bwMode="gray">
            <a:xfrm>
              <a:off x="564" y="2003"/>
              <a:ext cx="1197" cy="867"/>
            </a:xfrm>
            <a:custGeom>
              <a:avLst/>
              <a:gdLst>
                <a:gd name="T0" fmla="*/ 0 w 735"/>
                <a:gd name="T1" fmla="*/ 0 h 532"/>
                <a:gd name="T2" fmla="*/ 382 w 735"/>
                <a:gd name="T3" fmla="*/ 202 h 532"/>
                <a:gd name="T4" fmla="*/ 577 w 735"/>
                <a:gd name="T5" fmla="*/ 202 h 532"/>
                <a:gd name="T6" fmla="*/ 637 w 735"/>
                <a:gd name="T7" fmla="*/ 249 h 532"/>
                <a:gd name="T8" fmla="*/ 639 w 735"/>
                <a:gd name="T9" fmla="*/ 402 h 532"/>
                <a:gd name="T10" fmla="*/ 598 w 735"/>
                <a:gd name="T11" fmla="*/ 400 h 532"/>
                <a:gd name="T12" fmla="*/ 669 w 735"/>
                <a:gd name="T13" fmla="*/ 532 h 532"/>
                <a:gd name="T14" fmla="*/ 735 w 735"/>
                <a:gd name="T15" fmla="*/ 402 h 532"/>
                <a:gd name="T16" fmla="*/ 696 w 735"/>
                <a:gd name="T17" fmla="*/ 402 h 532"/>
                <a:gd name="T18" fmla="*/ 694 w 735"/>
                <a:gd name="T19" fmla="*/ 226 h 532"/>
                <a:gd name="T20" fmla="*/ 616 w 735"/>
                <a:gd name="T21" fmla="*/ 150 h 532"/>
                <a:gd name="T22" fmla="*/ 335 w 735"/>
                <a:gd name="T23" fmla="*/ 149 h 532"/>
                <a:gd name="T24" fmla="*/ 69 w 735"/>
                <a:gd name="T25" fmla="*/ 0 h 532"/>
                <a:gd name="T26" fmla="*/ 0 w 735"/>
                <a:gd name="T27" fmla="*/ 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rotWithShape="1">
              <a:gsLst>
                <a:gs pos="0">
                  <a:schemeClr val="tx1">
                    <a:gamma/>
                    <a:tint val="0"/>
                    <a:invGamma/>
                    <a:alpha val="0"/>
                  </a:schemeClr>
                </a:gs>
                <a:gs pos="100000">
                  <a:schemeClr val="tx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zh-CN" altLang="en-US"/>
            </a:p>
          </p:txBody>
        </p:sp>
        <p:sp>
          <p:nvSpPr>
            <p:cNvPr id="13" name="任意多边形 9"/>
            <p:cNvSpPr>
              <a:spLocks/>
            </p:cNvSpPr>
            <p:nvPr/>
          </p:nvSpPr>
          <p:spPr bwMode="gray">
            <a:xfrm>
              <a:off x="1773" y="1992"/>
              <a:ext cx="231" cy="984"/>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gradFill rotWithShape="1">
              <a:gsLst>
                <a:gs pos="0">
                  <a:schemeClr val="tx1">
                    <a:gamma/>
                    <a:tint val="0"/>
                    <a:invGamma/>
                    <a:alpha val="0"/>
                  </a:schemeClr>
                </a:gs>
                <a:gs pos="100000">
                  <a:schemeClr val="tx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zh-CN" altLang="en-US"/>
            </a:p>
          </p:txBody>
        </p:sp>
        <p:sp>
          <p:nvSpPr>
            <p:cNvPr id="14" name="任意多边形 10"/>
            <p:cNvSpPr>
              <a:spLocks/>
            </p:cNvSpPr>
            <p:nvPr/>
          </p:nvSpPr>
          <p:spPr bwMode="gray">
            <a:xfrm flipH="1">
              <a:off x="2025" y="2003"/>
              <a:ext cx="1197" cy="867"/>
            </a:xfrm>
            <a:custGeom>
              <a:avLst/>
              <a:gdLst>
                <a:gd name="T0" fmla="*/ 0 w 735"/>
                <a:gd name="T1" fmla="*/ 0 h 532"/>
                <a:gd name="T2" fmla="*/ 382 w 735"/>
                <a:gd name="T3" fmla="*/ 202 h 532"/>
                <a:gd name="T4" fmla="*/ 577 w 735"/>
                <a:gd name="T5" fmla="*/ 202 h 532"/>
                <a:gd name="T6" fmla="*/ 637 w 735"/>
                <a:gd name="T7" fmla="*/ 249 h 532"/>
                <a:gd name="T8" fmla="*/ 639 w 735"/>
                <a:gd name="T9" fmla="*/ 402 h 532"/>
                <a:gd name="T10" fmla="*/ 598 w 735"/>
                <a:gd name="T11" fmla="*/ 400 h 532"/>
                <a:gd name="T12" fmla="*/ 669 w 735"/>
                <a:gd name="T13" fmla="*/ 532 h 532"/>
                <a:gd name="T14" fmla="*/ 735 w 735"/>
                <a:gd name="T15" fmla="*/ 402 h 532"/>
                <a:gd name="T16" fmla="*/ 696 w 735"/>
                <a:gd name="T17" fmla="*/ 402 h 532"/>
                <a:gd name="T18" fmla="*/ 694 w 735"/>
                <a:gd name="T19" fmla="*/ 226 h 532"/>
                <a:gd name="T20" fmla="*/ 616 w 735"/>
                <a:gd name="T21" fmla="*/ 150 h 532"/>
                <a:gd name="T22" fmla="*/ 335 w 735"/>
                <a:gd name="T23" fmla="*/ 149 h 532"/>
                <a:gd name="T24" fmla="*/ 69 w 735"/>
                <a:gd name="T25" fmla="*/ 0 h 532"/>
                <a:gd name="T26" fmla="*/ 0 w 735"/>
                <a:gd name="T27" fmla="*/ 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rotWithShape="1">
              <a:gsLst>
                <a:gs pos="0">
                  <a:schemeClr val="tx1">
                    <a:gamma/>
                    <a:tint val="0"/>
                    <a:invGamma/>
                    <a:alpha val="0"/>
                  </a:schemeClr>
                </a:gs>
                <a:gs pos="100000">
                  <a:schemeClr val="tx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zh-CN" altLang="en-US"/>
            </a:p>
          </p:txBody>
        </p:sp>
      </p:grpSp>
      <p:grpSp>
        <p:nvGrpSpPr>
          <p:cNvPr id="15" name="组合 11"/>
          <p:cNvGrpSpPr>
            <a:grpSpLocks/>
          </p:cNvGrpSpPr>
          <p:nvPr/>
        </p:nvGrpSpPr>
        <p:grpSpPr bwMode="auto">
          <a:xfrm>
            <a:off x="3650159" y="3014663"/>
            <a:ext cx="1660525" cy="1612900"/>
            <a:chOff x="2457" y="2000"/>
            <a:chExt cx="901" cy="888"/>
          </a:xfrm>
        </p:grpSpPr>
        <p:pic>
          <p:nvPicPr>
            <p:cNvPr id="16" name="图片 12" descr="circuler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ltGray">
            <a:xfrm>
              <a:off x="2457" y="2000"/>
              <a:ext cx="901" cy="886"/>
            </a:xfrm>
            <a:prstGeom prst="rect">
              <a:avLst/>
            </a:prstGeom>
            <a:noFill/>
            <a:extLst>
              <a:ext uri="{909E8E84-426E-40DD-AFC4-6F175D3DCCD1}">
                <a14:hiddenFill xmlns:a14="http://schemas.microsoft.com/office/drawing/2010/main">
                  <a:solidFill>
                    <a:srgbClr val="FFFFFF"/>
                  </a:solidFill>
                </a14:hiddenFill>
              </a:ext>
            </a:extLst>
          </p:spPr>
        </p:pic>
        <p:sp>
          <p:nvSpPr>
            <p:cNvPr id="17" name="椭圆 13"/>
            <p:cNvSpPr>
              <a:spLocks noChangeArrowheads="1"/>
            </p:cNvSpPr>
            <p:nvPr/>
          </p:nvSpPr>
          <p:spPr bwMode="ltGray">
            <a:xfrm>
              <a:off x="2457" y="2000"/>
              <a:ext cx="895" cy="888"/>
            </a:xfrm>
            <a:prstGeom prst="ellipse">
              <a:avLst/>
            </a:prstGeom>
            <a:gradFill rotWithShape="1">
              <a:gsLst>
                <a:gs pos="0">
                  <a:srgbClr val="F8F8F8">
                    <a:gamma/>
                    <a:shade val="26275"/>
                    <a:invGamma/>
                    <a:alpha val="89999"/>
                  </a:srgbClr>
                </a:gs>
                <a:gs pos="50000">
                  <a:srgbClr val="F8F8F8">
                    <a:alpha val="45000"/>
                  </a:srgbClr>
                </a:gs>
                <a:gs pos="100000">
                  <a:srgbClr val="F8F8F8">
                    <a:gamma/>
                    <a:shade val="26275"/>
                    <a:invGamma/>
                    <a:alpha val="89999"/>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 name="任意多边形 14"/>
            <p:cNvSpPr>
              <a:spLocks/>
            </p:cNvSpPr>
            <p:nvPr/>
          </p:nvSpPr>
          <p:spPr bwMode="ltGray">
            <a:xfrm>
              <a:off x="2550" y="2018"/>
              <a:ext cx="703" cy="308"/>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DDDDDD"/>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endParaRPr lang="zh-CN" altLang="en-US"/>
            </a:p>
          </p:txBody>
        </p:sp>
        <p:grpSp>
          <p:nvGrpSpPr>
            <p:cNvPr id="19" name="组合 15"/>
            <p:cNvGrpSpPr>
              <a:grpSpLocks/>
            </p:cNvGrpSpPr>
            <p:nvPr/>
          </p:nvGrpSpPr>
          <p:grpSpPr bwMode="auto">
            <a:xfrm rot="-1297425" flipH="1" flipV="1">
              <a:off x="2525" y="2693"/>
              <a:ext cx="781" cy="188"/>
              <a:chOff x="2532" y="1051"/>
              <a:chExt cx="893" cy="246"/>
            </a:xfrm>
          </p:grpSpPr>
          <p:grpSp>
            <p:nvGrpSpPr>
              <p:cNvPr id="20" name="组合 16"/>
              <p:cNvGrpSpPr>
                <a:grpSpLocks/>
              </p:cNvGrpSpPr>
              <p:nvPr/>
            </p:nvGrpSpPr>
            <p:grpSpPr bwMode="auto">
              <a:xfrm>
                <a:off x="2532" y="1051"/>
                <a:ext cx="743" cy="185"/>
                <a:chOff x="1565" y="2568"/>
                <a:chExt cx="1118" cy="279"/>
              </a:xfrm>
            </p:grpSpPr>
            <p:sp>
              <p:nvSpPr>
                <p:cNvPr id="26" name="自选图形 17"/>
                <p:cNvSpPr>
                  <a:spLocks noChangeArrowheads="1"/>
                </p:cNvSpPr>
                <p:nvPr/>
              </p:nvSpPr>
              <p:spPr bwMode="ltGray">
                <a:xfrm rot="5263130">
                  <a:off x="1859" y="2274"/>
                  <a:ext cx="227" cy="816"/>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7" name="自选图形 18"/>
                <p:cNvSpPr>
                  <a:spLocks noChangeArrowheads="1"/>
                </p:cNvSpPr>
                <p:nvPr/>
              </p:nvSpPr>
              <p:spPr bwMode="ltGray">
                <a:xfrm rot="6078281">
                  <a:off x="1995" y="2274"/>
                  <a:ext cx="227" cy="816"/>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8" name="自选图形 19"/>
                <p:cNvSpPr>
                  <a:spLocks noChangeArrowheads="1"/>
                </p:cNvSpPr>
                <p:nvPr/>
              </p:nvSpPr>
              <p:spPr bwMode="ltGray">
                <a:xfrm rot="6373927">
                  <a:off x="2071" y="2296"/>
                  <a:ext cx="227" cy="816"/>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9" name="自选图形 20"/>
                <p:cNvSpPr>
                  <a:spLocks noChangeArrowheads="1"/>
                </p:cNvSpPr>
                <p:nvPr/>
              </p:nvSpPr>
              <p:spPr bwMode="ltGray">
                <a:xfrm rot="6906312">
                  <a:off x="2161" y="2326"/>
                  <a:ext cx="227" cy="816"/>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21" name="组合 21"/>
              <p:cNvGrpSpPr>
                <a:grpSpLocks/>
              </p:cNvGrpSpPr>
              <p:nvPr/>
            </p:nvGrpSpPr>
            <p:grpSpPr bwMode="auto">
              <a:xfrm rot="1353540">
                <a:off x="2682" y="1111"/>
                <a:ext cx="743" cy="186"/>
                <a:chOff x="1565" y="2568"/>
                <a:chExt cx="1118" cy="279"/>
              </a:xfrm>
            </p:grpSpPr>
            <p:sp>
              <p:nvSpPr>
                <p:cNvPr id="22" name="自选图形 22"/>
                <p:cNvSpPr>
                  <a:spLocks noChangeArrowheads="1"/>
                </p:cNvSpPr>
                <p:nvPr/>
              </p:nvSpPr>
              <p:spPr bwMode="ltGray">
                <a:xfrm rot="5263130">
                  <a:off x="1859" y="2274"/>
                  <a:ext cx="227" cy="816"/>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3" name="自选图形 23"/>
                <p:cNvSpPr>
                  <a:spLocks noChangeArrowheads="1"/>
                </p:cNvSpPr>
                <p:nvPr/>
              </p:nvSpPr>
              <p:spPr bwMode="ltGray">
                <a:xfrm rot="6078281">
                  <a:off x="1995" y="2274"/>
                  <a:ext cx="227" cy="816"/>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4" name="自选图形 24"/>
                <p:cNvSpPr>
                  <a:spLocks noChangeArrowheads="1"/>
                </p:cNvSpPr>
                <p:nvPr/>
              </p:nvSpPr>
              <p:spPr bwMode="ltGray">
                <a:xfrm rot="6373927">
                  <a:off x="2071" y="2296"/>
                  <a:ext cx="227" cy="816"/>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5" name="自选图形 25"/>
                <p:cNvSpPr>
                  <a:spLocks noChangeArrowheads="1"/>
                </p:cNvSpPr>
                <p:nvPr/>
              </p:nvSpPr>
              <p:spPr bwMode="ltGray">
                <a:xfrm rot="6906312">
                  <a:off x="2161" y="2326"/>
                  <a:ext cx="227" cy="816"/>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grpSp>
      <p:grpSp>
        <p:nvGrpSpPr>
          <p:cNvPr id="30" name="组合 26"/>
          <p:cNvGrpSpPr>
            <a:grpSpLocks/>
          </p:cNvGrpSpPr>
          <p:nvPr/>
        </p:nvGrpSpPr>
        <p:grpSpPr bwMode="auto">
          <a:xfrm>
            <a:off x="827584" y="1673225"/>
            <a:ext cx="1362075" cy="1322388"/>
            <a:chOff x="4320" y="1152"/>
            <a:chExt cx="414" cy="402"/>
          </a:xfrm>
        </p:grpSpPr>
        <p:sp>
          <p:nvSpPr>
            <p:cNvPr id="31" name="自选图形 27"/>
            <p:cNvSpPr>
              <a:spLocks noChangeArrowheads="1"/>
            </p:cNvSpPr>
            <p:nvPr/>
          </p:nvSpPr>
          <p:spPr bwMode="ltGray">
            <a:xfrm>
              <a:off x="4320" y="1152"/>
              <a:ext cx="414" cy="402"/>
            </a:xfrm>
            <a:prstGeom prst="roundRect">
              <a:avLst>
                <a:gd name="adj" fmla="val 11921"/>
              </a:avLst>
            </a:prstGeom>
            <a:gradFill rotWithShape="1">
              <a:gsLst>
                <a:gs pos="0">
                  <a:schemeClr val="accent1"/>
                </a:gs>
                <a:gs pos="100000">
                  <a:schemeClr val="accent1">
                    <a:gamma/>
                    <a:shade val="69804"/>
                    <a:invGamma/>
                  </a:schemeClr>
                </a:gs>
              </a:gsLst>
              <a:lin ang="5400000" scaled="1"/>
            </a:gradFill>
            <a:ln w="25400">
              <a:solidFill>
                <a:srgbClr val="FEFEFE"/>
              </a:solidFill>
              <a:round/>
              <a:headEnd/>
              <a:tailEnd/>
            </a:ln>
            <a:effectLst>
              <a:outerShdw dist="53882" dir="2700000" algn="ctr" rotWithShape="0">
                <a:srgbClr val="000000">
                  <a:alpha val="50000"/>
                </a:srgbClr>
              </a:outerShdw>
            </a:effectLst>
          </p:spPr>
          <p:txBody>
            <a:bodyPr wrap="none" anchor="ctr"/>
            <a:lstStyle/>
            <a:p>
              <a:endParaRPr lang="zh-CN" altLang="en-US"/>
            </a:p>
          </p:txBody>
        </p:sp>
        <p:sp>
          <p:nvSpPr>
            <p:cNvPr id="32" name="任意多边形 28"/>
            <p:cNvSpPr>
              <a:spLocks/>
            </p:cNvSpPr>
            <p:nvPr/>
          </p:nvSpPr>
          <p:spPr bwMode="ltGray">
            <a:xfrm>
              <a:off x="4346" y="1178"/>
              <a:ext cx="206" cy="201"/>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48627"/>
                    <a:invGamma/>
                  </a:schemeClr>
                </a:gs>
                <a:gs pos="50000">
                  <a:schemeClr val="accent1">
                    <a:alpha val="0"/>
                  </a:schemeClr>
                </a:gs>
                <a:gs pos="100000">
                  <a:schemeClr val="accent1">
                    <a:gamma/>
                    <a:tint val="48627"/>
                    <a:invGamma/>
                  </a:scheme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zh-CN" altLang="en-US"/>
            </a:p>
          </p:txBody>
        </p:sp>
      </p:grpSp>
      <p:grpSp>
        <p:nvGrpSpPr>
          <p:cNvPr id="33" name="组合 29"/>
          <p:cNvGrpSpPr>
            <a:grpSpLocks/>
          </p:cNvGrpSpPr>
          <p:nvPr/>
        </p:nvGrpSpPr>
        <p:grpSpPr bwMode="auto">
          <a:xfrm>
            <a:off x="849809" y="3175000"/>
            <a:ext cx="1362075" cy="1322388"/>
            <a:chOff x="4320" y="1152"/>
            <a:chExt cx="414" cy="402"/>
          </a:xfrm>
        </p:grpSpPr>
        <p:sp>
          <p:nvSpPr>
            <p:cNvPr id="34" name="自选图形 30"/>
            <p:cNvSpPr>
              <a:spLocks noChangeArrowheads="1"/>
            </p:cNvSpPr>
            <p:nvPr/>
          </p:nvSpPr>
          <p:spPr bwMode="ltGray">
            <a:xfrm>
              <a:off x="4320" y="1152"/>
              <a:ext cx="414" cy="402"/>
            </a:xfrm>
            <a:prstGeom prst="roundRect">
              <a:avLst>
                <a:gd name="adj" fmla="val 11921"/>
              </a:avLst>
            </a:prstGeom>
            <a:gradFill rotWithShape="1">
              <a:gsLst>
                <a:gs pos="0">
                  <a:schemeClr val="accent2"/>
                </a:gs>
                <a:gs pos="100000">
                  <a:schemeClr val="accent2">
                    <a:gamma/>
                    <a:shade val="69804"/>
                    <a:invGamma/>
                  </a:schemeClr>
                </a:gs>
              </a:gsLst>
              <a:lin ang="5400000" scaled="1"/>
            </a:gradFill>
            <a:ln w="25400">
              <a:solidFill>
                <a:srgbClr val="FEFEFE"/>
              </a:solidFill>
              <a:round/>
              <a:headEnd/>
              <a:tailEnd/>
            </a:ln>
            <a:effectLst>
              <a:outerShdw dist="53882" dir="2700000" algn="ctr" rotWithShape="0">
                <a:srgbClr val="000000">
                  <a:alpha val="50000"/>
                </a:srgbClr>
              </a:outerShdw>
            </a:effectLst>
          </p:spPr>
          <p:txBody>
            <a:bodyPr wrap="none" anchor="ctr"/>
            <a:lstStyle/>
            <a:p>
              <a:endParaRPr lang="zh-CN" altLang="en-US"/>
            </a:p>
          </p:txBody>
        </p:sp>
        <p:sp>
          <p:nvSpPr>
            <p:cNvPr id="35" name="任意多边形 31"/>
            <p:cNvSpPr>
              <a:spLocks/>
            </p:cNvSpPr>
            <p:nvPr/>
          </p:nvSpPr>
          <p:spPr bwMode="ltGray">
            <a:xfrm>
              <a:off x="4346" y="1178"/>
              <a:ext cx="206" cy="201"/>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2">
                    <a:gamma/>
                    <a:tint val="48627"/>
                    <a:invGamma/>
                  </a:schemeClr>
                </a:gs>
                <a:gs pos="50000">
                  <a:schemeClr val="accent2">
                    <a:alpha val="0"/>
                  </a:schemeClr>
                </a:gs>
                <a:gs pos="100000">
                  <a:schemeClr val="accent2">
                    <a:gamma/>
                    <a:tint val="48627"/>
                    <a:invGamma/>
                  </a:scheme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zh-CN" altLang="en-US"/>
            </a:p>
          </p:txBody>
        </p:sp>
      </p:grpSp>
      <p:grpSp>
        <p:nvGrpSpPr>
          <p:cNvPr id="36" name="组合 32"/>
          <p:cNvGrpSpPr>
            <a:grpSpLocks/>
          </p:cNvGrpSpPr>
          <p:nvPr/>
        </p:nvGrpSpPr>
        <p:grpSpPr bwMode="auto">
          <a:xfrm>
            <a:off x="864096" y="4697413"/>
            <a:ext cx="1362075" cy="1322387"/>
            <a:chOff x="4320" y="1152"/>
            <a:chExt cx="414" cy="402"/>
          </a:xfrm>
        </p:grpSpPr>
        <p:sp>
          <p:nvSpPr>
            <p:cNvPr id="37" name="自选图形 33"/>
            <p:cNvSpPr>
              <a:spLocks noChangeArrowheads="1"/>
            </p:cNvSpPr>
            <p:nvPr/>
          </p:nvSpPr>
          <p:spPr bwMode="ltGray">
            <a:xfrm>
              <a:off x="4320" y="1152"/>
              <a:ext cx="414" cy="402"/>
            </a:xfrm>
            <a:prstGeom prst="roundRect">
              <a:avLst>
                <a:gd name="adj" fmla="val 11921"/>
              </a:avLst>
            </a:prstGeom>
            <a:gradFill rotWithShape="1">
              <a:gsLst>
                <a:gs pos="0">
                  <a:schemeClr val="folHlink"/>
                </a:gs>
                <a:gs pos="100000">
                  <a:schemeClr val="folHlink">
                    <a:gamma/>
                    <a:shade val="69804"/>
                    <a:invGamma/>
                  </a:schemeClr>
                </a:gs>
              </a:gsLst>
              <a:lin ang="5400000" scaled="1"/>
            </a:gradFill>
            <a:ln w="25400">
              <a:solidFill>
                <a:srgbClr val="FEFEFE"/>
              </a:solidFill>
              <a:round/>
              <a:headEnd/>
              <a:tailEnd/>
            </a:ln>
            <a:effectLst>
              <a:outerShdw dist="53882" dir="2700000" algn="ctr" rotWithShape="0">
                <a:srgbClr val="000000">
                  <a:alpha val="50000"/>
                </a:srgbClr>
              </a:outerShdw>
            </a:effectLst>
          </p:spPr>
          <p:txBody>
            <a:bodyPr wrap="none" anchor="ctr"/>
            <a:lstStyle/>
            <a:p>
              <a:endParaRPr lang="zh-CN" altLang="en-US"/>
            </a:p>
          </p:txBody>
        </p:sp>
        <p:sp>
          <p:nvSpPr>
            <p:cNvPr id="38" name="任意多边形 34"/>
            <p:cNvSpPr>
              <a:spLocks/>
            </p:cNvSpPr>
            <p:nvPr/>
          </p:nvSpPr>
          <p:spPr bwMode="ltGray">
            <a:xfrm>
              <a:off x="4346" y="1178"/>
              <a:ext cx="206" cy="201"/>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folHlink">
                    <a:gamma/>
                    <a:tint val="48627"/>
                    <a:invGamma/>
                  </a:schemeClr>
                </a:gs>
                <a:gs pos="50000">
                  <a:schemeClr val="folHlink">
                    <a:alpha val="0"/>
                  </a:schemeClr>
                </a:gs>
                <a:gs pos="100000">
                  <a:schemeClr val="folHlink">
                    <a:gamma/>
                    <a:tint val="48627"/>
                    <a:invGamma/>
                  </a:scheme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zh-CN" altLang="en-US"/>
            </a:p>
          </p:txBody>
        </p:sp>
      </p:grpSp>
      <p:grpSp>
        <p:nvGrpSpPr>
          <p:cNvPr id="39" name="组合 35"/>
          <p:cNvGrpSpPr>
            <a:grpSpLocks/>
          </p:cNvGrpSpPr>
          <p:nvPr/>
        </p:nvGrpSpPr>
        <p:grpSpPr bwMode="auto">
          <a:xfrm>
            <a:off x="6831509" y="1673225"/>
            <a:ext cx="1362075" cy="1322388"/>
            <a:chOff x="4320" y="1152"/>
            <a:chExt cx="414" cy="402"/>
          </a:xfrm>
        </p:grpSpPr>
        <p:sp>
          <p:nvSpPr>
            <p:cNvPr id="40" name="自选图形 36"/>
            <p:cNvSpPr>
              <a:spLocks noChangeArrowheads="1"/>
            </p:cNvSpPr>
            <p:nvPr/>
          </p:nvSpPr>
          <p:spPr bwMode="ltGray">
            <a:xfrm>
              <a:off x="4320" y="1152"/>
              <a:ext cx="414" cy="402"/>
            </a:xfrm>
            <a:prstGeom prst="roundRect">
              <a:avLst>
                <a:gd name="adj" fmla="val 11921"/>
              </a:avLst>
            </a:prstGeom>
            <a:gradFill rotWithShape="1">
              <a:gsLst>
                <a:gs pos="0">
                  <a:schemeClr val="accent1"/>
                </a:gs>
                <a:gs pos="100000">
                  <a:schemeClr val="accent1">
                    <a:gamma/>
                    <a:shade val="69804"/>
                    <a:invGamma/>
                  </a:schemeClr>
                </a:gs>
              </a:gsLst>
              <a:lin ang="5400000" scaled="1"/>
            </a:gradFill>
            <a:ln w="25400">
              <a:solidFill>
                <a:srgbClr val="FEFEFE"/>
              </a:solidFill>
              <a:round/>
              <a:headEnd/>
              <a:tailEnd/>
            </a:ln>
            <a:effectLst>
              <a:outerShdw dist="53882" dir="2700000" algn="ctr" rotWithShape="0">
                <a:srgbClr val="000000">
                  <a:alpha val="50000"/>
                </a:srgbClr>
              </a:outerShdw>
            </a:effectLst>
          </p:spPr>
          <p:txBody>
            <a:bodyPr wrap="none" anchor="ctr"/>
            <a:lstStyle/>
            <a:p>
              <a:endParaRPr lang="zh-CN" altLang="en-US"/>
            </a:p>
          </p:txBody>
        </p:sp>
        <p:sp>
          <p:nvSpPr>
            <p:cNvPr id="41" name="任意多边形 37"/>
            <p:cNvSpPr>
              <a:spLocks/>
            </p:cNvSpPr>
            <p:nvPr/>
          </p:nvSpPr>
          <p:spPr bwMode="ltGray">
            <a:xfrm>
              <a:off x="4346" y="1178"/>
              <a:ext cx="206" cy="201"/>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48627"/>
                    <a:invGamma/>
                  </a:schemeClr>
                </a:gs>
                <a:gs pos="50000">
                  <a:schemeClr val="accent1">
                    <a:alpha val="0"/>
                  </a:schemeClr>
                </a:gs>
                <a:gs pos="100000">
                  <a:schemeClr val="accent1">
                    <a:gamma/>
                    <a:tint val="48627"/>
                    <a:invGamma/>
                  </a:scheme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zh-CN" altLang="en-US"/>
            </a:p>
          </p:txBody>
        </p:sp>
      </p:grpSp>
      <p:grpSp>
        <p:nvGrpSpPr>
          <p:cNvPr id="42" name="组合 38"/>
          <p:cNvGrpSpPr>
            <a:grpSpLocks/>
          </p:cNvGrpSpPr>
          <p:nvPr/>
        </p:nvGrpSpPr>
        <p:grpSpPr bwMode="auto">
          <a:xfrm>
            <a:off x="6853734" y="3175000"/>
            <a:ext cx="1362075" cy="1322388"/>
            <a:chOff x="4320" y="1152"/>
            <a:chExt cx="414" cy="402"/>
          </a:xfrm>
        </p:grpSpPr>
        <p:sp>
          <p:nvSpPr>
            <p:cNvPr id="43" name="自选图形 39"/>
            <p:cNvSpPr>
              <a:spLocks noChangeArrowheads="1"/>
            </p:cNvSpPr>
            <p:nvPr/>
          </p:nvSpPr>
          <p:spPr bwMode="ltGray">
            <a:xfrm>
              <a:off x="4320" y="1152"/>
              <a:ext cx="414" cy="402"/>
            </a:xfrm>
            <a:prstGeom prst="roundRect">
              <a:avLst>
                <a:gd name="adj" fmla="val 11921"/>
              </a:avLst>
            </a:prstGeom>
            <a:gradFill rotWithShape="1">
              <a:gsLst>
                <a:gs pos="0">
                  <a:schemeClr val="accent2"/>
                </a:gs>
                <a:gs pos="100000">
                  <a:schemeClr val="accent2">
                    <a:gamma/>
                    <a:shade val="69804"/>
                    <a:invGamma/>
                  </a:schemeClr>
                </a:gs>
              </a:gsLst>
              <a:lin ang="5400000" scaled="1"/>
            </a:gradFill>
            <a:ln w="25400">
              <a:solidFill>
                <a:srgbClr val="FEFEFE"/>
              </a:solidFill>
              <a:round/>
              <a:headEnd/>
              <a:tailEnd/>
            </a:ln>
            <a:effectLst>
              <a:outerShdw dist="53882" dir="2700000" algn="ctr" rotWithShape="0">
                <a:srgbClr val="000000">
                  <a:alpha val="50000"/>
                </a:srgbClr>
              </a:outerShdw>
            </a:effectLst>
          </p:spPr>
          <p:txBody>
            <a:bodyPr wrap="none" anchor="ctr"/>
            <a:lstStyle/>
            <a:p>
              <a:endParaRPr lang="zh-CN" altLang="en-US"/>
            </a:p>
          </p:txBody>
        </p:sp>
        <p:sp>
          <p:nvSpPr>
            <p:cNvPr id="44" name="任意多边形 40"/>
            <p:cNvSpPr>
              <a:spLocks/>
            </p:cNvSpPr>
            <p:nvPr/>
          </p:nvSpPr>
          <p:spPr bwMode="ltGray">
            <a:xfrm>
              <a:off x="4346" y="1178"/>
              <a:ext cx="206" cy="201"/>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2">
                    <a:gamma/>
                    <a:tint val="48627"/>
                    <a:invGamma/>
                  </a:schemeClr>
                </a:gs>
                <a:gs pos="50000">
                  <a:schemeClr val="accent2">
                    <a:alpha val="0"/>
                  </a:schemeClr>
                </a:gs>
                <a:gs pos="100000">
                  <a:schemeClr val="accent2">
                    <a:gamma/>
                    <a:tint val="48627"/>
                    <a:invGamma/>
                  </a:scheme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zh-CN" altLang="en-US"/>
            </a:p>
          </p:txBody>
        </p:sp>
      </p:grpSp>
      <p:grpSp>
        <p:nvGrpSpPr>
          <p:cNvPr id="45" name="组合 41"/>
          <p:cNvGrpSpPr>
            <a:grpSpLocks/>
          </p:cNvGrpSpPr>
          <p:nvPr/>
        </p:nvGrpSpPr>
        <p:grpSpPr bwMode="auto">
          <a:xfrm>
            <a:off x="6868021" y="4697413"/>
            <a:ext cx="1362075" cy="1322387"/>
            <a:chOff x="4320" y="1152"/>
            <a:chExt cx="414" cy="402"/>
          </a:xfrm>
        </p:grpSpPr>
        <p:sp>
          <p:nvSpPr>
            <p:cNvPr id="46" name="自选图形 42"/>
            <p:cNvSpPr>
              <a:spLocks noChangeArrowheads="1"/>
            </p:cNvSpPr>
            <p:nvPr/>
          </p:nvSpPr>
          <p:spPr bwMode="ltGray">
            <a:xfrm>
              <a:off x="4320" y="1152"/>
              <a:ext cx="414" cy="402"/>
            </a:xfrm>
            <a:prstGeom prst="roundRect">
              <a:avLst>
                <a:gd name="adj" fmla="val 11921"/>
              </a:avLst>
            </a:prstGeom>
            <a:gradFill rotWithShape="1">
              <a:gsLst>
                <a:gs pos="0">
                  <a:schemeClr val="folHlink"/>
                </a:gs>
                <a:gs pos="100000">
                  <a:schemeClr val="folHlink">
                    <a:gamma/>
                    <a:shade val="69804"/>
                    <a:invGamma/>
                  </a:schemeClr>
                </a:gs>
              </a:gsLst>
              <a:lin ang="5400000" scaled="1"/>
            </a:gradFill>
            <a:ln w="25400">
              <a:solidFill>
                <a:srgbClr val="FEFEFE"/>
              </a:solidFill>
              <a:round/>
              <a:headEnd/>
              <a:tailEnd/>
            </a:ln>
            <a:effectLst>
              <a:outerShdw dist="53882" dir="2700000" algn="ctr" rotWithShape="0">
                <a:srgbClr val="000000">
                  <a:alpha val="50000"/>
                </a:srgbClr>
              </a:outerShdw>
            </a:effectLst>
          </p:spPr>
          <p:txBody>
            <a:bodyPr wrap="none" anchor="ctr"/>
            <a:lstStyle/>
            <a:p>
              <a:endParaRPr lang="zh-CN" altLang="en-US"/>
            </a:p>
          </p:txBody>
        </p:sp>
        <p:sp>
          <p:nvSpPr>
            <p:cNvPr id="47" name="任意多边形 43"/>
            <p:cNvSpPr>
              <a:spLocks/>
            </p:cNvSpPr>
            <p:nvPr/>
          </p:nvSpPr>
          <p:spPr bwMode="ltGray">
            <a:xfrm>
              <a:off x="4346" y="1178"/>
              <a:ext cx="206" cy="201"/>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folHlink">
                    <a:gamma/>
                    <a:tint val="48627"/>
                    <a:invGamma/>
                  </a:schemeClr>
                </a:gs>
                <a:gs pos="50000">
                  <a:schemeClr val="folHlink">
                    <a:alpha val="0"/>
                  </a:schemeClr>
                </a:gs>
                <a:gs pos="100000">
                  <a:schemeClr val="folHlink">
                    <a:gamma/>
                    <a:tint val="48627"/>
                    <a:invGamma/>
                  </a:scheme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zh-CN" altLang="en-US"/>
            </a:p>
          </p:txBody>
        </p:sp>
      </p:grpSp>
      <p:sp>
        <p:nvSpPr>
          <p:cNvPr id="48" name="矩形 44"/>
          <p:cNvSpPr>
            <a:spLocks noChangeArrowheads="1"/>
          </p:cNvSpPr>
          <p:nvPr/>
        </p:nvSpPr>
        <p:spPr bwMode="auto">
          <a:xfrm>
            <a:off x="1041896" y="1984375"/>
            <a:ext cx="990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b="1" dirty="0" smtClean="0">
                <a:solidFill>
                  <a:srgbClr val="FEFFFF"/>
                </a:solidFill>
                <a:effectLst>
                  <a:outerShdw blurRad="38100" dist="38100" dir="2700000" algn="tl">
                    <a:srgbClr val="C0C0C0"/>
                  </a:outerShdw>
                </a:effectLst>
                <a:ea typeface="宋体" pitchFamily="2" charset="-122"/>
                <a:cs typeface="Arial" charset="0"/>
              </a:rPr>
              <a:t>设立</a:t>
            </a:r>
            <a:endParaRPr lang="en-US" altLang="zh-CN" b="1" dirty="0" smtClean="0">
              <a:solidFill>
                <a:srgbClr val="FEFFFF"/>
              </a:solidFill>
              <a:effectLst>
                <a:outerShdw blurRad="38100" dist="38100" dir="2700000" algn="tl">
                  <a:srgbClr val="C0C0C0"/>
                </a:outerShdw>
              </a:effectLst>
              <a:ea typeface="宋体" pitchFamily="2" charset="-122"/>
              <a:cs typeface="Arial" charset="0"/>
            </a:endParaRPr>
          </a:p>
          <a:p>
            <a:pPr algn="ctr"/>
            <a:r>
              <a:rPr lang="zh-CN" altLang="en-US" b="1" dirty="0" smtClean="0">
                <a:solidFill>
                  <a:srgbClr val="FEFFFF"/>
                </a:solidFill>
                <a:effectLst>
                  <a:outerShdw blurRad="38100" dist="38100" dir="2700000" algn="tl">
                    <a:srgbClr val="C0C0C0"/>
                  </a:outerShdw>
                </a:effectLst>
                <a:ea typeface="宋体" pitchFamily="2" charset="-122"/>
                <a:cs typeface="Arial" charset="0"/>
              </a:rPr>
              <a:t>登记</a:t>
            </a:r>
            <a:endParaRPr lang="en-US" altLang="zh-CN" b="1" dirty="0">
              <a:solidFill>
                <a:srgbClr val="FEFFFF"/>
              </a:solidFill>
              <a:effectLst>
                <a:outerShdw blurRad="38100" dist="38100" dir="2700000" algn="tl">
                  <a:srgbClr val="C0C0C0"/>
                </a:outerShdw>
              </a:effectLst>
              <a:ea typeface="宋体" pitchFamily="2" charset="-122"/>
              <a:cs typeface="Arial" charset="0"/>
            </a:endParaRPr>
          </a:p>
        </p:txBody>
      </p:sp>
      <p:sp>
        <p:nvSpPr>
          <p:cNvPr id="49" name="矩形 45"/>
          <p:cNvSpPr>
            <a:spLocks noChangeArrowheads="1"/>
          </p:cNvSpPr>
          <p:nvPr/>
        </p:nvSpPr>
        <p:spPr bwMode="auto">
          <a:xfrm>
            <a:off x="1041896" y="3503613"/>
            <a:ext cx="990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b="1" dirty="0" smtClean="0">
                <a:solidFill>
                  <a:srgbClr val="FEFFFF"/>
                </a:solidFill>
                <a:effectLst>
                  <a:outerShdw blurRad="38100" dist="38100" dir="2700000" algn="tl">
                    <a:srgbClr val="C0C0C0"/>
                  </a:outerShdw>
                </a:effectLst>
                <a:ea typeface="宋体" pitchFamily="2" charset="-122"/>
                <a:cs typeface="Arial" charset="0"/>
              </a:rPr>
              <a:t>变更</a:t>
            </a:r>
            <a:endParaRPr lang="en-US" altLang="zh-CN" b="1" dirty="0" smtClean="0">
              <a:solidFill>
                <a:srgbClr val="FEFFFF"/>
              </a:solidFill>
              <a:effectLst>
                <a:outerShdw blurRad="38100" dist="38100" dir="2700000" algn="tl">
                  <a:srgbClr val="C0C0C0"/>
                </a:outerShdw>
              </a:effectLst>
              <a:ea typeface="宋体" pitchFamily="2" charset="-122"/>
              <a:cs typeface="Arial" charset="0"/>
            </a:endParaRPr>
          </a:p>
          <a:p>
            <a:pPr algn="ctr"/>
            <a:r>
              <a:rPr lang="zh-CN" altLang="en-US" b="1" dirty="0" smtClean="0">
                <a:solidFill>
                  <a:srgbClr val="FEFFFF"/>
                </a:solidFill>
                <a:effectLst>
                  <a:outerShdw blurRad="38100" dist="38100" dir="2700000" algn="tl">
                    <a:srgbClr val="C0C0C0"/>
                  </a:outerShdw>
                </a:effectLst>
                <a:ea typeface="宋体" pitchFamily="2" charset="-122"/>
                <a:cs typeface="Arial" charset="0"/>
              </a:rPr>
              <a:t>登记</a:t>
            </a:r>
            <a:endParaRPr lang="en-US" altLang="zh-CN" b="1" dirty="0">
              <a:solidFill>
                <a:srgbClr val="FEFFFF"/>
              </a:solidFill>
              <a:effectLst>
                <a:outerShdw blurRad="38100" dist="38100" dir="2700000" algn="tl">
                  <a:srgbClr val="C0C0C0"/>
                </a:outerShdw>
              </a:effectLst>
              <a:ea typeface="宋体" pitchFamily="2" charset="-122"/>
              <a:cs typeface="Arial" charset="0"/>
            </a:endParaRPr>
          </a:p>
        </p:txBody>
      </p:sp>
      <p:sp>
        <p:nvSpPr>
          <p:cNvPr id="50" name="矩形 46"/>
          <p:cNvSpPr>
            <a:spLocks noChangeArrowheads="1"/>
          </p:cNvSpPr>
          <p:nvPr/>
        </p:nvSpPr>
        <p:spPr bwMode="auto">
          <a:xfrm>
            <a:off x="1041896" y="5027613"/>
            <a:ext cx="990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b="1" dirty="0" smtClean="0">
                <a:solidFill>
                  <a:srgbClr val="FEFFFF"/>
                </a:solidFill>
                <a:effectLst>
                  <a:outerShdw blurRad="38100" dist="38100" dir="2700000" algn="tl">
                    <a:srgbClr val="C0C0C0"/>
                  </a:outerShdw>
                </a:effectLst>
                <a:ea typeface="宋体" pitchFamily="2" charset="-122"/>
                <a:cs typeface="Arial" charset="0"/>
              </a:rPr>
              <a:t>年度</a:t>
            </a:r>
            <a:endParaRPr lang="en-US" altLang="zh-CN" b="1" dirty="0" smtClean="0">
              <a:solidFill>
                <a:srgbClr val="FEFFFF"/>
              </a:solidFill>
              <a:effectLst>
                <a:outerShdw blurRad="38100" dist="38100" dir="2700000" algn="tl">
                  <a:srgbClr val="C0C0C0"/>
                </a:outerShdw>
              </a:effectLst>
              <a:ea typeface="宋体" pitchFamily="2" charset="-122"/>
              <a:cs typeface="Arial" charset="0"/>
            </a:endParaRPr>
          </a:p>
          <a:p>
            <a:pPr algn="ctr"/>
            <a:r>
              <a:rPr lang="zh-CN" altLang="en-US" b="1" dirty="0" smtClean="0">
                <a:solidFill>
                  <a:srgbClr val="FEFFFF"/>
                </a:solidFill>
                <a:effectLst>
                  <a:outerShdw blurRad="38100" dist="38100" dir="2700000" algn="tl">
                    <a:srgbClr val="C0C0C0"/>
                  </a:outerShdw>
                </a:effectLst>
                <a:ea typeface="宋体" pitchFamily="2" charset="-122"/>
                <a:cs typeface="Arial" charset="0"/>
              </a:rPr>
              <a:t>报告</a:t>
            </a:r>
            <a:endParaRPr lang="en-US" altLang="zh-CN" b="1" dirty="0">
              <a:solidFill>
                <a:srgbClr val="FEFFFF"/>
              </a:solidFill>
              <a:effectLst>
                <a:outerShdw blurRad="38100" dist="38100" dir="2700000" algn="tl">
                  <a:srgbClr val="C0C0C0"/>
                </a:outerShdw>
              </a:effectLst>
              <a:ea typeface="宋体" pitchFamily="2" charset="-122"/>
              <a:cs typeface="Arial" charset="0"/>
            </a:endParaRPr>
          </a:p>
        </p:txBody>
      </p:sp>
      <p:sp>
        <p:nvSpPr>
          <p:cNvPr id="51" name="矩形 47"/>
          <p:cNvSpPr>
            <a:spLocks noChangeArrowheads="1"/>
          </p:cNvSpPr>
          <p:nvPr/>
        </p:nvSpPr>
        <p:spPr bwMode="auto">
          <a:xfrm>
            <a:off x="7041059" y="1984375"/>
            <a:ext cx="990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b="1" dirty="0" smtClean="0">
                <a:solidFill>
                  <a:srgbClr val="FEFFFF"/>
                </a:solidFill>
                <a:effectLst>
                  <a:outerShdw blurRad="38100" dist="38100" dir="2700000" algn="tl">
                    <a:srgbClr val="C0C0C0"/>
                  </a:outerShdw>
                </a:effectLst>
                <a:ea typeface="宋体" pitchFamily="2" charset="-122"/>
                <a:cs typeface="Arial" charset="0"/>
              </a:rPr>
              <a:t>注销</a:t>
            </a:r>
            <a:endParaRPr lang="en-US" altLang="zh-CN" b="1" dirty="0" smtClean="0">
              <a:solidFill>
                <a:srgbClr val="FEFFFF"/>
              </a:solidFill>
              <a:effectLst>
                <a:outerShdw blurRad="38100" dist="38100" dir="2700000" algn="tl">
                  <a:srgbClr val="C0C0C0"/>
                </a:outerShdw>
              </a:effectLst>
              <a:ea typeface="宋体" pitchFamily="2" charset="-122"/>
              <a:cs typeface="Arial" charset="0"/>
            </a:endParaRPr>
          </a:p>
          <a:p>
            <a:pPr algn="ctr"/>
            <a:r>
              <a:rPr lang="zh-CN" altLang="en-US" b="1" dirty="0" smtClean="0">
                <a:solidFill>
                  <a:srgbClr val="FEFFFF"/>
                </a:solidFill>
                <a:effectLst>
                  <a:outerShdw blurRad="38100" dist="38100" dir="2700000" algn="tl">
                    <a:srgbClr val="C0C0C0"/>
                  </a:outerShdw>
                </a:effectLst>
                <a:ea typeface="宋体" pitchFamily="2" charset="-122"/>
                <a:cs typeface="Arial" charset="0"/>
              </a:rPr>
              <a:t>登记</a:t>
            </a:r>
            <a:endParaRPr lang="en-US" altLang="zh-CN" b="1" dirty="0">
              <a:solidFill>
                <a:srgbClr val="FEFFFF"/>
              </a:solidFill>
              <a:effectLst>
                <a:outerShdw blurRad="38100" dist="38100" dir="2700000" algn="tl">
                  <a:srgbClr val="C0C0C0"/>
                </a:outerShdw>
              </a:effectLst>
              <a:ea typeface="宋体" pitchFamily="2" charset="-122"/>
              <a:cs typeface="Arial" charset="0"/>
            </a:endParaRPr>
          </a:p>
        </p:txBody>
      </p:sp>
      <p:sp>
        <p:nvSpPr>
          <p:cNvPr id="52" name="矩形 48"/>
          <p:cNvSpPr>
            <a:spLocks noChangeArrowheads="1"/>
          </p:cNvSpPr>
          <p:nvPr/>
        </p:nvSpPr>
        <p:spPr bwMode="auto">
          <a:xfrm>
            <a:off x="7041059" y="3503613"/>
            <a:ext cx="990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b="1" dirty="0" smtClean="0">
                <a:solidFill>
                  <a:srgbClr val="FEFFFF"/>
                </a:solidFill>
                <a:effectLst>
                  <a:outerShdw blurRad="38100" dist="38100" dir="2700000" algn="tl">
                    <a:srgbClr val="C0C0C0"/>
                  </a:outerShdw>
                </a:effectLst>
                <a:ea typeface="宋体" pitchFamily="2" charset="-122"/>
                <a:cs typeface="Arial" charset="0"/>
              </a:rPr>
              <a:t>证书</a:t>
            </a:r>
            <a:endParaRPr lang="en-US" altLang="zh-CN" b="1" dirty="0" smtClean="0">
              <a:solidFill>
                <a:srgbClr val="FEFFFF"/>
              </a:solidFill>
              <a:effectLst>
                <a:outerShdw blurRad="38100" dist="38100" dir="2700000" algn="tl">
                  <a:srgbClr val="C0C0C0"/>
                </a:outerShdw>
              </a:effectLst>
              <a:ea typeface="宋体" pitchFamily="2" charset="-122"/>
              <a:cs typeface="Arial" charset="0"/>
            </a:endParaRPr>
          </a:p>
          <a:p>
            <a:pPr algn="ctr"/>
            <a:r>
              <a:rPr lang="zh-CN" altLang="en-US" b="1" dirty="0">
                <a:solidFill>
                  <a:srgbClr val="FEFFFF"/>
                </a:solidFill>
                <a:effectLst>
                  <a:outerShdw blurRad="38100" dist="38100" dir="2700000" algn="tl">
                    <a:srgbClr val="C0C0C0"/>
                  </a:outerShdw>
                </a:effectLst>
                <a:cs typeface="Arial" charset="0"/>
              </a:rPr>
              <a:t>补领</a:t>
            </a:r>
            <a:endParaRPr lang="en-US" altLang="zh-CN" b="1" dirty="0">
              <a:solidFill>
                <a:srgbClr val="FEFFFF"/>
              </a:solidFill>
              <a:effectLst>
                <a:outerShdw blurRad="38100" dist="38100" dir="2700000" algn="tl">
                  <a:srgbClr val="C0C0C0"/>
                </a:outerShdw>
              </a:effectLst>
              <a:ea typeface="宋体" pitchFamily="2" charset="-122"/>
              <a:cs typeface="Arial" charset="0"/>
            </a:endParaRPr>
          </a:p>
        </p:txBody>
      </p:sp>
      <p:sp>
        <p:nvSpPr>
          <p:cNvPr id="53" name="矩形 49"/>
          <p:cNvSpPr>
            <a:spLocks noChangeArrowheads="1"/>
          </p:cNvSpPr>
          <p:nvPr/>
        </p:nvSpPr>
        <p:spPr bwMode="auto">
          <a:xfrm>
            <a:off x="7041059" y="5027613"/>
            <a:ext cx="990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b="1" dirty="0" smtClean="0">
                <a:solidFill>
                  <a:srgbClr val="FEFFFF"/>
                </a:solidFill>
                <a:effectLst>
                  <a:outerShdw blurRad="38100" dist="38100" dir="2700000" algn="tl">
                    <a:srgbClr val="C0C0C0"/>
                  </a:outerShdw>
                </a:effectLst>
                <a:ea typeface="宋体" pitchFamily="2" charset="-122"/>
                <a:cs typeface="Arial" charset="0"/>
              </a:rPr>
              <a:t>重新</a:t>
            </a:r>
            <a:endParaRPr lang="en-US" altLang="zh-CN" b="1" dirty="0" smtClean="0">
              <a:solidFill>
                <a:srgbClr val="FEFFFF"/>
              </a:solidFill>
              <a:effectLst>
                <a:outerShdw blurRad="38100" dist="38100" dir="2700000" algn="tl">
                  <a:srgbClr val="C0C0C0"/>
                </a:outerShdw>
              </a:effectLst>
              <a:ea typeface="宋体" pitchFamily="2" charset="-122"/>
              <a:cs typeface="Arial" charset="0"/>
            </a:endParaRPr>
          </a:p>
          <a:p>
            <a:pPr algn="ctr"/>
            <a:r>
              <a:rPr lang="zh-CN" altLang="en-US" b="1" dirty="0" smtClean="0">
                <a:solidFill>
                  <a:srgbClr val="FEFFFF"/>
                </a:solidFill>
                <a:effectLst>
                  <a:outerShdw blurRad="38100" dist="38100" dir="2700000" algn="tl">
                    <a:srgbClr val="C0C0C0"/>
                  </a:outerShdw>
                </a:effectLst>
                <a:ea typeface="宋体" pitchFamily="2" charset="-122"/>
                <a:cs typeface="Arial" charset="0"/>
              </a:rPr>
              <a:t>申领</a:t>
            </a:r>
            <a:endParaRPr lang="en-US" altLang="zh-CN" b="1" dirty="0">
              <a:solidFill>
                <a:srgbClr val="FEFFFF"/>
              </a:solidFill>
              <a:effectLst>
                <a:outerShdw blurRad="38100" dist="38100" dir="2700000" algn="tl">
                  <a:srgbClr val="C0C0C0"/>
                </a:outerShdw>
              </a:effectLst>
              <a:ea typeface="宋体" pitchFamily="2" charset="-122"/>
              <a:cs typeface="Arial" charset="0"/>
            </a:endParaRPr>
          </a:p>
        </p:txBody>
      </p:sp>
      <p:sp>
        <p:nvSpPr>
          <p:cNvPr id="54" name="矩形 50"/>
          <p:cNvSpPr>
            <a:spLocks noChangeArrowheads="1"/>
          </p:cNvSpPr>
          <p:nvPr/>
        </p:nvSpPr>
        <p:spPr bwMode="auto">
          <a:xfrm>
            <a:off x="2948484" y="1692275"/>
            <a:ext cx="3014662" cy="397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10000"/>
              </a:lnSpc>
            </a:pPr>
            <a:r>
              <a:rPr lang="zh-CN" altLang="en-US" b="1" dirty="0">
                <a:solidFill>
                  <a:srgbClr val="080808"/>
                </a:solidFill>
                <a:cs typeface="Arial" charset="0"/>
              </a:rPr>
              <a:t>登记</a:t>
            </a:r>
            <a:r>
              <a:rPr lang="zh-CN" altLang="en-US" b="1" dirty="0" smtClean="0">
                <a:solidFill>
                  <a:srgbClr val="080808"/>
                </a:solidFill>
                <a:ea typeface="宋体" pitchFamily="2" charset="-122"/>
                <a:cs typeface="Arial" charset="0"/>
              </a:rPr>
              <a:t>流程保持不变</a:t>
            </a:r>
            <a:endParaRPr lang="en-US" altLang="zh-CN" b="1" dirty="0">
              <a:solidFill>
                <a:srgbClr val="080808"/>
              </a:solidFill>
              <a:ea typeface="宋体" pitchFamily="2" charset="-122"/>
              <a:cs typeface="Arial" charset="0"/>
            </a:endParaRPr>
          </a:p>
        </p:txBody>
      </p:sp>
      <p:sp>
        <p:nvSpPr>
          <p:cNvPr id="55" name="矩形 51"/>
          <p:cNvSpPr>
            <a:spLocks noChangeArrowheads="1"/>
          </p:cNvSpPr>
          <p:nvPr/>
        </p:nvSpPr>
        <p:spPr bwMode="auto">
          <a:xfrm>
            <a:off x="3681909" y="3455988"/>
            <a:ext cx="16002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2200" b="1" dirty="0" smtClean="0">
                <a:solidFill>
                  <a:srgbClr val="080808"/>
                </a:solidFill>
                <a:latin typeface="Arial Black" pitchFamily="34" charset="0"/>
                <a:cs typeface="Arial" charset="0"/>
              </a:rPr>
              <a:t>事业单位</a:t>
            </a:r>
            <a:endParaRPr lang="en-US" altLang="zh-CN" sz="2200" b="1" dirty="0" smtClean="0">
              <a:solidFill>
                <a:srgbClr val="080808"/>
              </a:solidFill>
              <a:latin typeface="Arial Black" pitchFamily="34" charset="0"/>
              <a:cs typeface="Arial" charset="0"/>
            </a:endParaRPr>
          </a:p>
          <a:p>
            <a:pPr algn="ctr"/>
            <a:r>
              <a:rPr lang="zh-CN" altLang="en-US" sz="2200" b="1" dirty="0" smtClean="0">
                <a:solidFill>
                  <a:srgbClr val="080808"/>
                </a:solidFill>
                <a:latin typeface="Arial Black" pitchFamily="34" charset="0"/>
                <a:cs typeface="Arial" charset="0"/>
              </a:rPr>
              <a:t>登记业务</a:t>
            </a:r>
            <a:endParaRPr lang="en-US" altLang="zh-CN" sz="2200" b="1" dirty="0" smtClean="0">
              <a:solidFill>
                <a:srgbClr val="080808"/>
              </a:solidFill>
              <a:latin typeface="Arial Black" pitchFamily="34" charset="0"/>
              <a:cs typeface="Arial" charset="0"/>
            </a:endParaRPr>
          </a:p>
        </p:txBody>
      </p:sp>
    </p:spTree>
    <p:extLst>
      <p:ext uri="{BB962C8B-B14F-4D97-AF65-F5344CB8AC3E}">
        <p14:creationId xmlns:p14="http://schemas.microsoft.com/office/powerpoint/2010/main" val="28826541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日期占位符 3"/>
          <p:cNvSpPr>
            <a:spLocks noGrp="1"/>
          </p:cNvSpPr>
          <p:nvPr>
            <p:ph type="dt" sz="quarter" idx="10"/>
          </p:nvPr>
        </p:nvSpPr>
        <p:spPr>
          <a:noFill/>
        </p:spPr>
        <p:txBody>
          <a:bodyPr/>
          <a:lstStyle>
            <a:lvl1pPr eaLnBrk="0" hangingPunct="0">
              <a:spcBef>
                <a:spcPct val="20000"/>
              </a:spcBef>
              <a:buClr>
                <a:schemeClr val="hlink"/>
              </a:buClr>
              <a:buFont typeface="Wingdings" pitchFamily="2" charset="2"/>
              <a:buChar char="v"/>
              <a:defRPr sz="2400">
                <a:solidFill>
                  <a:schemeClr val="tx1"/>
                </a:solidFill>
                <a:latin typeface="Verdana" pitchFamily="34" charset="0"/>
              </a:defRPr>
            </a:lvl1pPr>
            <a:lvl2pPr marL="742950" indent="-285750" eaLnBrk="0" hangingPunct="0">
              <a:spcBef>
                <a:spcPct val="20000"/>
              </a:spcBef>
              <a:buClr>
                <a:schemeClr val="accent1"/>
              </a:buClr>
              <a:buFont typeface="Wingdings" pitchFamily="2" charset="2"/>
              <a:buChar char="§"/>
              <a:defRPr sz="28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r>
              <a:rPr lang="en-US" altLang="zh-CN" sz="1400" smtClean="0">
                <a:solidFill>
                  <a:schemeClr val="bg1"/>
                </a:solidFill>
                <a:latin typeface="微软雅黑" pitchFamily="34" charset="-122"/>
                <a:ea typeface="微软雅黑" pitchFamily="34" charset="-122"/>
              </a:rPr>
              <a:t>www.conac.cn</a:t>
            </a:r>
          </a:p>
        </p:txBody>
      </p:sp>
      <p:sp>
        <p:nvSpPr>
          <p:cNvPr id="15363" name="Rectangle 2"/>
          <p:cNvSpPr>
            <a:spLocks noGrp="1" noChangeArrowheads="1"/>
          </p:cNvSpPr>
          <p:nvPr>
            <p:ph type="title"/>
          </p:nvPr>
        </p:nvSpPr>
        <p:spPr/>
        <p:txBody>
          <a:bodyPr/>
          <a:lstStyle/>
          <a:p>
            <a:pPr eaLnBrk="1" hangingPunct="1"/>
            <a:r>
              <a:rPr lang="zh-CN" altLang="en-US" sz="2400" b="1" dirty="0" smtClean="0">
                <a:latin typeface="微软雅黑" pitchFamily="34" charset="-122"/>
                <a:ea typeface="微软雅黑" pitchFamily="34" charset="-122"/>
              </a:rPr>
              <a:t>证书补领</a:t>
            </a:r>
            <a:endParaRPr lang="en-US" altLang="zh-CN" sz="2400" b="1" dirty="0" smtClean="0">
              <a:latin typeface="微软雅黑" pitchFamily="34" charset="-122"/>
              <a:ea typeface="微软雅黑" pitchFamily="34" charset="-122"/>
            </a:endParaRPr>
          </a:p>
        </p:txBody>
      </p:sp>
      <p:pic>
        <p:nvPicPr>
          <p:cNvPr id="378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810" y="1556792"/>
            <a:ext cx="8352000" cy="4392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6" name="圆角矩形标注 55"/>
          <p:cNvSpPr/>
          <p:nvPr/>
        </p:nvSpPr>
        <p:spPr>
          <a:xfrm>
            <a:off x="3131841" y="2873561"/>
            <a:ext cx="1944216" cy="555439"/>
          </a:xfrm>
          <a:prstGeom prst="wedgeRoundRectCallout">
            <a:avLst>
              <a:gd name="adj1" fmla="val -123014"/>
              <a:gd name="adj2" fmla="val -146458"/>
              <a:gd name="adj3" fmla="val 16667"/>
            </a:avLst>
          </a:prstGeom>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defRPr/>
            </a:pPr>
            <a:r>
              <a:rPr lang="zh-CN" altLang="en-US" sz="1600" b="1" dirty="0" smtClean="0"/>
              <a:t>原证书号显示去掉</a:t>
            </a:r>
            <a:endParaRPr lang="zh-CN" altLang="en-US" sz="1600" b="1" dirty="0"/>
          </a:p>
        </p:txBody>
      </p:sp>
    </p:spTree>
    <p:extLst>
      <p:ext uri="{BB962C8B-B14F-4D97-AF65-F5344CB8AC3E}">
        <p14:creationId xmlns:p14="http://schemas.microsoft.com/office/powerpoint/2010/main" val="37524706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日期占位符 3"/>
          <p:cNvSpPr>
            <a:spLocks noGrp="1"/>
          </p:cNvSpPr>
          <p:nvPr>
            <p:ph type="dt" sz="quarter" idx="10"/>
          </p:nvPr>
        </p:nvSpPr>
        <p:spPr>
          <a:noFill/>
        </p:spPr>
        <p:txBody>
          <a:bodyPr/>
          <a:lstStyle>
            <a:lvl1pPr eaLnBrk="0" hangingPunct="0">
              <a:spcBef>
                <a:spcPct val="20000"/>
              </a:spcBef>
              <a:buClr>
                <a:schemeClr val="hlink"/>
              </a:buClr>
              <a:buFont typeface="Wingdings" pitchFamily="2" charset="2"/>
              <a:buChar char="v"/>
              <a:defRPr sz="2400">
                <a:solidFill>
                  <a:schemeClr val="tx1"/>
                </a:solidFill>
                <a:latin typeface="Verdana" pitchFamily="34" charset="0"/>
              </a:defRPr>
            </a:lvl1pPr>
            <a:lvl2pPr marL="742950" indent="-285750" eaLnBrk="0" hangingPunct="0">
              <a:spcBef>
                <a:spcPct val="20000"/>
              </a:spcBef>
              <a:buClr>
                <a:schemeClr val="accent1"/>
              </a:buClr>
              <a:buFont typeface="Wingdings" pitchFamily="2" charset="2"/>
              <a:buChar char="§"/>
              <a:defRPr sz="28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r>
              <a:rPr lang="en-US" altLang="zh-CN" sz="1400" smtClean="0">
                <a:solidFill>
                  <a:schemeClr val="bg1"/>
                </a:solidFill>
                <a:latin typeface="微软雅黑" pitchFamily="34" charset="-122"/>
                <a:ea typeface="微软雅黑" pitchFamily="34" charset="-122"/>
              </a:rPr>
              <a:t>www.conac.cn</a:t>
            </a:r>
          </a:p>
        </p:txBody>
      </p:sp>
      <p:sp>
        <p:nvSpPr>
          <p:cNvPr id="15363" name="Rectangle 2"/>
          <p:cNvSpPr>
            <a:spLocks noGrp="1" noChangeArrowheads="1"/>
          </p:cNvSpPr>
          <p:nvPr>
            <p:ph type="title"/>
          </p:nvPr>
        </p:nvSpPr>
        <p:spPr/>
        <p:txBody>
          <a:bodyPr/>
          <a:lstStyle/>
          <a:p>
            <a:pPr eaLnBrk="1" hangingPunct="1"/>
            <a:r>
              <a:rPr lang="zh-CN" altLang="en-US" sz="2400" b="1" dirty="0" smtClean="0">
                <a:latin typeface="微软雅黑" pitchFamily="34" charset="-122"/>
                <a:ea typeface="微软雅黑" pitchFamily="34" charset="-122"/>
              </a:rPr>
              <a:t>证书补领</a:t>
            </a:r>
            <a:endParaRPr lang="en-US" altLang="zh-CN" sz="2400" b="1" dirty="0" smtClean="0">
              <a:latin typeface="微软雅黑" pitchFamily="34" charset="-122"/>
              <a:ea typeface="微软雅黑" pitchFamily="34" charset="-122"/>
            </a:endParaRPr>
          </a:p>
        </p:txBody>
      </p:sp>
      <p:pic>
        <p:nvPicPr>
          <p:cNvPr id="389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554" y="1556792"/>
            <a:ext cx="8244408" cy="45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6" name="圆角矩形标注 55"/>
          <p:cNvSpPr/>
          <p:nvPr/>
        </p:nvSpPr>
        <p:spPr>
          <a:xfrm>
            <a:off x="6228184" y="5650935"/>
            <a:ext cx="1944216" cy="555439"/>
          </a:xfrm>
          <a:prstGeom prst="wedgeRoundRectCallout">
            <a:avLst>
              <a:gd name="adj1" fmla="val -32379"/>
              <a:gd name="adj2" fmla="val -204764"/>
              <a:gd name="adj3" fmla="val 16667"/>
            </a:avLst>
          </a:prstGeom>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defRPr/>
            </a:pPr>
            <a:r>
              <a:rPr lang="zh-CN" altLang="en-US" sz="1600" b="1" dirty="0" smtClean="0"/>
              <a:t>原证书号显示去掉</a:t>
            </a:r>
            <a:endParaRPr lang="zh-CN" altLang="en-US" sz="1600" b="1" dirty="0"/>
          </a:p>
        </p:txBody>
      </p:sp>
    </p:spTree>
    <p:extLst>
      <p:ext uri="{BB962C8B-B14F-4D97-AF65-F5344CB8AC3E}">
        <p14:creationId xmlns:p14="http://schemas.microsoft.com/office/powerpoint/2010/main" val="32926765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日期占位符 3"/>
          <p:cNvSpPr>
            <a:spLocks noGrp="1"/>
          </p:cNvSpPr>
          <p:nvPr>
            <p:ph type="dt" sz="quarter" idx="10"/>
          </p:nvPr>
        </p:nvSpPr>
        <p:spPr>
          <a:noFill/>
        </p:spPr>
        <p:txBody>
          <a:bodyPr/>
          <a:lstStyle>
            <a:lvl1pPr eaLnBrk="0" hangingPunct="0">
              <a:spcBef>
                <a:spcPct val="20000"/>
              </a:spcBef>
              <a:buClr>
                <a:schemeClr val="hlink"/>
              </a:buClr>
              <a:buFont typeface="Wingdings" pitchFamily="2" charset="2"/>
              <a:buChar char="v"/>
              <a:defRPr sz="2400">
                <a:solidFill>
                  <a:schemeClr val="tx1"/>
                </a:solidFill>
                <a:latin typeface="Verdana" pitchFamily="34" charset="0"/>
              </a:defRPr>
            </a:lvl1pPr>
            <a:lvl2pPr marL="742950" indent="-285750" eaLnBrk="0" hangingPunct="0">
              <a:spcBef>
                <a:spcPct val="20000"/>
              </a:spcBef>
              <a:buClr>
                <a:schemeClr val="accent1"/>
              </a:buClr>
              <a:buFont typeface="Wingdings" pitchFamily="2" charset="2"/>
              <a:buChar char="§"/>
              <a:defRPr sz="28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r>
              <a:rPr lang="en-US" altLang="zh-CN" sz="1400" smtClean="0">
                <a:solidFill>
                  <a:schemeClr val="bg1"/>
                </a:solidFill>
                <a:latin typeface="微软雅黑" pitchFamily="34" charset="-122"/>
                <a:ea typeface="微软雅黑" pitchFamily="34" charset="-122"/>
              </a:rPr>
              <a:t>www.conac.cn</a:t>
            </a:r>
          </a:p>
        </p:txBody>
      </p:sp>
      <p:sp>
        <p:nvSpPr>
          <p:cNvPr id="15363" name="Rectangle 2"/>
          <p:cNvSpPr>
            <a:spLocks noGrp="1" noChangeArrowheads="1"/>
          </p:cNvSpPr>
          <p:nvPr>
            <p:ph type="title"/>
          </p:nvPr>
        </p:nvSpPr>
        <p:spPr/>
        <p:txBody>
          <a:bodyPr/>
          <a:lstStyle/>
          <a:p>
            <a:pPr eaLnBrk="1" hangingPunct="1"/>
            <a:r>
              <a:rPr lang="zh-CN" altLang="en-US" sz="2400" b="1" dirty="0" smtClean="0">
                <a:latin typeface="微软雅黑" pitchFamily="34" charset="-122"/>
                <a:ea typeface="微软雅黑" pitchFamily="34" charset="-122"/>
              </a:rPr>
              <a:t>申请书下载</a:t>
            </a:r>
            <a:endParaRPr lang="en-US" altLang="zh-CN" sz="2400" b="1" dirty="0" smtClean="0">
              <a:latin typeface="微软雅黑" pitchFamily="34" charset="-122"/>
              <a:ea typeface="微软雅黑" pitchFamily="34" charset="-122"/>
            </a:endParaRPr>
          </a:p>
        </p:txBody>
      </p:sp>
      <p:pic>
        <p:nvPicPr>
          <p:cNvPr id="460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1412776"/>
            <a:ext cx="6115050" cy="4978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圆角矩形标注 7"/>
          <p:cNvSpPr/>
          <p:nvPr/>
        </p:nvSpPr>
        <p:spPr>
          <a:xfrm>
            <a:off x="5292080" y="3645024"/>
            <a:ext cx="3096343" cy="1000157"/>
          </a:xfrm>
          <a:prstGeom prst="wedgeRoundRectCallout">
            <a:avLst>
              <a:gd name="adj1" fmla="val 12613"/>
              <a:gd name="adj2" fmla="val -216921"/>
              <a:gd name="adj3" fmla="val 16667"/>
            </a:avLst>
          </a:prstGeom>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defRPr/>
            </a:pPr>
            <a:r>
              <a:rPr lang="zh-CN" altLang="en-US" b="1" dirty="0" smtClean="0"/>
              <a:t>原有“事证第</a:t>
            </a:r>
            <a:r>
              <a:rPr lang="en-US" altLang="zh-CN" b="1" dirty="0" smtClean="0"/>
              <a:t>XXX</a:t>
            </a:r>
            <a:r>
              <a:rPr lang="zh-CN" altLang="en-US" b="1" dirty="0" smtClean="0"/>
              <a:t>号” 替换为显示统一社会信用代码</a:t>
            </a:r>
            <a:endParaRPr lang="zh-CN" altLang="en-US" b="1" dirty="0"/>
          </a:p>
        </p:txBody>
      </p:sp>
    </p:spTree>
    <p:extLst>
      <p:ext uri="{BB962C8B-B14F-4D97-AF65-F5344CB8AC3E}">
        <p14:creationId xmlns:p14="http://schemas.microsoft.com/office/powerpoint/2010/main" val="19199672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1"/>
          <p:cNvSpPr>
            <a:spLocks noGrp="1"/>
          </p:cNvSpPr>
          <p:nvPr>
            <p:ph type="title"/>
          </p:nvPr>
        </p:nvSpPr>
        <p:spPr/>
        <p:txBody>
          <a:bodyPr/>
          <a:lstStyle/>
          <a:p>
            <a:pPr eaLnBrk="1" hangingPunct="1"/>
            <a:r>
              <a:rPr lang="zh-CN" altLang="en-US" dirty="0">
                <a:ea typeface="宋体" pitchFamily="2" charset="-122"/>
              </a:rPr>
              <a:t>目录</a:t>
            </a:r>
            <a:endParaRPr lang="zh-CN" altLang="en-US" dirty="0" smtClean="0">
              <a:ea typeface="宋体" pitchFamily="2" charset="-122"/>
            </a:endParaRPr>
          </a:p>
        </p:txBody>
      </p:sp>
      <p:sp>
        <p:nvSpPr>
          <p:cNvPr id="4" name="日期占位符 3"/>
          <p:cNvSpPr>
            <a:spLocks noGrp="1"/>
          </p:cNvSpPr>
          <p:nvPr>
            <p:ph type="dt" sz="quarter" idx="10"/>
          </p:nvPr>
        </p:nvSpPr>
        <p:spPr/>
        <p:txBody>
          <a:bodyPr/>
          <a:lstStyle/>
          <a:p>
            <a:pPr>
              <a:defRPr/>
            </a:pPr>
            <a:r>
              <a:rPr lang="en-US" altLang="zh-CN" dirty="0" smtClean="0"/>
              <a:t>www.conac.cn</a:t>
            </a:r>
            <a:endParaRPr lang="en-US" altLang="zh-CN" dirty="0"/>
          </a:p>
        </p:txBody>
      </p:sp>
      <p:grpSp>
        <p:nvGrpSpPr>
          <p:cNvPr id="73" name="组合 3"/>
          <p:cNvGrpSpPr>
            <a:grpSpLocks/>
          </p:cNvGrpSpPr>
          <p:nvPr/>
        </p:nvGrpSpPr>
        <p:grpSpPr bwMode="auto">
          <a:xfrm>
            <a:off x="2111896" y="4615408"/>
            <a:ext cx="4724400" cy="685800"/>
            <a:chOff x="1296" y="1824"/>
            <a:chExt cx="2976" cy="432"/>
          </a:xfrm>
        </p:grpSpPr>
        <p:sp>
          <p:nvSpPr>
            <p:cNvPr id="74" name="自选图形 4"/>
            <p:cNvSpPr>
              <a:spLocks noChangeArrowheads="1"/>
            </p:cNvSpPr>
            <p:nvPr/>
          </p:nvSpPr>
          <p:spPr bwMode="gray">
            <a:xfrm>
              <a:off x="1536" y="1899"/>
              <a:ext cx="2736" cy="288"/>
            </a:xfrm>
            <a:prstGeom prst="roundRect">
              <a:avLst>
                <a:gd name="adj" fmla="val 16667"/>
              </a:avLst>
            </a:prstGeom>
            <a:solidFill>
              <a:srgbClr val="3366CC"/>
            </a:solidFill>
            <a:ln w="12700" algn="ctr">
              <a:solidFill>
                <a:srgbClr val="FFFFFF"/>
              </a:solidFill>
              <a:round/>
              <a:headEnd/>
              <a:tailEnd/>
            </a:ln>
            <a:effectLst>
              <a:outerShdw dist="99190" dir="238833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75" name="自选图形 5"/>
            <p:cNvSpPr>
              <a:spLocks noChangeArrowheads="1"/>
            </p:cNvSpPr>
            <p:nvPr/>
          </p:nvSpPr>
          <p:spPr bwMode="gray">
            <a:xfrm>
              <a:off x="1296" y="1824"/>
              <a:ext cx="432" cy="432"/>
            </a:xfrm>
            <a:prstGeom prst="diamond">
              <a:avLst/>
            </a:prstGeom>
            <a:solidFill>
              <a:srgbClr val="3366CC"/>
            </a:solidFill>
            <a:ln w="25400" algn="ctr">
              <a:solidFill>
                <a:srgbClr val="FFFFFF"/>
              </a:solidFill>
              <a:miter lim="800000"/>
              <a:headEnd/>
              <a:tailEnd/>
            </a:ln>
            <a:effectLst>
              <a:outerShdw dist="63500" dir="221219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76" name="文本框 6"/>
            <p:cNvSpPr txBox="1">
              <a:spLocks noChangeArrowheads="1"/>
            </p:cNvSpPr>
            <p:nvPr/>
          </p:nvSpPr>
          <p:spPr bwMode="gray">
            <a:xfrm>
              <a:off x="1746" y="1912"/>
              <a:ext cx="21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lang="zh-CN" altLang="en-US" b="1" kern="0" dirty="0">
                  <a:solidFill>
                    <a:srgbClr val="FFFFFF"/>
                  </a:solidFill>
                  <a:cs typeface="Arial" charset="0"/>
                </a:rPr>
                <a:t>其他功能介绍</a:t>
              </a:r>
              <a:endParaRPr kumimoji="0" lang="en-US" altLang="zh-CN" sz="1800" b="1" i="0" u="none" strike="noStrike" kern="0" cap="none" spc="0" normalizeH="0" baseline="0" noProof="0" dirty="0" smtClean="0">
                <a:ln>
                  <a:noFill/>
                </a:ln>
                <a:solidFill>
                  <a:srgbClr val="FFFFFF"/>
                </a:solidFill>
                <a:effectLst/>
                <a:uLnTx/>
                <a:uFillTx/>
                <a:cs typeface="Arial" charset="0"/>
              </a:endParaRPr>
            </a:p>
          </p:txBody>
        </p:sp>
        <p:sp>
          <p:nvSpPr>
            <p:cNvPr id="77" name="文本框 7"/>
            <p:cNvSpPr txBox="1">
              <a:spLocks noChangeArrowheads="1"/>
            </p:cNvSpPr>
            <p:nvPr/>
          </p:nvSpPr>
          <p:spPr bwMode="gray">
            <a:xfrm>
              <a:off x="1393" y="1886"/>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CN" sz="2400" b="0" i="0" u="none" strike="noStrike" kern="0" cap="none" spc="0" normalizeH="0" baseline="0" noProof="0" dirty="0" smtClean="0">
                  <a:ln>
                    <a:noFill/>
                  </a:ln>
                  <a:solidFill>
                    <a:srgbClr val="FFFFFF"/>
                  </a:solidFill>
                  <a:effectLst/>
                  <a:uLnTx/>
                  <a:uFillTx/>
                  <a:cs typeface="Arial" charset="0"/>
                </a:rPr>
                <a:t>5</a:t>
              </a:r>
            </a:p>
          </p:txBody>
        </p:sp>
      </p:grpSp>
      <p:grpSp>
        <p:nvGrpSpPr>
          <p:cNvPr id="78" name="组合 8"/>
          <p:cNvGrpSpPr>
            <a:grpSpLocks/>
          </p:cNvGrpSpPr>
          <p:nvPr/>
        </p:nvGrpSpPr>
        <p:grpSpPr bwMode="auto">
          <a:xfrm>
            <a:off x="2123728" y="2132856"/>
            <a:ext cx="4733925" cy="685800"/>
            <a:chOff x="1296" y="1824"/>
            <a:chExt cx="2982" cy="432"/>
          </a:xfrm>
        </p:grpSpPr>
        <p:sp>
          <p:nvSpPr>
            <p:cNvPr id="79" name="自选图形 9"/>
            <p:cNvSpPr>
              <a:spLocks noChangeArrowheads="1"/>
            </p:cNvSpPr>
            <p:nvPr/>
          </p:nvSpPr>
          <p:spPr bwMode="gray">
            <a:xfrm>
              <a:off x="1536" y="1899"/>
              <a:ext cx="2736" cy="288"/>
            </a:xfrm>
            <a:prstGeom prst="roundRect">
              <a:avLst>
                <a:gd name="adj" fmla="val 16667"/>
              </a:avLst>
            </a:prstGeom>
            <a:solidFill>
              <a:srgbClr val="77B7E7"/>
            </a:solidFill>
            <a:ln w="12700" algn="ctr">
              <a:solidFill>
                <a:srgbClr val="FFFFFF"/>
              </a:solidFill>
              <a:round/>
              <a:headEnd/>
              <a:tailEnd/>
            </a:ln>
            <a:effectLst>
              <a:outerShdw dist="99190" dir="238833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80" name="自选图形 10"/>
            <p:cNvSpPr>
              <a:spLocks noChangeArrowheads="1"/>
            </p:cNvSpPr>
            <p:nvPr/>
          </p:nvSpPr>
          <p:spPr bwMode="gray">
            <a:xfrm>
              <a:off x="1296" y="1824"/>
              <a:ext cx="432" cy="432"/>
            </a:xfrm>
            <a:prstGeom prst="diamond">
              <a:avLst/>
            </a:prstGeom>
            <a:solidFill>
              <a:srgbClr val="77B7E7"/>
            </a:solidFill>
            <a:ln w="25400" algn="ctr">
              <a:solidFill>
                <a:srgbClr val="FFFFFF"/>
              </a:solidFill>
              <a:miter lim="800000"/>
              <a:headEnd/>
              <a:tailEnd/>
            </a:ln>
            <a:effectLst>
              <a:outerShdw dist="63500" dir="221219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81" name="文本框 11"/>
            <p:cNvSpPr txBox="1">
              <a:spLocks noChangeArrowheads="1"/>
            </p:cNvSpPr>
            <p:nvPr/>
          </p:nvSpPr>
          <p:spPr bwMode="gray">
            <a:xfrm>
              <a:off x="1680" y="1934"/>
              <a:ext cx="2598"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zh-CN" altLang="en-US" sz="1800" b="1" i="0" u="none" strike="noStrike" kern="0" cap="none" spc="0" normalizeH="0" baseline="0" noProof="0" dirty="0" smtClean="0">
                  <a:ln>
                    <a:noFill/>
                  </a:ln>
                  <a:solidFill>
                    <a:srgbClr val="FFFFFF"/>
                  </a:solidFill>
                  <a:effectLst/>
                  <a:uLnTx/>
                  <a:uFillTx/>
                  <a:cs typeface="Arial" charset="0"/>
                </a:rPr>
                <a:t>组织机构代码存量码与增量码的使用</a:t>
              </a:r>
              <a:endParaRPr kumimoji="0" lang="en-US" altLang="zh-CN" sz="1800" b="1" i="0" u="none" strike="noStrike" kern="0" cap="none" spc="0" normalizeH="0" baseline="0" noProof="0" dirty="0" smtClean="0">
                <a:ln>
                  <a:noFill/>
                </a:ln>
                <a:solidFill>
                  <a:srgbClr val="FFFFFF"/>
                </a:solidFill>
                <a:effectLst/>
                <a:uLnTx/>
                <a:uFillTx/>
                <a:cs typeface="Arial" charset="0"/>
              </a:endParaRPr>
            </a:p>
          </p:txBody>
        </p:sp>
        <p:sp>
          <p:nvSpPr>
            <p:cNvPr id="82" name="文本框 12"/>
            <p:cNvSpPr txBox="1">
              <a:spLocks noChangeArrowheads="1"/>
            </p:cNvSpPr>
            <p:nvPr/>
          </p:nvSpPr>
          <p:spPr bwMode="gray">
            <a:xfrm>
              <a:off x="1393" y="1886"/>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CN" sz="2400" b="0" i="0" u="none" strike="noStrike" kern="0" cap="none" spc="0" normalizeH="0" baseline="0" noProof="0" smtClean="0">
                  <a:ln>
                    <a:noFill/>
                  </a:ln>
                  <a:solidFill>
                    <a:srgbClr val="FFFFFF"/>
                  </a:solidFill>
                  <a:effectLst/>
                  <a:uLnTx/>
                  <a:uFillTx/>
                  <a:cs typeface="Arial" charset="0"/>
                </a:rPr>
                <a:t>2</a:t>
              </a:r>
            </a:p>
          </p:txBody>
        </p:sp>
      </p:grpSp>
      <p:grpSp>
        <p:nvGrpSpPr>
          <p:cNvPr id="93" name="组合 8"/>
          <p:cNvGrpSpPr>
            <a:grpSpLocks/>
          </p:cNvGrpSpPr>
          <p:nvPr/>
        </p:nvGrpSpPr>
        <p:grpSpPr bwMode="auto">
          <a:xfrm>
            <a:off x="2133600" y="2959224"/>
            <a:ext cx="4724400" cy="685800"/>
            <a:chOff x="1296" y="1824"/>
            <a:chExt cx="2976" cy="432"/>
          </a:xfrm>
        </p:grpSpPr>
        <p:sp>
          <p:nvSpPr>
            <p:cNvPr id="94" name="自选图形 9"/>
            <p:cNvSpPr>
              <a:spLocks noChangeArrowheads="1"/>
            </p:cNvSpPr>
            <p:nvPr/>
          </p:nvSpPr>
          <p:spPr bwMode="gray">
            <a:xfrm>
              <a:off x="1536" y="1899"/>
              <a:ext cx="2736" cy="288"/>
            </a:xfrm>
            <a:prstGeom prst="roundRect">
              <a:avLst>
                <a:gd name="adj" fmla="val 16667"/>
              </a:avLst>
            </a:prstGeom>
            <a:solidFill>
              <a:srgbClr val="77B7E7"/>
            </a:solidFill>
            <a:ln w="12700" algn="ctr">
              <a:solidFill>
                <a:srgbClr val="FFFFFF"/>
              </a:solidFill>
              <a:round/>
              <a:headEnd/>
              <a:tailEnd/>
            </a:ln>
            <a:effectLst>
              <a:outerShdw dist="99190" dir="238833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95" name="自选图形 10"/>
            <p:cNvSpPr>
              <a:spLocks noChangeArrowheads="1"/>
            </p:cNvSpPr>
            <p:nvPr/>
          </p:nvSpPr>
          <p:spPr bwMode="gray">
            <a:xfrm>
              <a:off x="1296" y="1824"/>
              <a:ext cx="432" cy="432"/>
            </a:xfrm>
            <a:prstGeom prst="diamond">
              <a:avLst/>
            </a:prstGeom>
            <a:solidFill>
              <a:srgbClr val="77B7E7"/>
            </a:solidFill>
            <a:ln w="25400" algn="ctr">
              <a:solidFill>
                <a:srgbClr val="FFFFFF"/>
              </a:solidFill>
              <a:miter lim="800000"/>
              <a:headEnd/>
              <a:tailEnd/>
            </a:ln>
            <a:effectLst>
              <a:outerShdw dist="63500" dir="221219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96" name="文本框 11"/>
            <p:cNvSpPr txBox="1">
              <a:spLocks noChangeArrowheads="1"/>
            </p:cNvSpPr>
            <p:nvPr/>
          </p:nvSpPr>
          <p:spPr bwMode="gray">
            <a:xfrm>
              <a:off x="1680" y="1934"/>
              <a:ext cx="21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lang="zh-CN" altLang="en-US" b="1" kern="0" dirty="0">
                  <a:solidFill>
                    <a:srgbClr val="FFFFFF"/>
                  </a:solidFill>
                  <a:cs typeface="Arial" charset="0"/>
                </a:rPr>
                <a:t>登记管理</a:t>
              </a:r>
              <a:r>
                <a:rPr lang="zh-CN" altLang="en-US" b="1" kern="0" dirty="0" smtClean="0">
                  <a:solidFill>
                    <a:srgbClr val="FFFFFF"/>
                  </a:solidFill>
                  <a:cs typeface="Arial" charset="0"/>
                </a:rPr>
                <a:t>机关端操作变化</a:t>
              </a:r>
              <a:endParaRPr lang="en-US" altLang="zh-CN" b="1" kern="0" dirty="0">
                <a:solidFill>
                  <a:srgbClr val="FFFFFF"/>
                </a:solidFill>
                <a:cs typeface="Arial" charset="0"/>
              </a:endParaRPr>
            </a:p>
          </p:txBody>
        </p:sp>
        <p:sp>
          <p:nvSpPr>
            <p:cNvPr id="97" name="文本框 12"/>
            <p:cNvSpPr txBox="1">
              <a:spLocks noChangeArrowheads="1"/>
            </p:cNvSpPr>
            <p:nvPr/>
          </p:nvSpPr>
          <p:spPr bwMode="gray">
            <a:xfrm>
              <a:off x="1393" y="1886"/>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CN" sz="2400" b="0" i="0" u="none" strike="noStrike" kern="0" cap="none" spc="0" normalizeH="0" baseline="0" noProof="0" dirty="0" smtClean="0">
                  <a:ln>
                    <a:noFill/>
                  </a:ln>
                  <a:solidFill>
                    <a:srgbClr val="FFFFFF"/>
                  </a:solidFill>
                  <a:effectLst/>
                  <a:uLnTx/>
                  <a:uFillTx/>
                  <a:cs typeface="Arial" charset="0"/>
                </a:rPr>
                <a:t>3</a:t>
              </a:r>
            </a:p>
          </p:txBody>
        </p:sp>
      </p:grpSp>
      <p:grpSp>
        <p:nvGrpSpPr>
          <p:cNvPr id="103" name="组合 8"/>
          <p:cNvGrpSpPr>
            <a:grpSpLocks/>
          </p:cNvGrpSpPr>
          <p:nvPr/>
        </p:nvGrpSpPr>
        <p:grpSpPr bwMode="auto">
          <a:xfrm>
            <a:off x="2123728" y="1310974"/>
            <a:ext cx="4724400" cy="820738"/>
            <a:chOff x="1296" y="1824"/>
            <a:chExt cx="2976" cy="517"/>
          </a:xfrm>
        </p:grpSpPr>
        <p:sp>
          <p:nvSpPr>
            <p:cNvPr id="104" name="自选图形 9"/>
            <p:cNvSpPr>
              <a:spLocks noChangeArrowheads="1"/>
            </p:cNvSpPr>
            <p:nvPr/>
          </p:nvSpPr>
          <p:spPr bwMode="gray">
            <a:xfrm>
              <a:off x="1536" y="1899"/>
              <a:ext cx="2736" cy="288"/>
            </a:xfrm>
            <a:prstGeom prst="roundRect">
              <a:avLst>
                <a:gd name="adj" fmla="val 16667"/>
              </a:avLst>
            </a:prstGeom>
            <a:solidFill>
              <a:srgbClr val="77B7E7"/>
            </a:solidFill>
            <a:ln w="12700" algn="ctr">
              <a:solidFill>
                <a:srgbClr val="FFFFFF"/>
              </a:solidFill>
              <a:round/>
              <a:headEnd/>
              <a:tailEnd/>
            </a:ln>
            <a:effectLst>
              <a:outerShdw dist="99190" dir="238833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105" name="自选图形 10"/>
            <p:cNvSpPr>
              <a:spLocks noChangeArrowheads="1"/>
            </p:cNvSpPr>
            <p:nvPr/>
          </p:nvSpPr>
          <p:spPr bwMode="gray">
            <a:xfrm>
              <a:off x="1296" y="1824"/>
              <a:ext cx="432" cy="432"/>
            </a:xfrm>
            <a:prstGeom prst="diamond">
              <a:avLst/>
            </a:prstGeom>
            <a:solidFill>
              <a:srgbClr val="77B7E7"/>
            </a:solidFill>
            <a:ln w="25400" algn="ctr">
              <a:solidFill>
                <a:srgbClr val="FFFFFF"/>
              </a:solidFill>
              <a:miter lim="800000"/>
              <a:headEnd/>
              <a:tailEnd/>
            </a:ln>
            <a:effectLst>
              <a:outerShdw dist="63500" dir="221219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106" name="文本框 11"/>
            <p:cNvSpPr txBox="1">
              <a:spLocks noChangeArrowheads="1"/>
            </p:cNvSpPr>
            <p:nvPr/>
          </p:nvSpPr>
          <p:spPr bwMode="gray">
            <a:xfrm>
              <a:off x="1680" y="1934"/>
              <a:ext cx="2160"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auto" hangingPunct="0">
                <a:spcBef>
                  <a:spcPts val="0"/>
                </a:spcBef>
                <a:spcAft>
                  <a:spcPts val="0"/>
                </a:spcAft>
                <a:defRPr/>
              </a:pPr>
              <a:r>
                <a:rPr lang="zh-CN" altLang="en-US" b="1" kern="0" dirty="0">
                  <a:solidFill>
                    <a:srgbClr val="FFFFFF"/>
                  </a:solidFill>
                  <a:cs typeface="Arial" charset="0"/>
                </a:rPr>
                <a:t>什么是统一社会信用代码</a:t>
              </a:r>
              <a:endParaRPr lang="en-US" altLang="zh-CN" b="1" kern="0" dirty="0">
                <a:solidFill>
                  <a:srgbClr val="FFFFFF"/>
                </a:solidFill>
                <a:cs typeface="Arial" charset="0"/>
              </a:endParaRPr>
            </a:p>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altLang="zh-CN" sz="1800" b="1" i="0" u="none" strike="noStrike" kern="0" cap="none" spc="0" normalizeH="0" baseline="0" noProof="0" dirty="0" smtClean="0">
                <a:ln>
                  <a:noFill/>
                </a:ln>
                <a:solidFill>
                  <a:srgbClr val="FFFFFF"/>
                </a:solidFill>
                <a:effectLst/>
                <a:uLnTx/>
                <a:uFillTx/>
                <a:cs typeface="Arial" charset="0"/>
              </a:endParaRPr>
            </a:p>
          </p:txBody>
        </p:sp>
        <p:sp>
          <p:nvSpPr>
            <p:cNvPr id="107" name="文本框 12"/>
            <p:cNvSpPr txBox="1">
              <a:spLocks noChangeArrowheads="1"/>
            </p:cNvSpPr>
            <p:nvPr/>
          </p:nvSpPr>
          <p:spPr bwMode="gray">
            <a:xfrm>
              <a:off x="1393" y="1886"/>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CN" sz="2400" b="0" i="0" u="none" strike="noStrike" kern="0" cap="none" spc="0" normalizeH="0" baseline="0" noProof="0" dirty="0" smtClean="0">
                  <a:ln>
                    <a:noFill/>
                  </a:ln>
                  <a:solidFill>
                    <a:srgbClr val="FFFFFF"/>
                  </a:solidFill>
                  <a:effectLst/>
                  <a:uLnTx/>
                  <a:uFillTx/>
                  <a:cs typeface="Arial" charset="0"/>
                </a:rPr>
                <a:t>1</a:t>
              </a:r>
            </a:p>
          </p:txBody>
        </p:sp>
      </p:grpSp>
      <p:grpSp>
        <p:nvGrpSpPr>
          <p:cNvPr id="24" name="组合 8"/>
          <p:cNvGrpSpPr>
            <a:grpSpLocks/>
          </p:cNvGrpSpPr>
          <p:nvPr/>
        </p:nvGrpSpPr>
        <p:grpSpPr bwMode="auto">
          <a:xfrm>
            <a:off x="2133600" y="5445224"/>
            <a:ext cx="4724400" cy="685800"/>
            <a:chOff x="1296" y="1824"/>
            <a:chExt cx="2976" cy="432"/>
          </a:xfrm>
        </p:grpSpPr>
        <p:sp>
          <p:nvSpPr>
            <p:cNvPr id="25" name="自选图形 9"/>
            <p:cNvSpPr>
              <a:spLocks noChangeArrowheads="1"/>
            </p:cNvSpPr>
            <p:nvPr/>
          </p:nvSpPr>
          <p:spPr bwMode="gray">
            <a:xfrm>
              <a:off x="1536" y="1899"/>
              <a:ext cx="2736" cy="288"/>
            </a:xfrm>
            <a:prstGeom prst="roundRect">
              <a:avLst>
                <a:gd name="adj" fmla="val 16667"/>
              </a:avLst>
            </a:prstGeom>
            <a:solidFill>
              <a:srgbClr val="77B7E7"/>
            </a:solidFill>
            <a:ln w="12700" algn="ctr">
              <a:solidFill>
                <a:srgbClr val="FFFFFF"/>
              </a:solidFill>
              <a:round/>
              <a:headEnd/>
              <a:tailEnd/>
            </a:ln>
            <a:effectLst>
              <a:outerShdw dist="99190" dir="238833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26" name="自选图形 10"/>
            <p:cNvSpPr>
              <a:spLocks noChangeArrowheads="1"/>
            </p:cNvSpPr>
            <p:nvPr/>
          </p:nvSpPr>
          <p:spPr bwMode="gray">
            <a:xfrm>
              <a:off x="1296" y="1824"/>
              <a:ext cx="432" cy="432"/>
            </a:xfrm>
            <a:prstGeom prst="diamond">
              <a:avLst/>
            </a:prstGeom>
            <a:solidFill>
              <a:srgbClr val="77B7E7"/>
            </a:solidFill>
            <a:ln w="25400" algn="ctr">
              <a:solidFill>
                <a:srgbClr val="FFFFFF"/>
              </a:solidFill>
              <a:miter lim="800000"/>
              <a:headEnd/>
              <a:tailEnd/>
            </a:ln>
            <a:effectLst>
              <a:outerShdw dist="63500" dir="221219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27" name="文本框 11"/>
            <p:cNvSpPr txBox="1">
              <a:spLocks noChangeArrowheads="1"/>
            </p:cNvSpPr>
            <p:nvPr/>
          </p:nvSpPr>
          <p:spPr bwMode="gray">
            <a:xfrm>
              <a:off x="1680" y="1934"/>
              <a:ext cx="21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lang="zh-CN" altLang="en-US" b="1" kern="0" dirty="0" smtClean="0">
                  <a:solidFill>
                    <a:srgbClr val="FFFFFF"/>
                  </a:solidFill>
                  <a:cs typeface="Arial" charset="0"/>
                </a:rPr>
                <a:t>本次培训操作指南</a:t>
              </a:r>
              <a:endParaRPr kumimoji="0" lang="en-US" altLang="zh-CN" sz="1800" b="1" i="0" u="none" strike="noStrike" kern="0" cap="none" spc="0" normalizeH="0" baseline="0" noProof="0" dirty="0" smtClean="0">
                <a:ln>
                  <a:noFill/>
                </a:ln>
                <a:solidFill>
                  <a:srgbClr val="FFFFFF"/>
                </a:solidFill>
                <a:effectLst/>
                <a:uLnTx/>
                <a:uFillTx/>
                <a:cs typeface="Arial" charset="0"/>
              </a:endParaRPr>
            </a:p>
          </p:txBody>
        </p:sp>
        <p:sp>
          <p:nvSpPr>
            <p:cNvPr id="28" name="文本框 12"/>
            <p:cNvSpPr txBox="1">
              <a:spLocks noChangeArrowheads="1"/>
            </p:cNvSpPr>
            <p:nvPr/>
          </p:nvSpPr>
          <p:spPr bwMode="gray">
            <a:xfrm>
              <a:off x="1392" y="1886"/>
              <a:ext cx="22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CN" sz="2400" b="0" i="0" u="none" strike="noStrike" kern="0" cap="none" spc="0" normalizeH="0" baseline="0" noProof="0" dirty="0" smtClean="0">
                  <a:ln>
                    <a:noFill/>
                  </a:ln>
                  <a:solidFill>
                    <a:srgbClr val="FFFFFF"/>
                  </a:solidFill>
                  <a:effectLst/>
                  <a:uLnTx/>
                  <a:uFillTx/>
                  <a:cs typeface="Arial" charset="0"/>
                </a:rPr>
                <a:t>6</a:t>
              </a:r>
            </a:p>
          </p:txBody>
        </p:sp>
      </p:grpSp>
      <p:grpSp>
        <p:nvGrpSpPr>
          <p:cNvPr id="29" name="组合 8"/>
          <p:cNvGrpSpPr>
            <a:grpSpLocks/>
          </p:cNvGrpSpPr>
          <p:nvPr/>
        </p:nvGrpSpPr>
        <p:grpSpPr bwMode="auto">
          <a:xfrm>
            <a:off x="2133253" y="3789040"/>
            <a:ext cx="4724400" cy="820738"/>
            <a:chOff x="1296" y="1824"/>
            <a:chExt cx="2976" cy="517"/>
          </a:xfrm>
        </p:grpSpPr>
        <p:sp>
          <p:nvSpPr>
            <p:cNvPr id="30" name="自选图形 9"/>
            <p:cNvSpPr>
              <a:spLocks noChangeArrowheads="1"/>
            </p:cNvSpPr>
            <p:nvPr/>
          </p:nvSpPr>
          <p:spPr bwMode="gray">
            <a:xfrm>
              <a:off x="1536" y="1899"/>
              <a:ext cx="2736" cy="288"/>
            </a:xfrm>
            <a:prstGeom prst="roundRect">
              <a:avLst>
                <a:gd name="adj" fmla="val 16667"/>
              </a:avLst>
            </a:prstGeom>
            <a:solidFill>
              <a:srgbClr val="77B7E7"/>
            </a:solidFill>
            <a:ln w="12700" algn="ctr">
              <a:solidFill>
                <a:srgbClr val="FFFFFF"/>
              </a:solidFill>
              <a:round/>
              <a:headEnd/>
              <a:tailEnd/>
            </a:ln>
            <a:effectLst>
              <a:outerShdw dist="99190" dir="238833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31" name="自选图形 10"/>
            <p:cNvSpPr>
              <a:spLocks noChangeArrowheads="1"/>
            </p:cNvSpPr>
            <p:nvPr/>
          </p:nvSpPr>
          <p:spPr bwMode="gray">
            <a:xfrm>
              <a:off x="1296" y="1824"/>
              <a:ext cx="432" cy="432"/>
            </a:xfrm>
            <a:prstGeom prst="diamond">
              <a:avLst/>
            </a:prstGeom>
            <a:solidFill>
              <a:srgbClr val="77B7E7"/>
            </a:solidFill>
            <a:ln w="25400" algn="ctr">
              <a:solidFill>
                <a:srgbClr val="FFFFFF"/>
              </a:solidFill>
              <a:miter lim="800000"/>
              <a:headEnd/>
              <a:tailEnd/>
            </a:ln>
            <a:effectLst>
              <a:outerShdw dist="63500" dir="221219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32" name="文本框 11"/>
            <p:cNvSpPr txBox="1">
              <a:spLocks noChangeArrowheads="1"/>
            </p:cNvSpPr>
            <p:nvPr/>
          </p:nvSpPr>
          <p:spPr bwMode="gray">
            <a:xfrm>
              <a:off x="1680" y="1934"/>
              <a:ext cx="2160"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auto" hangingPunct="0">
                <a:spcBef>
                  <a:spcPts val="0"/>
                </a:spcBef>
                <a:spcAft>
                  <a:spcPts val="0"/>
                </a:spcAft>
                <a:defRPr/>
              </a:pPr>
              <a:r>
                <a:rPr lang="zh-CN" altLang="en-US" b="1" kern="0" dirty="0">
                  <a:solidFill>
                    <a:srgbClr val="FFFFFF"/>
                  </a:solidFill>
                  <a:cs typeface="Arial" charset="0"/>
                </a:rPr>
                <a:t>事业单位端几无影响</a:t>
              </a:r>
              <a:endParaRPr lang="en-US" altLang="zh-CN" b="1" kern="0" dirty="0">
                <a:solidFill>
                  <a:srgbClr val="FFFFFF"/>
                </a:solidFill>
                <a:cs typeface="Arial" charset="0"/>
              </a:endParaRPr>
            </a:p>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altLang="zh-CN" sz="1800" b="1" i="0" u="none" strike="noStrike" kern="0" cap="none" spc="0" normalizeH="0" baseline="0" noProof="0" dirty="0" smtClean="0">
                <a:ln>
                  <a:noFill/>
                </a:ln>
                <a:solidFill>
                  <a:srgbClr val="FFFFFF"/>
                </a:solidFill>
                <a:effectLst/>
                <a:uLnTx/>
                <a:uFillTx/>
                <a:cs typeface="Arial" charset="0"/>
              </a:endParaRPr>
            </a:p>
          </p:txBody>
        </p:sp>
        <p:sp>
          <p:nvSpPr>
            <p:cNvPr id="33" name="文本框 12"/>
            <p:cNvSpPr txBox="1">
              <a:spLocks noChangeArrowheads="1"/>
            </p:cNvSpPr>
            <p:nvPr/>
          </p:nvSpPr>
          <p:spPr bwMode="gray">
            <a:xfrm>
              <a:off x="1392" y="1886"/>
              <a:ext cx="22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CN" sz="2400" b="0" i="0" u="none" strike="noStrike" kern="0" cap="none" spc="0" normalizeH="0" baseline="0" noProof="0" dirty="0" smtClean="0">
                  <a:ln>
                    <a:noFill/>
                  </a:ln>
                  <a:solidFill>
                    <a:srgbClr val="FFFFFF"/>
                  </a:solidFill>
                  <a:effectLst/>
                  <a:uLnTx/>
                  <a:uFillTx/>
                  <a:cs typeface="Arial" charset="0"/>
                </a:rPr>
                <a:t>4</a:t>
              </a:r>
            </a:p>
          </p:txBody>
        </p:sp>
      </p:grpSp>
    </p:spTree>
    <p:extLst>
      <p:ext uri="{BB962C8B-B14F-4D97-AF65-F5344CB8AC3E}">
        <p14:creationId xmlns:p14="http://schemas.microsoft.com/office/powerpoint/2010/main" val="37492637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1"/>
          <p:cNvSpPr>
            <a:spLocks noGrp="1"/>
          </p:cNvSpPr>
          <p:nvPr>
            <p:ph type="title"/>
          </p:nvPr>
        </p:nvSpPr>
        <p:spPr/>
        <p:txBody>
          <a:bodyPr/>
          <a:lstStyle/>
          <a:p>
            <a:pPr eaLnBrk="1" hangingPunct="1"/>
            <a:r>
              <a:rPr lang="zh-CN" altLang="en-US" dirty="0" smtClean="0">
                <a:ea typeface="宋体" pitchFamily="2" charset="-122"/>
              </a:rPr>
              <a:t>统一社会信用代码</a:t>
            </a:r>
          </a:p>
        </p:txBody>
      </p:sp>
      <p:sp>
        <p:nvSpPr>
          <p:cNvPr id="4" name="日期占位符 3"/>
          <p:cNvSpPr>
            <a:spLocks noGrp="1"/>
          </p:cNvSpPr>
          <p:nvPr>
            <p:ph type="dt" sz="quarter" idx="10"/>
          </p:nvPr>
        </p:nvSpPr>
        <p:spPr/>
        <p:txBody>
          <a:bodyPr/>
          <a:lstStyle/>
          <a:p>
            <a:pPr>
              <a:defRPr/>
            </a:pPr>
            <a:r>
              <a:rPr lang="en-US" altLang="zh-CN" dirty="0" smtClean="0"/>
              <a:t>www.conac.cn</a:t>
            </a:r>
            <a:endParaRPr lang="en-US" altLang="zh-CN" dirty="0"/>
          </a:p>
        </p:txBody>
      </p:sp>
      <p:pic>
        <p:nvPicPr>
          <p:cNvPr id="5124" name="Picture 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482725"/>
            <a:ext cx="8059737" cy="482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日期占位符 3"/>
          <p:cNvSpPr>
            <a:spLocks noGrp="1"/>
          </p:cNvSpPr>
          <p:nvPr>
            <p:ph type="dt" sz="quarter" idx="10"/>
          </p:nvPr>
        </p:nvSpPr>
        <p:spPr/>
        <p:txBody>
          <a:bodyPr/>
          <a:lstStyle/>
          <a:p>
            <a:pPr>
              <a:defRPr/>
            </a:pPr>
            <a:r>
              <a:rPr lang="en-US" altLang="zh-CN" dirty="0" smtClean="0"/>
              <a:t>www.conac.cn</a:t>
            </a:r>
            <a:endParaRPr lang="en-US" altLang="zh-CN" dirty="0"/>
          </a:p>
        </p:txBody>
      </p:sp>
      <p:sp>
        <p:nvSpPr>
          <p:cNvPr id="8195" name="Rectangle 2"/>
          <p:cNvSpPr>
            <a:spLocks noGrp="1" noChangeArrowheads="1"/>
          </p:cNvSpPr>
          <p:nvPr>
            <p:ph type="title"/>
          </p:nvPr>
        </p:nvSpPr>
        <p:spPr/>
        <p:txBody>
          <a:bodyPr/>
          <a:lstStyle/>
          <a:p>
            <a:pPr eaLnBrk="1" hangingPunct="1"/>
            <a:r>
              <a:rPr lang="zh-CN" altLang="en-US" dirty="0" smtClean="0">
                <a:latin typeface="微软雅黑" pitchFamily="34" charset="-122"/>
                <a:ea typeface="微软雅黑" pitchFamily="34" charset="-122"/>
              </a:rPr>
              <a:t>年度报告</a:t>
            </a:r>
            <a:endParaRPr lang="en-US" altLang="zh-CN" dirty="0" smtClean="0">
              <a:solidFill>
                <a:schemeClr val="accent1"/>
              </a:solidFill>
              <a:latin typeface="微软雅黑" pitchFamily="34" charset="-122"/>
              <a:ea typeface="微软雅黑" pitchFamily="34" charset="-122"/>
            </a:endParaRPr>
          </a:p>
        </p:txBody>
      </p:sp>
      <p:sp>
        <p:nvSpPr>
          <p:cNvPr id="8196" name="Text Box 3"/>
          <p:cNvSpPr txBox="1">
            <a:spLocks noChangeArrowheads="1"/>
          </p:cNvSpPr>
          <p:nvPr/>
        </p:nvSpPr>
        <p:spPr bwMode="auto">
          <a:xfrm>
            <a:off x="1660525" y="722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Font typeface="Wingdings" pitchFamily="2" charset="2"/>
              <a:buChar char="v"/>
              <a:defRPr sz="2400">
                <a:solidFill>
                  <a:schemeClr val="tx1"/>
                </a:solidFill>
                <a:latin typeface="Verdana" pitchFamily="34" charset="0"/>
              </a:defRPr>
            </a:lvl1pPr>
            <a:lvl2pPr marL="742950" indent="-285750" eaLnBrk="0" hangingPunct="0">
              <a:spcBef>
                <a:spcPct val="20000"/>
              </a:spcBef>
              <a:buClr>
                <a:schemeClr val="accent1"/>
              </a:buClr>
              <a:buFont typeface="Wingdings" pitchFamily="2" charset="2"/>
              <a:buChar char="§"/>
              <a:defRPr sz="28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zh-CN" altLang="zh-CN" sz="1800">
              <a:latin typeface="Arial" charset="0"/>
            </a:endParaRPr>
          </a:p>
        </p:txBody>
      </p:sp>
      <p:sp>
        <p:nvSpPr>
          <p:cNvPr id="33" name="AutoShape 3"/>
          <p:cNvSpPr>
            <a:spLocks noChangeArrowheads="1"/>
          </p:cNvSpPr>
          <p:nvPr/>
        </p:nvSpPr>
        <p:spPr bwMode="gray">
          <a:xfrm>
            <a:off x="358775" y="5732934"/>
            <a:ext cx="8424863" cy="503237"/>
          </a:xfrm>
          <a:custGeom>
            <a:avLst/>
            <a:gdLst>
              <a:gd name="G0" fmla="+- 20102 0 0"/>
              <a:gd name="G1" fmla="+- 4838 0 0"/>
              <a:gd name="G2" fmla="+- 21600 0 4838"/>
              <a:gd name="G3" fmla="+- 10800 0 4838"/>
              <a:gd name="G4" fmla="+- 21600 0 20102"/>
              <a:gd name="G5" fmla="*/ G4 G3 10800"/>
              <a:gd name="G6" fmla="+- 21600 0 G5"/>
              <a:gd name="T0" fmla="*/ 20102 w 21600"/>
              <a:gd name="T1" fmla="*/ 0 h 21600"/>
              <a:gd name="T2" fmla="*/ 0 w 21600"/>
              <a:gd name="T3" fmla="*/ 10800 h 21600"/>
              <a:gd name="T4" fmla="*/ 20102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20102" y="0"/>
                </a:moveTo>
                <a:lnTo>
                  <a:pt x="20102" y="4838"/>
                </a:lnTo>
                <a:lnTo>
                  <a:pt x="3375" y="4838"/>
                </a:lnTo>
                <a:lnTo>
                  <a:pt x="3375" y="16762"/>
                </a:lnTo>
                <a:lnTo>
                  <a:pt x="20102" y="16762"/>
                </a:lnTo>
                <a:lnTo>
                  <a:pt x="20102" y="21600"/>
                </a:lnTo>
                <a:lnTo>
                  <a:pt x="21600" y="10800"/>
                </a:lnTo>
                <a:close/>
              </a:path>
              <a:path w="21600" h="21600">
                <a:moveTo>
                  <a:pt x="1350" y="4838"/>
                </a:moveTo>
                <a:lnTo>
                  <a:pt x="1350" y="16762"/>
                </a:lnTo>
                <a:lnTo>
                  <a:pt x="2700" y="16762"/>
                </a:lnTo>
                <a:lnTo>
                  <a:pt x="2700" y="4838"/>
                </a:lnTo>
                <a:close/>
              </a:path>
              <a:path w="21600" h="21600">
                <a:moveTo>
                  <a:pt x="0" y="4838"/>
                </a:moveTo>
                <a:lnTo>
                  <a:pt x="0" y="16762"/>
                </a:lnTo>
                <a:lnTo>
                  <a:pt x="675" y="16762"/>
                </a:lnTo>
                <a:lnTo>
                  <a:pt x="675" y="4838"/>
                </a:lnTo>
                <a:close/>
              </a:path>
            </a:pathLst>
          </a:custGeom>
          <a:solidFill>
            <a:schemeClr val="folHlink"/>
          </a:solidFill>
          <a:ln w="25400">
            <a:noFill/>
            <a:miter lim="800000"/>
            <a:headEnd/>
            <a:tailEnd/>
          </a:ln>
          <a:effectLst>
            <a:outerShdw dist="35921" dir="2700000" algn="ctr" rotWithShape="0">
              <a:srgbClr val="808080"/>
            </a:outerShdw>
          </a:effectLst>
        </p:spPr>
        <p:txBody>
          <a:bodyPr wrap="none" anchor="ctr"/>
          <a:lstStyle/>
          <a:p>
            <a:pPr>
              <a:defRPr/>
            </a:pPr>
            <a:endParaRPr lang="zh-CN" altLang="en-US">
              <a:solidFill>
                <a:srgbClr val="000000"/>
              </a:solidFill>
            </a:endParaRPr>
          </a:p>
        </p:txBody>
      </p:sp>
      <p:cxnSp>
        <p:nvCxnSpPr>
          <p:cNvPr id="34" name="AutoShape 11"/>
          <p:cNvCxnSpPr>
            <a:cxnSpLocks noChangeShapeType="1"/>
            <a:stCxn id="52" idx="3"/>
            <a:endCxn id="49" idx="1"/>
          </p:cNvCxnSpPr>
          <p:nvPr/>
        </p:nvCxnSpPr>
        <p:spPr bwMode="gray">
          <a:xfrm flipV="1">
            <a:off x="1811338" y="3788246"/>
            <a:ext cx="319087" cy="504825"/>
          </a:xfrm>
          <a:prstGeom prst="bentConnector3">
            <a:avLst>
              <a:gd name="adj1" fmla="val 49750"/>
            </a:avLst>
          </a:prstGeom>
          <a:noFill/>
          <a:ln w="9525">
            <a:solidFill>
              <a:schemeClr val="tx1"/>
            </a:solidFill>
            <a:miter lim="800000"/>
            <a:headEnd/>
            <a:tailEnd type="triangle" w="med" len="med"/>
          </a:ln>
        </p:spPr>
      </p:cxnSp>
      <p:cxnSp>
        <p:nvCxnSpPr>
          <p:cNvPr id="35" name="AutoShape 12"/>
          <p:cNvCxnSpPr>
            <a:cxnSpLocks noChangeShapeType="1"/>
            <a:stCxn id="45" idx="3"/>
            <a:endCxn id="42" idx="1"/>
          </p:cNvCxnSpPr>
          <p:nvPr/>
        </p:nvCxnSpPr>
        <p:spPr bwMode="gray">
          <a:xfrm flipV="1">
            <a:off x="5284788" y="2853209"/>
            <a:ext cx="339725" cy="503237"/>
          </a:xfrm>
          <a:prstGeom prst="bentConnector3">
            <a:avLst>
              <a:gd name="adj1" fmla="val 50000"/>
            </a:avLst>
          </a:prstGeom>
          <a:noFill/>
          <a:ln w="9525">
            <a:solidFill>
              <a:schemeClr val="tx1"/>
            </a:solidFill>
            <a:miter lim="800000"/>
            <a:headEnd/>
            <a:tailEnd type="triangle" w="med" len="med"/>
          </a:ln>
        </p:spPr>
      </p:cxnSp>
      <p:cxnSp>
        <p:nvCxnSpPr>
          <p:cNvPr id="36" name="AutoShape 13"/>
          <p:cNvCxnSpPr>
            <a:cxnSpLocks noChangeShapeType="1"/>
            <a:stCxn id="49" idx="3"/>
            <a:endCxn id="45" idx="1"/>
          </p:cNvCxnSpPr>
          <p:nvPr/>
        </p:nvCxnSpPr>
        <p:spPr bwMode="gray">
          <a:xfrm flipV="1">
            <a:off x="3557588" y="3356446"/>
            <a:ext cx="300037" cy="431800"/>
          </a:xfrm>
          <a:prstGeom prst="bentConnector3">
            <a:avLst>
              <a:gd name="adj1" fmla="val 49736"/>
            </a:avLst>
          </a:prstGeom>
          <a:noFill/>
          <a:ln w="9525">
            <a:solidFill>
              <a:schemeClr val="tx1"/>
            </a:solidFill>
            <a:miter lim="800000"/>
            <a:headEnd/>
            <a:tailEnd type="triangle" w="med" len="med"/>
          </a:ln>
        </p:spPr>
      </p:cxnSp>
      <p:cxnSp>
        <p:nvCxnSpPr>
          <p:cNvPr id="37" name="AutoShape 14"/>
          <p:cNvCxnSpPr>
            <a:cxnSpLocks noChangeShapeType="1"/>
            <a:stCxn id="42" idx="3"/>
            <a:endCxn id="39" idx="1"/>
          </p:cNvCxnSpPr>
          <p:nvPr/>
        </p:nvCxnSpPr>
        <p:spPr bwMode="gray">
          <a:xfrm flipV="1">
            <a:off x="7050088" y="2421409"/>
            <a:ext cx="320675" cy="431800"/>
          </a:xfrm>
          <a:prstGeom prst="bentConnector3">
            <a:avLst>
              <a:gd name="adj1" fmla="val 50000"/>
            </a:avLst>
          </a:prstGeom>
          <a:noFill/>
          <a:ln w="9525">
            <a:solidFill>
              <a:schemeClr val="tx1"/>
            </a:solidFill>
            <a:miter lim="800000"/>
            <a:headEnd/>
            <a:tailEnd type="triangle" w="med" len="med"/>
          </a:ln>
        </p:spPr>
      </p:cxnSp>
      <p:grpSp>
        <p:nvGrpSpPr>
          <p:cNvPr id="38" name="Group 15"/>
          <p:cNvGrpSpPr>
            <a:grpSpLocks/>
          </p:cNvGrpSpPr>
          <p:nvPr/>
        </p:nvGrpSpPr>
        <p:grpSpPr bwMode="auto">
          <a:xfrm>
            <a:off x="7235825" y="1484784"/>
            <a:ext cx="1676400" cy="2303462"/>
            <a:chOff x="4558" y="1570"/>
            <a:chExt cx="1056" cy="1451"/>
          </a:xfrm>
        </p:grpSpPr>
        <p:sp>
          <p:nvSpPr>
            <p:cNvPr id="39" name="AutoShape 16"/>
            <p:cNvSpPr>
              <a:spLocks noChangeArrowheads="1"/>
            </p:cNvSpPr>
            <p:nvPr/>
          </p:nvSpPr>
          <p:spPr bwMode="gray">
            <a:xfrm>
              <a:off x="4649" y="1570"/>
              <a:ext cx="886" cy="1180"/>
            </a:xfrm>
            <a:prstGeom prst="roundRect">
              <a:avLst>
                <a:gd name="adj" fmla="val 16667"/>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w="19050">
              <a:solidFill>
                <a:schemeClr val="bg2"/>
              </a:solidFill>
              <a:round/>
              <a:headEnd/>
              <a:tailEnd/>
            </a:ln>
            <a:effectLst/>
          </p:spPr>
          <p:txBody>
            <a:bodyPr anchor="ctr"/>
            <a:lstStyle/>
            <a:p>
              <a:pPr algn="ctr">
                <a:defRPr/>
              </a:pPr>
              <a:r>
                <a:rPr kumimoji="1" lang="zh-CN" altLang="en-US" sz="1600" b="1" dirty="0">
                  <a:solidFill>
                    <a:schemeClr val="bg1"/>
                  </a:solidFill>
                  <a:latin typeface="宋体" panose="02010600030101010101" pitchFamily="2" charset="-122"/>
                </a:rPr>
                <a:t>年度公示</a:t>
              </a:r>
              <a:endParaRPr kumimoji="1" lang="en-US" altLang="zh-CN" sz="1600" b="1" dirty="0">
                <a:solidFill>
                  <a:schemeClr val="bg1"/>
                </a:solidFill>
                <a:latin typeface="宋体" panose="02010600030101010101" pitchFamily="2" charset="-122"/>
              </a:endParaRPr>
            </a:p>
            <a:p>
              <a:pPr algn="ctr">
                <a:defRPr/>
              </a:pPr>
              <a:r>
                <a:rPr kumimoji="1" lang="zh-CN" altLang="en-US" sz="1600" b="1" dirty="0">
                  <a:solidFill>
                    <a:schemeClr val="bg1"/>
                  </a:solidFill>
                  <a:latin typeface="宋体" panose="02010600030101010101" pitchFamily="2" charset="-122"/>
                </a:rPr>
                <a:t>系统</a:t>
              </a:r>
              <a:endParaRPr kumimoji="1" lang="en-US" altLang="ko-KR" sz="1600" b="1" dirty="0">
                <a:solidFill>
                  <a:schemeClr val="bg1"/>
                </a:solidFill>
                <a:latin typeface="宋体" panose="02010600030101010101" pitchFamily="2" charset="-122"/>
              </a:endParaRPr>
            </a:p>
          </p:txBody>
        </p:sp>
        <p:pic>
          <p:nvPicPr>
            <p:cNvPr id="40" name="Picture 17" descr="shadow"/>
            <p:cNvPicPr>
              <a:picLocks noChangeAspect="1" noChangeArrowheads="1"/>
            </p:cNvPicPr>
            <p:nvPr/>
          </p:nvPicPr>
          <p:blipFill>
            <a:blip r:embed="rId3"/>
            <a:srcRect/>
            <a:stretch>
              <a:fillRect/>
            </a:stretch>
          </p:blipFill>
          <p:spPr bwMode="gray">
            <a:xfrm>
              <a:off x="4558" y="2885"/>
              <a:ext cx="1056" cy="136"/>
            </a:xfrm>
            <a:prstGeom prst="rect">
              <a:avLst/>
            </a:prstGeom>
            <a:noFill/>
            <a:ln w="9525">
              <a:noFill/>
              <a:miter lim="800000"/>
              <a:headEnd/>
              <a:tailEnd/>
            </a:ln>
          </p:spPr>
        </p:pic>
      </p:grpSp>
      <p:grpSp>
        <p:nvGrpSpPr>
          <p:cNvPr id="41" name="Group 18"/>
          <p:cNvGrpSpPr>
            <a:grpSpLocks/>
          </p:cNvGrpSpPr>
          <p:nvPr/>
        </p:nvGrpSpPr>
        <p:grpSpPr bwMode="auto">
          <a:xfrm>
            <a:off x="5508625" y="1916584"/>
            <a:ext cx="1676400" cy="2303462"/>
            <a:chOff x="3470" y="1570"/>
            <a:chExt cx="1056" cy="1451"/>
          </a:xfrm>
        </p:grpSpPr>
        <p:sp>
          <p:nvSpPr>
            <p:cNvPr id="42" name="AutoShape 19"/>
            <p:cNvSpPr>
              <a:spLocks noChangeArrowheads="1"/>
            </p:cNvSpPr>
            <p:nvPr/>
          </p:nvSpPr>
          <p:spPr bwMode="gray">
            <a:xfrm>
              <a:off x="3549" y="1570"/>
              <a:ext cx="886" cy="1180"/>
            </a:xfrm>
            <a:prstGeom prst="roundRect">
              <a:avLst>
                <a:gd name="adj" fmla="val 16667"/>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w="19050">
              <a:solidFill>
                <a:schemeClr val="bg2"/>
              </a:solidFill>
              <a:round/>
              <a:headEnd/>
              <a:tailEnd/>
            </a:ln>
            <a:effectLst/>
          </p:spPr>
          <p:txBody>
            <a:bodyPr anchor="ctr"/>
            <a:lstStyle/>
            <a:p>
              <a:pPr algn="ctr">
                <a:defRPr/>
              </a:pPr>
              <a:r>
                <a:rPr kumimoji="1" lang="zh-CN" altLang="en-US" sz="1600" b="1" dirty="0">
                  <a:solidFill>
                    <a:schemeClr val="bg1"/>
                  </a:solidFill>
                  <a:latin typeface="宋体" panose="02010600030101010101" pitchFamily="2" charset="-122"/>
                </a:rPr>
                <a:t>登记管理机关待公告</a:t>
              </a:r>
              <a:endParaRPr kumimoji="1" lang="en-US" altLang="ko-KR" sz="1600" b="1" dirty="0">
                <a:solidFill>
                  <a:schemeClr val="bg1"/>
                </a:solidFill>
                <a:latin typeface="宋体" panose="02010600030101010101" pitchFamily="2" charset="-122"/>
              </a:endParaRPr>
            </a:p>
          </p:txBody>
        </p:sp>
        <p:pic>
          <p:nvPicPr>
            <p:cNvPr id="43" name="Picture 20" descr="shadow"/>
            <p:cNvPicPr>
              <a:picLocks noChangeAspect="1" noChangeArrowheads="1"/>
            </p:cNvPicPr>
            <p:nvPr/>
          </p:nvPicPr>
          <p:blipFill>
            <a:blip r:embed="rId3"/>
            <a:srcRect/>
            <a:stretch>
              <a:fillRect/>
            </a:stretch>
          </p:blipFill>
          <p:spPr bwMode="gray">
            <a:xfrm>
              <a:off x="3470" y="2885"/>
              <a:ext cx="1056" cy="136"/>
            </a:xfrm>
            <a:prstGeom prst="rect">
              <a:avLst/>
            </a:prstGeom>
            <a:noFill/>
            <a:ln w="9525">
              <a:noFill/>
              <a:miter lim="800000"/>
              <a:headEnd/>
              <a:tailEnd/>
            </a:ln>
          </p:spPr>
        </p:pic>
      </p:grpSp>
      <p:grpSp>
        <p:nvGrpSpPr>
          <p:cNvPr id="44" name="Group 21"/>
          <p:cNvGrpSpPr>
            <a:grpSpLocks/>
          </p:cNvGrpSpPr>
          <p:nvPr/>
        </p:nvGrpSpPr>
        <p:grpSpPr bwMode="auto">
          <a:xfrm>
            <a:off x="3733800" y="2418234"/>
            <a:ext cx="1676400" cy="2305050"/>
            <a:chOff x="2352" y="1569"/>
            <a:chExt cx="1056" cy="1452"/>
          </a:xfrm>
        </p:grpSpPr>
        <p:sp>
          <p:nvSpPr>
            <p:cNvPr id="45" name="AutoShape 22"/>
            <p:cNvSpPr>
              <a:spLocks noChangeArrowheads="1"/>
            </p:cNvSpPr>
            <p:nvPr/>
          </p:nvSpPr>
          <p:spPr bwMode="gray">
            <a:xfrm>
              <a:off x="2436" y="1569"/>
              <a:ext cx="887" cy="1182"/>
            </a:xfrm>
            <a:prstGeom prst="roundRect">
              <a:avLst>
                <a:gd name="adj" fmla="val 16667"/>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w="19050">
              <a:solidFill>
                <a:schemeClr val="bg2"/>
              </a:solidFill>
              <a:round/>
              <a:headEnd/>
              <a:tailEnd/>
            </a:ln>
            <a:effectLst/>
          </p:spPr>
          <p:txBody>
            <a:bodyPr anchor="ctr"/>
            <a:lstStyle/>
            <a:p>
              <a:pPr algn="ctr">
                <a:defRPr/>
              </a:pPr>
              <a:r>
                <a:rPr kumimoji="1" lang="zh-CN" altLang="en-US" sz="1600" b="1" dirty="0">
                  <a:solidFill>
                    <a:schemeClr val="bg1"/>
                  </a:solidFill>
                  <a:latin typeface="宋体" panose="02010600030101010101" pitchFamily="2" charset="-122"/>
                </a:rPr>
                <a:t>登记管理机关复核</a:t>
              </a:r>
              <a:endParaRPr kumimoji="1" lang="en-US" altLang="ko-KR" sz="1600" b="1" dirty="0">
                <a:solidFill>
                  <a:schemeClr val="bg1"/>
                </a:solidFill>
                <a:latin typeface="宋体" panose="02010600030101010101" pitchFamily="2" charset="-122"/>
              </a:endParaRPr>
            </a:p>
          </p:txBody>
        </p:sp>
        <p:pic>
          <p:nvPicPr>
            <p:cNvPr id="47" name="Picture 23" descr="shadow"/>
            <p:cNvPicPr>
              <a:picLocks noChangeAspect="1" noChangeArrowheads="1"/>
            </p:cNvPicPr>
            <p:nvPr/>
          </p:nvPicPr>
          <p:blipFill>
            <a:blip r:embed="rId3"/>
            <a:srcRect/>
            <a:stretch>
              <a:fillRect/>
            </a:stretch>
          </p:blipFill>
          <p:spPr bwMode="gray">
            <a:xfrm>
              <a:off x="2352" y="2885"/>
              <a:ext cx="1056" cy="136"/>
            </a:xfrm>
            <a:prstGeom prst="rect">
              <a:avLst/>
            </a:prstGeom>
            <a:noFill/>
            <a:ln w="9525">
              <a:noFill/>
              <a:miter lim="800000"/>
              <a:headEnd/>
              <a:tailEnd/>
            </a:ln>
          </p:spPr>
        </p:pic>
      </p:grpSp>
      <p:grpSp>
        <p:nvGrpSpPr>
          <p:cNvPr id="48" name="Group 24"/>
          <p:cNvGrpSpPr>
            <a:grpSpLocks/>
          </p:cNvGrpSpPr>
          <p:nvPr/>
        </p:nvGrpSpPr>
        <p:grpSpPr bwMode="auto">
          <a:xfrm>
            <a:off x="1960563" y="2851621"/>
            <a:ext cx="1676400" cy="2303463"/>
            <a:chOff x="1235" y="1570"/>
            <a:chExt cx="1056" cy="1451"/>
          </a:xfrm>
        </p:grpSpPr>
        <p:sp>
          <p:nvSpPr>
            <p:cNvPr id="49" name="AutoShape 25"/>
            <p:cNvSpPr>
              <a:spLocks noChangeArrowheads="1"/>
            </p:cNvSpPr>
            <p:nvPr/>
          </p:nvSpPr>
          <p:spPr bwMode="gray">
            <a:xfrm>
              <a:off x="1348" y="1570"/>
              <a:ext cx="887" cy="1180"/>
            </a:xfrm>
            <a:prstGeom prst="roundRect">
              <a:avLst>
                <a:gd name="adj" fmla="val 16667"/>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w="19050">
              <a:solidFill>
                <a:schemeClr val="bg2"/>
              </a:solidFill>
              <a:round/>
              <a:headEnd/>
              <a:tailEnd/>
            </a:ln>
            <a:effectLst/>
          </p:spPr>
          <p:txBody>
            <a:bodyPr anchor="ctr"/>
            <a:lstStyle/>
            <a:p>
              <a:pPr algn="ctr">
                <a:defRPr/>
              </a:pPr>
              <a:r>
                <a:rPr kumimoji="1" lang="zh-CN" altLang="en-US" sz="1600" b="1" dirty="0">
                  <a:solidFill>
                    <a:schemeClr val="bg1"/>
                  </a:solidFill>
                  <a:latin typeface="宋体" panose="02010600030101010101" pitchFamily="2" charset="-122"/>
                </a:rPr>
                <a:t>登记管理机关受理</a:t>
              </a:r>
              <a:endParaRPr kumimoji="1" lang="en-US" altLang="ko-KR" sz="1600" b="1" dirty="0">
                <a:solidFill>
                  <a:schemeClr val="bg1"/>
                </a:solidFill>
                <a:latin typeface="宋体" panose="02010600030101010101" pitchFamily="2" charset="-122"/>
              </a:endParaRPr>
            </a:p>
          </p:txBody>
        </p:sp>
        <p:pic>
          <p:nvPicPr>
            <p:cNvPr id="50" name="Picture 26" descr="shadow"/>
            <p:cNvPicPr>
              <a:picLocks noChangeAspect="1" noChangeArrowheads="1"/>
            </p:cNvPicPr>
            <p:nvPr/>
          </p:nvPicPr>
          <p:blipFill>
            <a:blip r:embed="rId3"/>
            <a:srcRect/>
            <a:stretch>
              <a:fillRect/>
            </a:stretch>
          </p:blipFill>
          <p:spPr bwMode="gray">
            <a:xfrm>
              <a:off x="1235" y="2885"/>
              <a:ext cx="1056" cy="136"/>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w="19050">
              <a:solidFill>
                <a:schemeClr val="bg2"/>
              </a:solidFill>
              <a:round/>
              <a:headEnd/>
              <a:tailEnd/>
            </a:ln>
            <a:effectLst/>
          </p:spPr>
        </p:pic>
      </p:grpSp>
      <p:grpSp>
        <p:nvGrpSpPr>
          <p:cNvPr id="51" name="Group 27"/>
          <p:cNvGrpSpPr>
            <a:grpSpLocks/>
          </p:cNvGrpSpPr>
          <p:nvPr/>
        </p:nvGrpSpPr>
        <p:grpSpPr bwMode="auto">
          <a:xfrm>
            <a:off x="250825" y="3361210"/>
            <a:ext cx="1676400" cy="2300288"/>
            <a:chOff x="158" y="1573"/>
            <a:chExt cx="1056" cy="1449"/>
          </a:xfrm>
        </p:grpSpPr>
        <p:sp>
          <p:nvSpPr>
            <p:cNvPr id="52" name="AutoShape 28"/>
            <p:cNvSpPr>
              <a:spLocks noChangeArrowheads="1"/>
            </p:cNvSpPr>
            <p:nvPr/>
          </p:nvSpPr>
          <p:spPr bwMode="gray">
            <a:xfrm>
              <a:off x="249" y="1573"/>
              <a:ext cx="886" cy="1173"/>
            </a:xfrm>
            <a:prstGeom prst="roundRect">
              <a:avLst>
                <a:gd name="adj" fmla="val 16667"/>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w="19050">
              <a:solidFill>
                <a:schemeClr val="bg2"/>
              </a:solidFill>
              <a:round/>
              <a:headEnd/>
              <a:tailEnd/>
            </a:ln>
            <a:effectLst/>
          </p:spPr>
          <p:txBody>
            <a:bodyPr anchor="ctr"/>
            <a:lstStyle/>
            <a:p>
              <a:pPr algn="ctr">
                <a:defRPr/>
              </a:pPr>
              <a:r>
                <a:rPr kumimoji="1" lang="zh-CN" altLang="en-US" sz="1600" b="1" dirty="0" smtClean="0">
                  <a:solidFill>
                    <a:schemeClr val="bg1"/>
                  </a:solidFill>
                  <a:latin typeface="宋体" panose="02010600030101010101" pitchFamily="2" charset="-122"/>
                </a:rPr>
                <a:t>事业单位提交年度报告</a:t>
              </a:r>
              <a:endParaRPr kumimoji="1" lang="en-US" altLang="ko-KR" sz="1600" b="1" dirty="0">
                <a:solidFill>
                  <a:schemeClr val="bg1"/>
                </a:solidFill>
                <a:latin typeface="宋体" panose="02010600030101010101" pitchFamily="2" charset="-122"/>
              </a:endParaRPr>
            </a:p>
          </p:txBody>
        </p:sp>
        <p:pic>
          <p:nvPicPr>
            <p:cNvPr id="53" name="Picture 29" descr="shadow"/>
            <p:cNvPicPr>
              <a:picLocks noChangeAspect="1" noChangeArrowheads="1"/>
            </p:cNvPicPr>
            <p:nvPr/>
          </p:nvPicPr>
          <p:blipFill>
            <a:blip r:embed="rId3"/>
            <a:srcRect/>
            <a:stretch>
              <a:fillRect/>
            </a:stretch>
          </p:blipFill>
          <p:spPr bwMode="gray">
            <a:xfrm>
              <a:off x="158" y="2889"/>
              <a:ext cx="1056" cy="133"/>
            </a:xfrm>
            <a:prstGeom prst="rect">
              <a:avLst/>
            </a:prstGeom>
            <a:noFill/>
            <a:ln w="9525">
              <a:noFill/>
              <a:miter lim="800000"/>
              <a:headEnd/>
              <a:tailEnd/>
            </a:ln>
          </p:spPr>
        </p:pic>
      </p:grpSp>
      <p:grpSp>
        <p:nvGrpSpPr>
          <p:cNvPr id="2" name="组合 1"/>
          <p:cNvGrpSpPr/>
          <p:nvPr/>
        </p:nvGrpSpPr>
        <p:grpSpPr>
          <a:xfrm>
            <a:off x="395288" y="1556792"/>
            <a:ext cx="2025104" cy="536575"/>
            <a:chOff x="674688" y="1585782"/>
            <a:chExt cx="2025104" cy="536575"/>
          </a:xfrm>
        </p:grpSpPr>
        <p:grpSp>
          <p:nvGrpSpPr>
            <p:cNvPr id="62" name="组合 35"/>
            <p:cNvGrpSpPr>
              <a:grpSpLocks/>
            </p:cNvGrpSpPr>
            <p:nvPr/>
          </p:nvGrpSpPr>
          <p:grpSpPr bwMode="auto">
            <a:xfrm>
              <a:off x="674688" y="1585782"/>
              <a:ext cx="2025104" cy="536575"/>
              <a:chOff x="3964" y="2071"/>
              <a:chExt cx="1484" cy="330"/>
            </a:xfrm>
          </p:grpSpPr>
          <p:sp>
            <p:nvSpPr>
              <p:cNvPr id="63" name="自选图形 36"/>
              <p:cNvSpPr>
                <a:spLocks noChangeArrowheads="1"/>
              </p:cNvSpPr>
              <p:nvPr/>
            </p:nvSpPr>
            <p:spPr bwMode="gray">
              <a:xfrm>
                <a:off x="3964" y="2071"/>
                <a:ext cx="1484" cy="330"/>
              </a:xfrm>
              <a:prstGeom prst="roundRect">
                <a:avLst>
                  <a:gd name="adj" fmla="val 16667"/>
                </a:avLst>
              </a:prstGeom>
              <a:solidFill>
                <a:srgbClr val="3366CC"/>
              </a:solidFill>
              <a:ln w="12700" algn="ctr">
                <a:solidFill>
                  <a:srgbClr val="3366CC"/>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64" name="自选图形 37"/>
              <p:cNvSpPr>
                <a:spLocks noChangeArrowheads="1"/>
              </p:cNvSpPr>
              <p:nvPr/>
            </p:nvSpPr>
            <p:spPr bwMode="gray">
              <a:xfrm>
                <a:off x="3987" y="2091"/>
                <a:ext cx="1432" cy="134"/>
              </a:xfrm>
              <a:prstGeom prst="roundRect">
                <a:avLst>
                  <a:gd name="adj" fmla="val 28356"/>
                </a:avLst>
              </a:prstGeom>
              <a:gradFill rotWithShape="1">
                <a:gsLst>
                  <a:gs pos="0">
                    <a:srgbClr val="FFFFFF">
                      <a:alpha val="70000"/>
                    </a:srgbClr>
                  </a:gs>
                  <a:gs pos="100000">
                    <a:srgbClr val="3366CC">
                      <a:alpha val="70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rgbClr val="FFFFFF">
                          <a:gamma/>
                          <a:shade val="60000"/>
                          <a:invGamma/>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grpSp>
        <p:sp>
          <p:nvSpPr>
            <p:cNvPr id="65" name="文本框 38"/>
            <p:cNvSpPr txBox="1">
              <a:spLocks noChangeArrowheads="1"/>
            </p:cNvSpPr>
            <p:nvPr/>
          </p:nvSpPr>
          <p:spPr bwMode="gray">
            <a:xfrm>
              <a:off x="715542" y="1609636"/>
              <a:ext cx="1944676" cy="461665"/>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square">
              <a:spAutoFit/>
            </a:bodyPr>
            <a:lstStyle/>
            <a:p>
              <a:pPr algn="ctr">
                <a:spcBef>
                  <a:spcPct val="50000"/>
                </a:spcBef>
              </a:pPr>
              <a:r>
                <a:rPr lang="zh-CN" altLang="en-US" sz="2400" b="1" dirty="0" smtClean="0">
                  <a:solidFill>
                    <a:srgbClr val="FFFFFF"/>
                  </a:solidFill>
                  <a:cs typeface="Arial" charset="0"/>
                </a:rPr>
                <a:t>系统现状</a:t>
              </a:r>
              <a:endParaRPr lang="en-US" altLang="zh-CN" sz="2400" b="1" dirty="0">
                <a:solidFill>
                  <a:srgbClr val="FFFFFF"/>
                </a:solidFill>
                <a:cs typeface="Arial" charset="0"/>
              </a:endParaRPr>
            </a:p>
          </p:txBody>
        </p:sp>
      </p:grpSp>
    </p:spTree>
    <p:extLst>
      <p:ext uri="{BB962C8B-B14F-4D97-AF65-F5344CB8AC3E}">
        <p14:creationId xmlns:p14="http://schemas.microsoft.com/office/powerpoint/2010/main" val="35918945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日期占位符 3"/>
          <p:cNvSpPr>
            <a:spLocks noGrp="1"/>
          </p:cNvSpPr>
          <p:nvPr>
            <p:ph type="dt" sz="quarter" idx="10"/>
          </p:nvPr>
        </p:nvSpPr>
        <p:spPr/>
        <p:txBody>
          <a:bodyPr/>
          <a:lstStyle/>
          <a:p>
            <a:pPr>
              <a:defRPr/>
            </a:pPr>
            <a:r>
              <a:rPr lang="en-US" altLang="zh-CN" dirty="0" smtClean="0"/>
              <a:t>www.conac.cn</a:t>
            </a:r>
            <a:endParaRPr lang="en-US" altLang="zh-CN" dirty="0"/>
          </a:p>
        </p:txBody>
      </p:sp>
      <p:sp>
        <p:nvSpPr>
          <p:cNvPr id="8195" name="Rectangle 2"/>
          <p:cNvSpPr>
            <a:spLocks noGrp="1" noChangeArrowheads="1"/>
          </p:cNvSpPr>
          <p:nvPr>
            <p:ph type="title"/>
          </p:nvPr>
        </p:nvSpPr>
        <p:spPr/>
        <p:txBody>
          <a:bodyPr/>
          <a:lstStyle/>
          <a:p>
            <a:pPr eaLnBrk="1" hangingPunct="1"/>
            <a:r>
              <a:rPr lang="zh-CN" altLang="en-US" dirty="0">
                <a:latin typeface="微软雅黑" pitchFamily="34" charset="-122"/>
                <a:ea typeface="微软雅黑" pitchFamily="34" charset="-122"/>
              </a:rPr>
              <a:t>国家局年度</a:t>
            </a:r>
            <a:r>
              <a:rPr lang="zh-CN" altLang="en-US" dirty="0" smtClean="0">
                <a:latin typeface="微软雅黑" pitchFamily="34" charset="-122"/>
                <a:ea typeface="微软雅黑" pitchFamily="34" charset="-122"/>
              </a:rPr>
              <a:t>报告</a:t>
            </a:r>
            <a:endParaRPr lang="en-US" altLang="zh-CN" dirty="0" smtClean="0">
              <a:solidFill>
                <a:schemeClr val="accent1"/>
              </a:solidFill>
              <a:latin typeface="微软雅黑" pitchFamily="34" charset="-122"/>
              <a:ea typeface="微软雅黑" pitchFamily="34" charset="-122"/>
            </a:endParaRPr>
          </a:p>
        </p:txBody>
      </p:sp>
      <p:sp>
        <p:nvSpPr>
          <p:cNvPr id="8196" name="Text Box 3"/>
          <p:cNvSpPr txBox="1">
            <a:spLocks noChangeArrowheads="1"/>
          </p:cNvSpPr>
          <p:nvPr/>
        </p:nvSpPr>
        <p:spPr bwMode="auto">
          <a:xfrm>
            <a:off x="1660525" y="722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Font typeface="Wingdings" pitchFamily="2" charset="2"/>
              <a:buChar char="v"/>
              <a:defRPr sz="2400">
                <a:solidFill>
                  <a:schemeClr val="tx1"/>
                </a:solidFill>
                <a:latin typeface="Verdana" pitchFamily="34" charset="0"/>
              </a:defRPr>
            </a:lvl1pPr>
            <a:lvl2pPr marL="742950" indent="-285750" eaLnBrk="0" hangingPunct="0">
              <a:spcBef>
                <a:spcPct val="20000"/>
              </a:spcBef>
              <a:buClr>
                <a:schemeClr val="accent1"/>
              </a:buClr>
              <a:buFont typeface="Wingdings" pitchFamily="2" charset="2"/>
              <a:buChar char="§"/>
              <a:defRPr sz="28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zh-CN" altLang="zh-CN" sz="1800">
              <a:latin typeface="Arial" charset="0"/>
            </a:endParaRPr>
          </a:p>
        </p:txBody>
      </p:sp>
      <p:sp>
        <p:nvSpPr>
          <p:cNvPr id="292" name="AutoShape 2"/>
          <p:cNvSpPr>
            <a:spLocks noChangeArrowheads="1"/>
          </p:cNvSpPr>
          <p:nvPr/>
        </p:nvSpPr>
        <p:spPr bwMode="gray">
          <a:xfrm>
            <a:off x="2916238" y="3717776"/>
            <a:ext cx="504825" cy="576263"/>
          </a:xfrm>
          <a:prstGeom prst="chevron">
            <a:avLst>
              <a:gd name="adj" fmla="val 52514"/>
            </a:avLst>
          </a:prstGeom>
          <a:solidFill>
            <a:schemeClr val="hlink"/>
          </a:solidFill>
          <a:ln w="0" algn="ctr">
            <a:noFill/>
            <a:miter lim="800000"/>
            <a:headEnd/>
            <a:tailEnd/>
          </a:ln>
        </p:spPr>
        <p:txBody>
          <a:bodyPr wrap="none" anchor="ctr"/>
          <a:lstStyle/>
          <a:p>
            <a:endParaRPr lang="zh-CN" altLang="en-US">
              <a:solidFill>
                <a:srgbClr val="000000"/>
              </a:solidFill>
            </a:endParaRPr>
          </a:p>
        </p:txBody>
      </p:sp>
      <p:grpSp>
        <p:nvGrpSpPr>
          <p:cNvPr id="293" name="Group 4"/>
          <p:cNvGrpSpPr>
            <a:grpSpLocks/>
          </p:cNvGrpSpPr>
          <p:nvPr/>
        </p:nvGrpSpPr>
        <p:grpSpPr bwMode="auto">
          <a:xfrm>
            <a:off x="3492500" y="2925614"/>
            <a:ext cx="2089150" cy="2087562"/>
            <a:chOff x="2200" y="1570"/>
            <a:chExt cx="1496" cy="1496"/>
          </a:xfrm>
        </p:grpSpPr>
        <p:sp>
          <p:nvSpPr>
            <p:cNvPr id="294" name="Oval 5"/>
            <p:cNvSpPr>
              <a:spLocks noChangeArrowheads="1"/>
            </p:cNvSpPr>
            <p:nvPr/>
          </p:nvSpPr>
          <p:spPr bwMode="gray">
            <a:xfrm>
              <a:off x="2200" y="1570"/>
              <a:ext cx="1496" cy="149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zh-CN" altLang="en-US">
                <a:solidFill>
                  <a:srgbClr val="000000"/>
                </a:solidFill>
              </a:endParaRPr>
            </a:p>
          </p:txBody>
        </p:sp>
        <p:sp>
          <p:nvSpPr>
            <p:cNvPr id="295" name="Oval 6"/>
            <p:cNvSpPr>
              <a:spLocks noChangeArrowheads="1"/>
            </p:cNvSpPr>
            <p:nvPr/>
          </p:nvSpPr>
          <p:spPr bwMode="gray">
            <a:xfrm>
              <a:off x="2200" y="1570"/>
              <a:ext cx="1496" cy="1496"/>
            </a:xfrm>
            <a:prstGeom prst="ellipse">
              <a:avLst/>
            </a:prstGeom>
            <a:gradFill rotWithShape="1">
              <a:gsLst>
                <a:gs pos="0">
                  <a:schemeClr val="hlink">
                    <a:gamma/>
                    <a:shade val="0"/>
                    <a:invGamma/>
                  </a:schemeClr>
                </a:gs>
                <a:gs pos="100000">
                  <a:schemeClr val="hlink"/>
                </a:gs>
              </a:gsLst>
              <a:lin ang="2700000" scaled="1"/>
            </a:gradFill>
            <a:ln w="38100" algn="ctr">
              <a:noFill/>
              <a:round/>
              <a:headEnd/>
              <a:tailEnd/>
            </a:ln>
            <a:effectLst/>
          </p:spPr>
          <p:txBody>
            <a:bodyPr wrap="none" anchor="ctr">
              <a:spAutoFit/>
            </a:bodyPr>
            <a:lstStyle/>
            <a:p>
              <a:pPr>
                <a:defRPr/>
              </a:pPr>
              <a:endParaRPr lang="zh-CN" altLang="en-US">
                <a:solidFill>
                  <a:srgbClr val="000000"/>
                </a:solidFill>
              </a:endParaRPr>
            </a:p>
          </p:txBody>
        </p:sp>
        <p:sp>
          <p:nvSpPr>
            <p:cNvPr id="298" name="Oval 7"/>
            <p:cNvSpPr>
              <a:spLocks noChangeArrowheads="1"/>
            </p:cNvSpPr>
            <p:nvPr/>
          </p:nvSpPr>
          <p:spPr bwMode="gray">
            <a:xfrm>
              <a:off x="2298" y="1668"/>
              <a:ext cx="1300" cy="130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zh-CN" altLang="en-US">
                <a:solidFill>
                  <a:srgbClr val="000000"/>
                </a:solidFill>
              </a:endParaRPr>
            </a:p>
          </p:txBody>
        </p:sp>
        <p:sp>
          <p:nvSpPr>
            <p:cNvPr id="299" name="Oval 8"/>
            <p:cNvSpPr>
              <a:spLocks noChangeArrowheads="1"/>
            </p:cNvSpPr>
            <p:nvPr/>
          </p:nvSpPr>
          <p:spPr bwMode="gray">
            <a:xfrm>
              <a:off x="2298" y="1668"/>
              <a:ext cx="1300" cy="1300"/>
            </a:xfrm>
            <a:prstGeom prst="ellipse">
              <a:avLst/>
            </a:prstGeom>
            <a:gradFill rotWithShape="1">
              <a:gsLst>
                <a:gs pos="0">
                  <a:schemeClr val="hlink"/>
                </a:gs>
                <a:gs pos="100000">
                  <a:schemeClr val="hlink">
                    <a:gamma/>
                    <a:shade val="48627"/>
                    <a:invGamma/>
                  </a:schemeClr>
                </a:gs>
              </a:gsLst>
              <a:lin ang="2700000" scaled="1"/>
            </a:gradFill>
            <a:ln w="38100" algn="ctr">
              <a:noFill/>
              <a:round/>
              <a:headEnd/>
              <a:tailEnd/>
            </a:ln>
            <a:effectLst/>
          </p:spPr>
          <p:txBody>
            <a:bodyPr anchor="ctr">
              <a:spAutoFit/>
            </a:bodyPr>
            <a:lstStyle/>
            <a:p>
              <a:pPr>
                <a:defRPr/>
              </a:pPr>
              <a:endParaRPr lang="zh-CN" altLang="en-US">
                <a:solidFill>
                  <a:srgbClr val="000000"/>
                </a:solidFill>
              </a:endParaRPr>
            </a:p>
          </p:txBody>
        </p:sp>
        <p:sp>
          <p:nvSpPr>
            <p:cNvPr id="300" name="Oval 9"/>
            <p:cNvSpPr>
              <a:spLocks noChangeArrowheads="1"/>
            </p:cNvSpPr>
            <p:nvPr/>
          </p:nvSpPr>
          <p:spPr bwMode="gray">
            <a:xfrm>
              <a:off x="2363" y="1733"/>
              <a:ext cx="1171" cy="1172"/>
            </a:xfrm>
            <a:prstGeom prst="ellipse">
              <a:avLst/>
            </a:prstGeom>
            <a:gradFill rotWithShape="1">
              <a:gsLst>
                <a:gs pos="0">
                  <a:schemeClr val="hlink">
                    <a:gamma/>
                    <a:shade val="46275"/>
                    <a:invGamma/>
                  </a:schemeClr>
                </a:gs>
                <a:gs pos="100000">
                  <a:schemeClr val="hlink"/>
                </a:gs>
              </a:gsLst>
              <a:lin ang="5400000" scaled="1"/>
            </a:gradFill>
            <a:ln w="38100" algn="ctr">
              <a:noFill/>
              <a:round/>
              <a:headEnd/>
              <a:tailEnd/>
            </a:ln>
            <a:effectLst/>
          </p:spPr>
          <p:txBody>
            <a:bodyPr anchor="ctr">
              <a:spAutoFit/>
            </a:bodyPr>
            <a:lstStyle/>
            <a:p>
              <a:pPr>
                <a:defRPr/>
              </a:pPr>
              <a:endParaRPr lang="zh-CN" altLang="en-US">
                <a:solidFill>
                  <a:srgbClr val="000000"/>
                </a:solidFill>
              </a:endParaRPr>
            </a:p>
          </p:txBody>
        </p:sp>
      </p:grpSp>
      <p:sp>
        <p:nvSpPr>
          <p:cNvPr id="301" name="Text Box 10"/>
          <p:cNvSpPr txBox="1">
            <a:spLocks noChangeArrowheads="1"/>
          </p:cNvSpPr>
          <p:nvPr/>
        </p:nvSpPr>
        <p:spPr bwMode="gray">
          <a:xfrm>
            <a:off x="3742353" y="3789214"/>
            <a:ext cx="1569660" cy="369332"/>
          </a:xfrm>
          <a:prstGeom prst="rect">
            <a:avLst/>
          </a:prstGeom>
          <a:noFill/>
          <a:ln w="9525" algn="ctr">
            <a:noFill/>
            <a:miter lim="800000"/>
            <a:headEnd/>
            <a:tailEnd/>
          </a:ln>
        </p:spPr>
        <p:txBody>
          <a:bodyPr wrap="none">
            <a:spAutoFit/>
          </a:bodyPr>
          <a:lstStyle/>
          <a:p>
            <a:pPr algn="r" eaLnBrk="0" hangingPunct="0"/>
            <a:r>
              <a:rPr lang="zh-CN" altLang="en-US" dirty="0" smtClean="0">
                <a:solidFill>
                  <a:srgbClr val="FFFFFF"/>
                </a:solidFill>
                <a:latin typeface="宋体" panose="02010600030101010101" pitchFamily="2" charset="-122"/>
              </a:rPr>
              <a:t>登记管理机关</a:t>
            </a:r>
            <a:endParaRPr lang="en-US" altLang="ko-KR" dirty="0">
              <a:solidFill>
                <a:srgbClr val="FFFFFF"/>
              </a:solidFill>
              <a:latin typeface="宋体" panose="02010600030101010101" pitchFamily="2" charset="-122"/>
            </a:endParaRPr>
          </a:p>
        </p:txBody>
      </p:sp>
      <p:grpSp>
        <p:nvGrpSpPr>
          <p:cNvPr id="302" name="Group 11"/>
          <p:cNvGrpSpPr>
            <a:grpSpLocks/>
          </p:cNvGrpSpPr>
          <p:nvPr/>
        </p:nvGrpSpPr>
        <p:grpSpPr bwMode="auto">
          <a:xfrm>
            <a:off x="755650" y="2925614"/>
            <a:ext cx="2089150" cy="2087562"/>
            <a:chOff x="2200" y="1570"/>
            <a:chExt cx="1496" cy="1496"/>
          </a:xfrm>
        </p:grpSpPr>
        <p:sp>
          <p:nvSpPr>
            <p:cNvPr id="303" name="Oval 12"/>
            <p:cNvSpPr>
              <a:spLocks noChangeArrowheads="1"/>
            </p:cNvSpPr>
            <p:nvPr/>
          </p:nvSpPr>
          <p:spPr bwMode="gray">
            <a:xfrm>
              <a:off x="2200" y="1570"/>
              <a:ext cx="1496" cy="1496"/>
            </a:xfrm>
            <a:prstGeom prst="ellipse">
              <a:avLst/>
            </a:prstGeom>
            <a:gradFill rotWithShape="1">
              <a:gsLst>
                <a:gs pos="0">
                  <a:schemeClr val="accent2">
                    <a:gamma/>
                    <a:tint val="0"/>
                    <a:invGamma/>
                  </a:schemeClr>
                </a:gs>
                <a:gs pos="50000">
                  <a:schemeClr val="accent2"/>
                </a:gs>
                <a:gs pos="100000">
                  <a:schemeClr val="accent2">
                    <a:gamma/>
                    <a:tint val="0"/>
                    <a:invGamma/>
                  </a:schemeClr>
                </a:gs>
              </a:gsLst>
              <a:lin ang="2700000" scaled="1"/>
            </a:gradFill>
            <a:ln w="38100" algn="ctr">
              <a:noFill/>
              <a:round/>
              <a:headEnd/>
              <a:tailEnd/>
            </a:ln>
            <a:effectLst/>
          </p:spPr>
          <p:txBody>
            <a:bodyPr wrap="none" anchor="ctr">
              <a:spAutoFit/>
            </a:bodyPr>
            <a:lstStyle/>
            <a:p>
              <a:pPr>
                <a:defRPr/>
              </a:pPr>
              <a:endParaRPr lang="zh-CN" altLang="en-US">
                <a:solidFill>
                  <a:srgbClr val="000000"/>
                </a:solidFill>
              </a:endParaRPr>
            </a:p>
          </p:txBody>
        </p:sp>
        <p:sp>
          <p:nvSpPr>
            <p:cNvPr id="304" name="Oval 13"/>
            <p:cNvSpPr>
              <a:spLocks noChangeArrowheads="1"/>
            </p:cNvSpPr>
            <p:nvPr/>
          </p:nvSpPr>
          <p:spPr bwMode="gray">
            <a:xfrm>
              <a:off x="2200" y="1570"/>
              <a:ext cx="1496" cy="1496"/>
            </a:xfrm>
            <a:prstGeom prst="ellipse">
              <a:avLst/>
            </a:prstGeom>
            <a:gradFill rotWithShape="1">
              <a:gsLst>
                <a:gs pos="0">
                  <a:schemeClr val="accent2">
                    <a:gamma/>
                    <a:shade val="0"/>
                    <a:invGamma/>
                  </a:schemeClr>
                </a:gs>
                <a:gs pos="100000">
                  <a:schemeClr val="accent2"/>
                </a:gs>
              </a:gsLst>
              <a:lin ang="2700000" scaled="1"/>
            </a:gradFill>
            <a:ln w="38100" algn="ctr">
              <a:noFill/>
              <a:round/>
              <a:headEnd/>
              <a:tailEnd/>
            </a:ln>
            <a:effectLst/>
          </p:spPr>
          <p:txBody>
            <a:bodyPr wrap="none" anchor="ctr">
              <a:spAutoFit/>
            </a:bodyPr>
            <a:lstStyle/>
            <a:p>
              <a:pPr>
                <a:defRPr/>
              </a:pPr>
              <a:endParaRPr lang="zh-CN" altLang="en-US">
                <a:solidFill>
                  <a:srgbClr val="000000"/>
                </a:solidFill>
              </a:endParaRPr>
            </a:p>
          </p:txBody>
        </p:sp>
        <p:sp>
          <p:nvSpPr>
            <p:cNvPr id="305" name="Oval 14"/>
            <p:cNvSpPr>
              <a:spLocks noChangeArrowheads="1"/>
            </p:cNvSpPr>
            <p:nvPr/>
          </p:nvSpPr>
          <p:spPr bwMode="gray">
            <a:xfrm>
              <a:off x="2298" y="1668"/>
              <a:ext cx="1300" cy="1300"/>
            </a:xfrm>
            <a:prstGeom prst="ellipse">
              <a:avLst/>
            </a:prstGeom>
            <a:gradFill rotWithShape="1">
              <a:gsLst>
                <a:gs pos="0">
                  <a:schemeClr val="accent2">
                    <a:gamma/>
                    <a:shade val="54118"/>
                    <a:invGamma/>
                  </a:schemeClr>
                </a:gs>
                <a:gs pos="50000">
                  <a:schemeClr val="accent2"/>
                </a:gs>
                <a:gs pos="100000">
                  <a:schemeClr val="accent2">
                    <a:gamma/>
                    <a:shade val="54118"/>
                    <a:invGamma/>
                  </a:schemeClr>
                </a:gs>
              </a:gsLst>
              <a:lin ang="18900000" scaled="1"/>
            </a:gradFill>
            <a:ln w="38100" algn="ctr">
              <a:noFill/>
              <a:round/>
              <a:headEnd/>
              <a:tailEnd/>
            </a:ln>
            <a:effectLst/>
          </p:spPr>
          <p:txBody>
            <a:bodyPr anchor="ctr">
              <a:spAutoFit/>
            </a:bodyPr>
            <a:lstStyle/>
            <a:p>
              <a:pPr>
                <a:defRPr/>
              </a:pPr>
              <a:endParaRPr lang="zh-CN" altLang="en-US">
                <a:solidFill>
                  <a:srgbClr val="000000"/>
                </a:solidFill>
              </a:endParaRPr>
            </a:p>
          </p:txBody>
        </p:sp>
        <p:sp>
          <p:nvSpPr>
            <p:cNvPr id="306" name="Oval 15"/>
            <p:cNvSpPr>
              <a:spLocks noChangeArrowheads="1"/>
            </p:cNvSpPr>
            <p:nvPr/>
          </p:nvSpPr>
          <p:spPr bwMode="gray">
            <a:xfrm>
              <a:off x="2298" y="1668"/>
              <a:ext cx="1300" cy="1300"/>
            </a:xfrm>
            <a:prstGeom prst="ellipse">
              <a:avLst/>
            </a:prstGeom>
            <a:gradFill rotWithShape="1">
              <a:gsLst>
                <a:gs pos="0">
                  <a:schemeClr val="accent2"/>
                </a:gs>
                <a:gs pos="100000">
                  <a:schemeClr val="accent2">
                    <a:gamma/>
                    <a:shade val="48627"/>
                    <a:invGamma/>
                  </a:schemeClr>
                </a:gs>
              </a:gsLst>
              <a:lin ang="2700000" scaled="1"/>
            </a:gradFill>
            <a:ln w="38100" algn="ctr">
              <a:noFill/>
              <a:round/>
              <a:headEnd/>
              <a:tailEnd/>
            </a:ln>
            <a:effectLst/>
          </p:spPr>
          <p:txBody>
            <a:bodyPr anchor="ctr">
              <a:spAutoFit/>
            </a:bodyPr>
            <a:lstStyle/>
            <a:p>
              <a:pPr>
                <a:defRPr/>
              </a:pPr>
              <a:endParaRPr lang="zh-CN" altLang="en-US">
                <a:solidFill>
                  <a:srgbClr val="000000"/>
                </a:solidFill>
              </a:endParaRPr>
            </a:p>
          </p:txBody>
        </p:sp>
        <p:sp>
          <p:nvSpPr>
            <p:cNvPr id="307" name="Oval 16"/>
            <p:cNvSpPr>
              <a:spLocks noChangeArrowheads="1"/>
            </p:cNvSpPr>
            <p:nvPr/>
          </p:nvSpPr>
          <p:spPr bwMode="gray">
            <a:xfrm>
              <a:off x="2363" y="1733"/>
              <a:ext cx="1171" cy="1172"/>
            </a:xfrm>
            <a:prstGeom prst="ellipse">
              <a:avLst/>
            </a:prstGeom>
            <a:gradFill rotWithShape="1">
              <a:gsLst>
                <a:gs pos="0">
                  <a:schemeClr val="accent2">
                    <a:gamma/>
                    <a:shade val="46275"/>
                    <a:invGamma/>
                  </a:schemeClr>
                </a:gs>
                <a:gs pos="100000">
                  <a:schemeClr val="accent2"/>
                </a:gs>
              </a:gsLst>
              <a:lin ang="5400000" scaled="1"/>
            </a:gradFill>
            <a:ln w="38100" algn="ctr">
              <a:noFill/>
              <a:round/>
              <a:headEnd/>
              <a:tailEnd/>
            </a:ln>
            <a:effectLst/>
          </p:spPr>
          <p:txBody>
            <a:bodyPr anchor="ctr">
              <a:spAutoFit/>
            </a:bodyPr>
            <a:lstStyle/>
            <a:p>
              <a:pPr>
                <a:defRPr/>
              </a:pPr>
              <a:endParaRPr lang="zh-CN" altLang="en-US">
                <a:solidFill>
                  <a:srgbClr val="000000"/>
                </a:solidFill>
              </a:endParaRPr>
            </a:p>
          </p:txBody>
        </p:sp>
      </p:grpSp>
      <p:sp>
        <p:nvSpPr>
          <p:cNvPr id="308" name="Text Box 17"/>
          <p:cNvSpPr txBox="1">
            <a:spLocks noChangeArrowheads="1"/>
          </p:cNvSpPr>
          <p:nvPr/>
        </p:nvSpPr>
        <p:spPr bwMode="gray">
          <a:xfrm>
            <a:off x="1059845" y="3790801"/>
            <a:ext cx="1569660" cy="369332"/>
          </a:xfrm>
          <a:prstGeom prst="rect">
            <a:avLst/>
          </a:prstGeom>
          <a:noFill/>
          <a:ln w="9525" algn="ctr">
            <a:noFill/>
            <a:miter lim="800000"/>
            <a:headEnd/>
            <a:tailEnd/>
          </a:ln>
        </p:spPr>
        <p:txBody>
          <a:bodyPr wrap="none">
            <a:spAutoFit/>
          </a:bodyPr>
          <a:lstStyle/>
          <a:p>
            <a:pPr algn="r" eaLnBrk="0" hangingPunct="0"/>
            <a:r>
              <a:rPr lang="zh-CN" altLang="en-US" dirty="0" smtClean="0">
                <a:solidFill>
                  <a:srgbClr val="FFFFFF"/>
                </a:solidFill>
                <a:latin typeface="宋体" panose="02010600030101010101" pitchFamily="2" charset="-122"/>
              </a:rPr>
              <a:t>事业单位用户</a:t>
            </a:r>
            <a:endParaRPr lang="en-US" altLang="ko-KR" dirty="0">
              <a:solidFill>
                <a:srgbClr val="FFFFFF"/>
              </a:solidFill>
              <a:latin typeface="宋体" panose="02010600030101010101" pitchFamily="2" charset="-122"/>
            </a:endParaRPr>
          </a:p>
        </p:txBody>
      </p:sp>
      <p:grpSp>
        <p:nvGrpSpPr>
          <p:cNvPr id="309" name="Group 18"/>
          <p:cNvGrpSpPr>
            <a:grpSpLocks/>
          </p:cNvGrpSpPr>
          <p:nvPr/>
        </p:nvGrpSpPr>
        <p:grpSpPr bwMode="auto">
          <a:xfrm>
            <a:off x="6227763" y="2925614"/>
            <a:ext cx="2089150" cy="2087562"/>
            <a:chOff x="2200" y="1570"/>
            <a:chExt cx="1496" cy="1496"/>
          </a:xfrm>
        </p:grpSpPr>
        <p:sp>
          <p:nvSpPr>
            <p:cNvPr id="310" name="Oval 19"/>
            <p:cNvSpPr>
              <a:spLocks noChangeArrowheads="1"/>
            </p:cNvSpPr>
            <p:nvPr/>
          </p:nvSpPr>
          <p:spPr bwMode="gray">
            <a:xfrm>
              <a:off x="2200" y="1570"/>
              <a:ext cx="1496" cy="1496"/>
            </a:xfrm>
            <a:prstGeom prst="ellipse">
              <a:avLst/>
            </a:prstGeom>
            <a:gradFill rotWithShape="1">
              <a:gsLst>
                <a:gs pos="0">
                  <a:schemeClr val="accent1">
                    <a:gamma/>
                    <a:tint val="0"/>
                    <a:invGamma/>
                  </a:schemeClr>
                </a:gs>
                <a:gs pos="50000">
                  <a:schemeClr val="accent1"/>
                </a:gs>
                <a:gs pos="100000">
                  <a:schemeClr val="accent1">
                    <a:gamma/>
                    <a:tint val="0"/>
                    <a:invGamma/>
                  </a:schemeClr>
                </a:gs>
              </a:gsLst>
              <a:lin ang="2700000" scaled="1"/>
            </a:gradFill>
            <a:ln w="38100" algn="ctr">
              <a:noFill/>
              <a:round/>
              <a:headEnd/>
              <a:tailEnd/>
            </a:ln>
            <a:effectLst/>
          </p:spPr>
          <p:txBody>
            <a:bodyPr wrap="none" anchor="ctr">
              <a:spAutoFit/>
            </a:bodyPr>
            <a:lstStyle/>
            <a:p>
              <a:pPr>
                <a:defRPr/>
              </a:pPr>
              <a:endParaRPr lang="zh-CN" altLang="en-US">
                <a:solidFill>
                  <a:srgbClr val="000000"/>
                </a:solidFill>
              </a:endParaRPr>
            </a:p>
          </p:txBody>
        </p:sp>
        <p:sp>
          <p:nvSpPr>
            <p:cNvPr id="311" name="Oval 20"/>
            <p:cNvSpPr>
              <a:spLocks noChangeArrowheads="1"/>
            </p:cNvSpPr>
            <p:nvPr/>
          </p:nvSpPr>
          <p:spPr bwMode="gray">
            <a:xfrm>
              <a:off x="2200" y="1570"/>
              <a:ext cx="1496" cy="1496"/>
            </a:xfrm>
            <a:prstGeom prst="ellipse">
              <a:avLst/>
            </a:prstGeom>
            <a:gradFill rotWithShape="1">
              <a:gsLst>
                <a:gs pos="0">
                  <a:schemeClr val="accent1">
                    <a:gamma/>
                    <a:shade val="0"/>
                    <a:invGamma/>
                  </a:schemeClr>
                </a:gs>
                <a:gs pos="100000">
                  <a:schemeClr val="accent1"/>
                </a:gs>
              </a:gsLst>
              <a:lin ang="2700000" scaled="1"/>
            </a:gradFill>
            <a:ln w="38100" algn="ctr">
              <a:noFill/>
              <a:round/>
              <a:headEnd/>
              <a:tailEnd/>
            </a:ln>
            <a:effectLst/>
          </p:spPr>
          <p:txBody>
            <a:bodyPr wrap="none" anchor="ctr">
              <a:spAutoFit/>
            </a:bodyPr>
            <a:lstStyle/>
            <a:p>
              <a:pPr>
                <a:defRPr/>
              </a:pPr>
              <a:endParaRPr lang="zh-CN" altLang="en-US">
                <a:solidFill>
                  <a:srgbClr val="000000"/>
                </a:solidFill>
              </a:endParaRPr>
            </a:p>
          </p:txBody>
        </p:sp>
        <p:sp>
          <p:nvSpPr>
            <p:cNvPr id="312" name="Oval 21"/>
            <p:cNvSpPr>
              <a:spLocks noChangeArrowheads="1"/>
            </p:cNvSpPr>
            <p:nvPr/>
          </p:nvSpPr>
          <p:spPr bwMode="gray">
            <a:xfrm>
              <a:off x="2298" y="1668"/>
              <a:ext cx="1300" cy="1300"/>
            </a:xfrm>
            <a:prstGeom prst="ellipse">
              <a:avLst/>
            </a:prstGeom>
            <a:gradFill rotWithShape="1">
              <a:gsLst>
                <a:gs pos="0">
                  <a:schemeClr val="accent1">
                    <a:gamma/>
                    <a:shade val="54118"/>
                    <a:invGamma/>
                  </a:schemeClr>
                </a:gs>
                <a:gs pos="50000">
                  <a:schemeClr val="accent1"/>
                </a:gs>
                <a:gs pos="100000">
                  <a:schemeClr val="accent1">
                    <a:gamma/>
                    <a:shade val="54118"/>
                    <a:invGamma/>
                  </a:schemeClr>
                </a:gs>
              </a:gsLst>
              <a:lin ang="18900000" scaled="1"/>
            </a:gradFill>
            <a:ln w="38100" algn="ctr">
              <a:noFill/>
              <a:round/>
              <a:headEnd/>
              <a:tailEnd/>
            </a:ln>
            <a:effectLst/>
          </p:spPr>
          <p:txBody>
            <a:bodyPr anchor="ctr">
              <a:spAutoFit/>
            </a:bodyPr>
            <a:lstStyle/>
            <a:p>
              <a:pPr>
                <a:defRPr/>
              </a:pPr>
              <a:endParaRPr lang="zh-CN" altLang="en-US">
                <a:solidFill>
                  <a:srgbClr val="000000"/>
                </a:solidFill>
              </a:endParaRPr>
            </a:p>
          </p:txBody>
        </p:sp>
        <p:sp>
          <p:nvSpPr>
            <p:cNvPr id="313" name="Oval 22"/>
            <p:cNvSpPr>
              <a:spLocks noChangeArrowheads="1"/>
            </p:cNvSpPr>
            <p:nvPr/>
          </p:nvSpPr>
          <p:spPr bwMode="gray">
            <a:xfrm>
              <a:off x="2298" y="1668"/>
              <a:ext cx="1300" cy="1300"/>
            </a:xfrm>
            <a:prstGeom prst="ellipse">
              <a:avLst/>
            </a:prstGeom>
            <a:gradFill rotWithShape="1">
              <a:gsLst>
                <a:gs pos="0">
                  <a:schemeClr val="accent1"/>
                </a:gs>
                <a:gs pos="100000">
                  <a:schemeClr val="accent1">
                    <a:gamma/>
                    <a:shade val="48627"/>
                    <a:invGamma/>
                  </a:schemeClr>
                </a:gs>
              </a:gsLst>
              <a:lin ang="2700000" scaled="1"/>
            </a:gradFill>
            <a:ln w="38100" algn="ctr">
              <a:noFill/>
              <a:round/>
              <a:headEnd/>
              <a:tailEnd/>
            </a:ln>
            <a:effectLst/>
          </p:spPr>
          <p:txBody>
            <a:bodyPr anchor="ctr">
              <a:spAutoFit/>
            </a:bodyPr>
            <a:lstStyle/>
            <a:p>
              <a:pPr>
                <a:defRPr/>
              </a:pPr>
              <a:endParaRPr lang="zh-CN" altLang="en-US">
                <a:solidFill>
                  <a:srgbClr val="000000"/>
                </a:solidFill>
              </a:endParaRPr>
            </a:p>
          </p:txBody>
        </p:sp>
        <p:sp>
          <p:nvSpPr>
            <p:cNvPr id="314" name="Oval 23"/>
            <p:cNvSpPr>
              <a:spLocks noChangeArrowheads="1"/>
            </p:cNvSpPr>
            <p:nvPr/>
          </p:nvSpPr>
          <p:spPr bwMode="gray">
            <a:xfrm>
              <a:off x="2363" y="1733"/>
              <a:ext cx="1171" cy="1172"/>
            </a:xfrm>
            <a:prstGeom prst="ellipse">
              <a:avLst/>
            </a:prstGeom>
            <a:gradFill rotWithShape="1">
              <a:gsLst>
                <a:gs pos="0">
                  <a:schemeClr val="accent1">
                    <a:gamma/>
                    <a:shade val="46275"/>
                    <a:invGamma/>
                  </a:schemeClr>
                </a:gs>
                <a:gs pos="100000">
                  <a:schemeClr val="accent1"/>
                </a:gs>
              </a:gsLst>
              <a:lin ang="5400000" scaled="1"/>
            </a:gradFill>
            <a:ln w="38100" algn="ctr">
              <a:noFill/>
              <a:round/>
              <a:headEnd/>
              <a:tailEnd/>
            </a:ln>
            <a:effectLst/>
          </p:spPr>
          <p:txBody>
            <a:bodyPr anchor="ctr">
              <a:spAutoFit/>
            </a:bodyPr>
            <a:lstStyle/>
            <a:p>
              <a:pPr>
                <a:defRPr/>
              </a:pPr>
              <a:endParaRPr lang="zh-CN" altLang="en-US">
                <a:solidFill>
                  <a:srgbClr val="000000"/>
                </a:solidFill>
              </a:endParaRPr>
            </a:p>
          </p:txBody>
        </p:sp>
      </p:grpSp>
      <p:sp>
        <p:nvSpPr>
          <p:cNvPr id="315" name="Text Box 24"/>
          <p:cNvSpPr txBox="1">
            <a:spLocks noChangeArrowheads="1"/>
          </p:cNvSpPr>
          <p:nvPr/>
        </p:nvSpPr>
        <p:spPr bwMode="gray">
          <a:xfrm>
            <a:off x="6521022" y="3790801"/>
            <a:ext cx="1569660" cy="369332"/>
          </a:xfrm>
          <a:prstGeom prst="rect">
            <a:avLst/>
          </a:prstGeom>
          <a:noFill/>
          <a:ln w="9525" algn="ctr">
            <a:noFill/>
            <a:miter lim="800000"/>
            <a:headEnd/>
            <a:tailEnd/>
          </a:ln>
        </p:spPr>
        <p:txBody>
          <a:bodyPr wrap="none">
            <a:spAutoFit/>
          </a:bodyPr>
          <a:lstStyle/>
          <a:p>
            <a:pPr algn="r" eaLnBrk="0" hangingPunct="0"/>
            <a:r>
              <a:rPr lang="zh-CN" altLang="en-US" dirty="0" smtClean="0">
                <a:solidFill>
                  <a:srgbClr val="FFFFFF"/>
                </a:solidFill>
                <a:latin typeface="宋体" panose="02010600030101010101" pitchFamily="2" charset="-122"/>
              </a:rPr>
              <a:t>年度公示系统</a:t>
            </a:r>
            <a:endParaRPr lang="en-US" altLang="ko-KR" dirty="0">
              <a:solidFill>
                <a:srgbClr val="FFFFFF"/>
              </a:solidFill>
              <a:latin typeface="宋体" panose="02010600030101010101" pitchFamily="2" charset="-122"/>
            </a:endParaRPr>
          </a:p>
        </p:txBody>
      </p:sp>
      <p:sp>
        <p:nvSpPr>
          <p:cNvPr id="316" name="AutoShape 25"/>
          <p:cNvSpPr>
            <a:spLocks noChangeArrowheads="1"/>
          </p:cNvSpPr>
          <p:nvPr/>
        </p:nvSpPr>
        <p:spPr bwMode="gray">
          <a:xfrm>
            <a:off x="5651500" y="3717776"/>
            <a:ext cx="504825" cy="576263"/>
          </a:xfrm>
          <a:prstGeom prst="chevron">
            <a:avLst>
              <a:gd name="adj" fmla="val 52514"/>
            </a:avLst>
          </a:prstGeom>
          <a:solidFill>
            <a:schemeClr val="accent1"/>
          </a:solidFill>
          <a:ln w="0" algn="ctr">
            <a:noFill/>
            <a:miter lim="800000"/>
            <a:headEnd/>
            <a:tailEnd/>
          </a:ln>
        </p:spPr>
        <p:txBody>
          <a:bodyPr wrap="none" anchor="ctr"/>
          <a:lstStyle/>
          <a:p>
            <a:endParaRPr lang="zh-CN" altLang="en-US">
              <a:solidFill>
                <a:srgbClr val="000000"/>
              </a:solidFill>
            </a:endParaRPr>
          </a:p>
        </p:txBody>
      </p:sp>
      <p:sp>
        <p:nvSpPr>
          <p:cNvPr id="317" name="AutoShape 26"/>
          <p:cNvSpPr>
            <a:spLocks noChangeArrowheads="1"/>
          </p:cNvSpPr>
          <p:nvPr/>
        </p:nvSpPr>
        <p:spPr bwMode="auto">
          <a:xfrm>
            <a:off x="827088" y="5301456"/>
            <a:ext cx="2016125" cy="431800"/>
          </a:xfrm>
          <a:prstGeom prst="roundRect">
            <a:avLst>
              <a:gd name="adj" fmla="val 50000"/>
            </a:avLst>
          </a:prstGeom>
          <a:noFill/>
          <a:ln w="38100" algn="ctr">
            <a:solidFill>
              <a:schemeClr val="tx2"/>
            </a:solidFill>
            <a:round/>
            <a:headEnd/>
            <a:tailEnd/>
          </a:ln>
        </p:spPr>
        <p:txBody>
          <a:bodyPr wrap="none" anchor="ctr"/>
          <a:lstStyle/>
          <a:p>
            <a:pPr algn="ctr" eaLnBrk="0" hangingPunct="0"/>
            <a:r>
              <a:rPr lang="zh-CN" altLang="en-US" b="1" dirty="0" smtClean="0">
                <a:solidFill>
                  <a:srgbClr val="003366"/>
                </a:solidFill>
                <a:latin typeface="宋体" panose="02010600030101010101" pitchFamily="2" charset="-122"/>
              </a:rPr>
              <a:t>提交年度报告</a:t>
            </a:r>
            <a:endParaRPr lang="ko-KR" altLang="en-US" b="1" dirty="0">
              <a:solidFill>
                <a:srgbClr val="003366"/>
              </a:solidFill>
              <a:latin typeface="宋体" panose="02010600030101010101" pitchFamily="2" charset="-122"/>
              <a:ea typeface="Gulim" pitchFamily="34" charset="-127"/>
            </a:endParaRPr>
          </a:p>
        </p:txBody>
      </p:sp>
      <p:sp>
        <p:nvSpPr>
          <p:cNvPr id="318" name="AutoShape 27"/>
          <p:cNvSpPr>
            <a:spLocks noChangeArrowheads="1"/>
          </p:cNvSpPr>
          <p:nvPr/>
        </p:nvSpPr>
        <p:spPr bwMode="auto">
          <a:xfrm>
            <a:off x="3563938" y="5301456"/>
            <a:ext cx="2016125" cy="431800"/>
          </a:xfrm>
          <a:prstGeom prst="roundRect">
            <a:avLst>
              <a:gd name="adj" fmla="val 50000"/>
            </a:avLst>
          </a:prstGeom>
          <a:noFill/>
          <a:ln w="38100" algn="ctr">
            <a:solidFill>
              <a:schemeClr val="tx2"/>
            </a:solidFill>
            <a:round/>
            <a:headEnd/>
            <a:tailEnd/>
          </a:ln>
        </p:spPr>
        <p:txBody>
          <a:bodyPr wrap="none" anchor="ctr"/>
          <a:lstStyle/>
          <a:p>
            <a:pPr algn="ctr" eaLnBrk="0" hangingPunct="0"/>
            <a:r>
              <a:rPr lang="zh-CN" altLang="en-US" b="1" dirty="0" smtClean="0">
                <a:solidFill>
                  <a:srgbClr val="003366"/>
                </a:solidFill>
                <a:latin typeface="宋体" panose="02010600030101010101" pitchFamily="2" charset="-122"/>
              </a:rPr>
              <a:t>公告制作</a:t>
            </a:r>
            <a:r>
              <a:rPr lang="en-US" altLang="zh-CN" b="1" dirty="0" smtClean="0">
                <a:solidFill>
                  <a:srgbClr val="003366"/>
                </a:solidFill>
                <a:latin typeface="宋体" panose="02010600030101010101" pitchFamily="2" charset="-122"/>
              </a:rPr>
              <a:t>-</a:t>
            </a:r>
            <a:r>
              <a:rPr lang="zh-CN" altLang="en-US" b="1" dirty="0" smtClean="0">
                <a:solidFill>
                  <a:srgbClr val="003366"/>
                </a:solidFill>
                <a:latin typeface="宋体" panose="02010600030101010101" pitchFamily="2" charset="-122"/>
              </a:rPr>
              <a:t>待公告</a:t>
            </a:r>
            <a:endParaRPr lang="ko-KR" altLang="en-US" b="1" dirty="0">
              <a:solidFill>
                <a:srgbClr val="003366"/>
              </a:solidFill>
              <a:latin typeface="宋体" panose="02010600030101010101" pitchFamily="2" charset="-122"/>
              <a:ea typeface="Gulim" pitchFamily="34" charset="-127"/>
            </a:endParaRPr>
          </a:p>
        </p:txBody>
      </p:sp>
      <p:sp>
        <p:nvSpPr>
          <p:cNvPr id="319" name="AutoShape 28"/>
          <p:cNvSpPr>
            <a:spLocks noChangeArrowheads="1"/>
          </p:cNvSpPr>
          <p:nvPr/>
        </p:nvSpPr>
        <p:spPr bwMode="auto">
          <a:xfrm>
            <a:off x="6300788" y="5301456"/>
            <a:ext cx="2016125" cy="431800"/>
          </a:xfrm>
          <a:prstGeom prst="roundRect">
            <a:avLst>
              <a:gd name="adj" fmla="val 50000"/>
            </a:avLst>
          </a:prstGeom>
          <a:noFill/>
          <a:ln w="38100" algn="ctr">
            <a:solidFill>
              <a:schemeClr val="tx2"/>
            </a:solidFill>
            <a:round/>
            <a:headEnd/>
            <a:tailEnd/>
          </a:ln>
        </p:spPr>
        <p:txBody>
          <a:bodyPr wrap="none" anchor="ctr"/>
          <a:lstStyle/>
          <a:p>
            <a:pPr algn="ctr" eaLnBrk="0" hangingPunct="0"/>
            <a:r>
              <a:rPr lang="zh-CN" altLang="en-US" b="1" dirty="0" smtClean="0">
                <a:solidFill>
                  <a:srgbClr val="003366"/>
                </a:solidFill>
                <a:latin typeface="宋体" panose="02010600030101010101" pitchFamily="2" charset="-122"/>
              </a:rPr>
              <a:t>公示年度报告</a:t>
            </a:r>
            <a:endParaRPr lang="ko-KR" altLang="en-US" b="1" dirty="0">
              <a:solidFill>
                <a:srgbClr val="003366"/>
              </a:solidFill>
              <a:latin typeface="宋体" panose="02010600030101010101" pitchFamily="2" charset="-122"/>
              <a:ea typeface="Gulim" pitchFamily="34" charset="-127"/>
            </a:endParaRPr>
          </a:p>
        </p:txBody>
      </p:sp>
      <p:sp>
        <p:nvSpPr>
          <p:cNvPr id="321" name="自选图形 172"/>
          <p:cNvSpPr>
            <a:spLocks/>
          </p:cNvSpPr>
          <p:nvPr/>
        </p:nvSpPr>
        <p:spPr bwMode="auto">
          <a:xfrm>
            <a:off x="6207918" y="2276823"/>
            <a:ext cx="1676449" cy="392771"/>
          </a:xfrm>
          <a:prstGeom prst="accentCallout2">
            <a:avLst>
              <a:gd name="adj1" fmla="val 31167"/>
              <a:gd name="adj2" fmla="val -5046"/>
              <a:gd name="adj3" fmla="val 31167"/>
              <a:gd name="adj4" fmla="val -38907"/>
              <a:gd name="adj5" fmla="val 206268"/>
              <a:gd name="adj6" fmla="val -65611"/>
            </a:avLst>
          </a:prstGeom>
          <a:noFill/>
          <a:ln w="9525">
            <a:solidFill>
              <a:schemeClr val="accent5">
                <a:lumMod val="75000"/>
              </a:schemeClr>
            </a:solidFill>
            <a:miter lim="800000"/>
            <a:headEnd/>
            <a:tailEnd type="diamond" w="med" len="med"/>
          </a:ln>
          <a:effectLst/>
          <a:extLst>
            <a:ext uri="{909E8E84-426E-40DD-AFC4-6F175D3DCCD1}">
              <a14:hiddenFill xmlns:a14="http://schemas.microsoft.com/office/drawing/2010/main">
                <a:solidFill>
                  <a:srgbClr val="CC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zh-CN" altLang="en-US" sz="1400" dirty="0" smtClean="0">
                <a:solidFill>
                  <a:srgbClr val="000000"/>
                </a:solidFill>
                <a:cs typeface="Arial" charset="0"/>
              </a:rPr>
              <a:t>批量</a:t>
            </a:r>
            <a:r>
              <a:rPr lang="zh-CN" altLang="en-US" sz="1400" dirty="0">
                <a:solidFill>
                  <a:srgbClr val="000000"/>
                </a:solidFill>
                <a:cs typeface="Arial" charset="0"/>
              </a:rPr>
              <a:t>公</a:t>
            </a:r>
            <a:r>
              <a:rPr lang="zh-CN" altLang="en-US" sz="1400" dirty="0" smtClean="0">
                <a:solidFill>
                  <a:srgbClr val="000000"/>
                </a:solidFill>
                <a:cs typeface="Arial" charset="0"/>
              </a:rPr>
              <a:t>示年度报告</a:t>
            </a:r>
            <a:endParaRPr lang="en-US" altLang="zh-CN" sz="1400" dirty="0">
              <a:solidFill>
                <a:srgbClr val="000000"/>
              </a:solidFill>
              <a:ea typeface="宋体" pitchFamily="2" charset="-122"/>
              <a:cs typeface="Arial" charset="0"/>
            </a:endParaRPr>
          </a:p>
        </p:txBody>
      </p:sp>
      <p:sp>
        <p:nvSpPr>
          <p:cNvPr id="322" name="自选图形 174"/>
          <p:cNvSpPr>
            <a:spLocks/>
          </p:cNvSpPr>
          <p:nvPr/>
        </p:nvSpPr>
        <p:spPr bwMode="auto">
          <a:xfrm>
            <a:off x="755650" y="2156768"/>
            <a:ext cx="1827865" cy="434975"/>
          </a:xfrm>
          <a:prstGeom prst="accentCallout2">
            <a:avLst>
              <a:gd name="adj1" fmla="val 50365"/>
              <a:gd name="adj2" fmla="val 106575"/>
              <a:gd name="adj3" fmla="val 48176"/>
              <a:gd name="adj4" fmla="val 143528"/>
              <a:gd name="adj5" fmla="val 214600"/>
              <a:gd name="adj6" fmla="val 171705"/>
            </a:avLst>
          </a:prstGeom>
          <a:noFill/>
          <a:ln w="9525">
            <a:solidFill>
              <a:schemeClr val="accent2">
                <a:lumMod val="75000"/>
              </a:schemeClr>
            </a:solidFill>
            <a:miter lim="800000"/>
            <a:headEnd/>
            <a:tailEnd type="diamond" w="med" len="med"/>
          </a:ln>
          <a:effectLst/>
          <a:extLst>
            <a:ext uri="{909E8E84-426E-40DD-AFC4-6F175D3DCCD1}">
              <a14:hiddenFill xmlns:a14="http://schemas.microsoft.com/office/drawing/2010/main">
                <a:solidFill>
                  <a:srgbClr val="CC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r" eaLnBrk="0" hangingPunct="0"/>
            <a:r>
              <a:rPr lang="zh-CN" altLang="en-US" sz="1400" dirty="0" smtClean="0">
                <a:solidFill>
                  <a:srgbClr val="000000"/>
                </a:solidFill>
                <a:ea typeface="宋体" pitchFamily="2" charset="-122"/>
                <a:cs typeface="Arial" charset="0"/>
              </a:rPr>
              <a:t>应事业单位要求退回</a:t>
            </a:r>
            <a:endParaRPr lang="en-US" altLang="zh-CN" sz="1400" dirty="0">
              <a:solidFill>
                <a:srgbClr val="000000"/>
              </a:solidFill>
              <a:ea typeface="宋体" pitchFamily="2" charset="-122"/>
              <a:cs typeface="Arial" charset="0"/>
            </a:endParaRPr>
          </a:p>
        </p:txBody>
      </p:sp>
      <p:sp>
        <p:nvSpPr>
          <p:cNvPr id="33" name="AutoShape 27"/>
          <p:cNvSpPr>
            <a:spLocks noChangeArrowheads="1"/>
          </p:cNvSpPr>
          <p:nvPr/>
        </p:nvSpPr>
        <p:spPr bwMode="auto">
          <a:xfrm>
            <a:off x="1331640" y="1412776"/>
            <a:ext cx="6759042" cy="431800"/>
          </a:xfrm>
          <a:prstGeom prst="roundRect">
            <a:avLst>
              <a:gd name="adj" fmla="val 50000"/>
            </a:avLst>
          </a:prstGeom>
          <a:noFill/>
          <a:ln w="38100" algn="ctr">
            <a:solidFill>
              <a:schemeClr val="tx1">
                <a:lumMod val="60000"/>
                <a:lumOff val="40000"/>
              </a:schemeClr>
            </a:solidFill>
            <a:round/>
            <a:headEnd/>
            <a:tailEnd/>
          </a:ln>
        </p:spPr>
        <p:txBody>
          <a:bodyPr wrap="none" anchor="ctr"/>
          <a:lstStyle/>
          <a:p>
            <a:pPr algn="ctr" eaLnBrk="0" hangingPunct="0"/>
            <a:r>
              <a:rPr lang="en-US" altLang="zh-CN" b="1" dirty="0" smtClean="0">
                <a:solidFill>
                  <a:srgbClr val="003366"/>
                </a:solidFill>
                <a:latin typeface="宋体" panose="02010600030101010101" pitchFamily="2" charset="-122"/>
              </a:rPr>
              <a:t>2016</a:t>
            </a:r>
            <a:r>
              <a:rPr lang="zh-CN" altLang="en-US" b="1" dirty="0" smtClean="0">
                <a:solidFill>
                  <a:srgbClr val="003366"/>
                </a:solidFill>
                <a:latin typeface="宋体" panose="02010600030101010101" pitchFamily="2" charset="-122"/>
              </a:rPr>
              <a:t>年起，国家事业单位登记管理局将改为自动公示年度</a:t>
            </a:r>
            <a:r>
              <a:rPr lang="zh-CN" altLang="en-US" b="1" dirty="0">
                <a:solidFill>
                  <a:srgbClr val="003366"/>
                </a:solidFill>
                <a:latin typeface="宋体" panose="02010600030101010101" pitchFamily="2" charset="-122"/>
              </a:rPr>
              <a:t>报告</a:t>
            </a:r>
            <a:endParaRPr lang="ko-KR" altLang="en-US" b="1" dirty="0">
              <a:solidFill>
                <a:srgbClr val="003366"/>
              </a:solidFill>
              <a:latin typeface="宋体" panose="02010600030101010101" pitchFamily="2" charset="-122"/>
              <a:ea typeface="Gulim" pitchFamily="34" charset="-127"/>
            </a:endParaRPr>
          </a:p>
        </p:txBody>
      </p:sp>
    </p:spTree>
    <p:extLst>
      <p:ext uri="{BB962C8B-B14F-4D97-AF65-F5344CB8AC3E}">
        <p14:creationId xmlns:p14="http://schemas.microsoft.com/office/powerpoint/2010/main" val="305639833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日期占位符 3"/>
          <p:cNvSpPr>
            <a:spLocks noGrp="1"/>
          </p:cNvSpPr>
          <p:nvPr>
            <p:ph type="dt" sz="quarter" idx="10"/>
          </p:nvPr>
        </p:nvSpPr>
        <p:spPr/>
        <p:txBody>
          <a:bodyPr/>
          <a:lstStyle/>
          <a:p>
            <a:pPr>
              <a:defRPr/>
            </a:pPr>
            <a:r>
              <a:rPr lang="en-US" altLang="zh-CN" dirty="0" smtClean="0"/>
              <a:t>www.conac.cn</a:t>
            </a:r>
            <a:endParaRPr lang="en-US" altLang="zh-CN" dirty="0"/>
          </a:p>
        </p:txBody>
      </p:sp>
      <p:sp>
        <p:nvSpPr>
          <p:cNvPr id="8195" name="Rectangle 2"/>
          <p:cNvSpPr>
            <a:spLocks noGrp="1" noChangeArrowheads="1"/>
          </p:cNvSpPr>
          <p:nvPr>
            <p:ph type="title"/>
          </p:nvPr>
        </p:nvSpPr>
        <p:spPr/>
        <p:txBody>
          <a:bodyPr/>
          <a:lstStyle/>
          <a:p>
            <a:pPr eaLnBrk="1" hangingPunct="1"/>
            <a:r>
              <a:rPr lang="zh-CN" altLang="en-US" dirty="0">
                <a:latin typeface="微软雅黑" pitchFamily="34" charset="-122"/>
                <a:ea typeface="微软雅黑" pitchFamily="34" charset="-122"/>
              </a:rPr>
              <a:t>国家局年度</a:t>
            </a:r>
            <a:r>
              <a:rPr lang="zh-CN" altLang="en-US" dirty="0" smtClean="0">
                <a:latin typeface="微软雅黑" pitchFamily="34" charset="-122"/>
                <a:ea typeface="微软雅黑" pitchFamily="34" charset="-122"/>
              </a:rPr>
              <a:t>报告公示</a:t>
            </a:r>
            <a:endParaRPr lang="en-US" altLang="zh-CN" dirty="0" smtClean="0">
              <a:solidFill>
                <a:schemeClr val="accent1"/>
              </a:solidFill>
              <a:latin typeface="微软雅黑" pitchFamily="34" charset="-122"/>
              <a:ea typeface="微软雅黑" pitchFamily="34" charset="-122"/>
            </a:endParaRPr>
          </a:p>
        </p:txBody>
      </p:sp>
      <p:sp>
        <p:nvSpPr>
          <p:cNvPr id="8196" name="Text Box 3"/>
          <p:cNvSpPr txBox="1">
            <a:spLocks noChangeArrowheads="1"/>
          </p:cNvSpPr>
          <p:nvPr/>
        </p:nvSpPr>
        <p:spPr bwMode="auto">
          <a:xfrm>
            <a:off x="1660525" y="722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Font typeface="Wingdings" pitchFamily="2" charset="2"/>
              <a:buChar char="v"/>
              <a:defRPr sz="2400">
                <a:solidFill>
                  <a:schemeClr val="tx1"/>
                </a:solidFill>
                <a:latin typeface="Verdana" pitchFamily="34" charset="0"/>
              </a:defRPr>
            </a:lvl1pPr>
            <a:lvl2pPr marL="742950" indent="-285750" eaLnBrk="0" hangingPunct="0">
              <a:spcBef>
                <a:spcPct val="20000"/>
              </a:spcBef>
              <a:buClr>
                <a:schemeClr val="accent1"/>
              </a:buClr>
              <a:buFont typeface="Wingdings" pitchFamily="2" charset="2"/>
              <a:buChar char="§"/>
              <a:defRPr sz="28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zh-CN" altLang="zh-CN" sz="1800">
              <a:latin typeface="Arial" charset="0"/>
            </a:endParaRPr>
          </a:p>
        </p:txBody>
      </p:sp>
      <p:pic>
        <p:nvPicPr>
          <p:cNvPr id="399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296144"/>
            <a:ext cx="7647235" cy="5013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15311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日期占位符 3"/>
          <p:cNvSpPr>
            <a:spLocks noGrp="1"/>
          </p:cNvSpPr>
          <p:nvPr>
            <p:ph type="dt" sz="quarter" idx="10"/>
          </p:nvPr>
        </p:nvSpPr>
        <p:spPr/>
        <p:txBody>
          <a:bodyPr/>
          <a:lstStyle/>
          <a:p>
            <a:pPr>
              <a:defRPr/>
            </a:pPr>
            <a:r>
              <a:rPr lang="en-US" altLang="zh-CN" dirty="0" smtClean="0"/>
              <a:t>www.conac.cn</a:t>
            </a:r>
            <a:endParaRPr lang="en-US" altLang="zh-CN" dirty="0"/>
          </a:p>
        </p:txBody>
      </p:sp>
      <p:sp>
        <p:nvSpPr>
          <p:cNvPr id="8195" name="Rectangle 2"/>
          <p:cNvSpPr>
            <a:spLocks noGrp="1" noChangeArrowheads="1"/>
          </p:cNvSpPr>
          <p:nvPr>
            <p:ph type="title"/>
          </p:nvPr>
        </p:nvSpPr>
        <p:spPr/>
        <p:txBody>
          <a:bodyPr/>
          <a:lstStyle/>
          <a:p>
            <a:pPr eaLnBrk="1" hangingPunct="1"/>
            <a:r>
              <a:rPr lang="zh-CN" altLang="en-US" dirty="0" smtClean="0">
                <a:latin typeface="微软雅黑" pitchFamily="34" charset="-122"/>
                <a:ea typeface="微软雅黑" pitchFamily="34" charset="-122"/>
              </a:rPr>
              <a:t>年度报告公示</a:t>
            </a:r>
            <a:endParaRPr lang="en-US" altLang="zh-CN" dirty="0" smtClean="0">
              <a:solidFill>
                <a:schemeClr val="accent1"/>
              </a:solidFill>
              <a:latin typeface="微软雅黑" pitchFamily="34" charset="-122"/>
              <a:ea typeface="微软雅黑" pitchFamily="34" charset="-122"/>
            </a:endParaRPr>
          </a:p>
        </p:txBody>
      </p:sp>
      <p:sp>
        <p:nvSpPr>
          <p:cNvPr id="8196" name="Text Box 3"/>
          <p:cNvSpPr txBox="1">
            <a:spLocks noChangeArrowheads="1"/>
          </p:cNvSpPr>
          <p:nvPr/>
        </p:nvSpPr>
        <p:spPr bwMode="auto">
          <a:xfrm>
            <a:off x="1660525" y="722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Font typeface="Wingdings" pitchFamily="2" charset="2"/>
              <a:buChar char="v"/>
              <a:defRPr sz="2400">
                <a:solidFill>
                  <a:schemeClr val="tx1"/>
                </a:solidFill>
                <a:latin typeface="Verdana" pitchFamily="34" charset="0"/>
              </a:defRPr>
            </a:lvl1pPr>
            <a:lvl2pPr marL="742950" indent="-285750" eaLnBrk="0" hangingPunct="0">
              <a:spcBef>
                <a:spcPct val="20000"/>
              </a:spcBef>
              <a:buClr>
                <a:schemeClr val="accent1"/>
              </a:buClr>
              <a:buFont typeface="Wingdings" pitchFamily="2" charset="2"/>
              <a:buChar char="§"/>
              <a:defRPr sz="28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zh-CN" altLang="zh-CN" sz="1800">
              <a:latin typeface="Arial" charset="0"/>
            </a:endParaRPr>
          </a:p>
        </p:txBody>
      </p:sp>
      <p:sp>
        <p:nvSpPr>
          <p:cNvPr id="24" name="自选图形 3"/>
          <p:cNvSpPr>
            <a:spLocks noChangeArrowheads="1"/>
          </p:cNvSpPr>
          <p:nvPr/>
        </p:nvSpPr>
        <p:spPr bwMode="gray">
          <a:xfrm>
            <a:off x="1011956" y="1971278"/>
            <a:ext cx="7232452" cy="2198469"/>
          </a:xfrm>
          <a:prstGeom prst="roundRect">
            <a:avLst>
              <a:gd name="adj" fmla="val 11921"/>
            </a:avLst>
          </a:prstGeom>
          <a:gradFill rotWithShape="1">
            <a:gsLst>
              <a:gs pos="0">
                <a:srgbClr val="77B7E7"/>
              </a:gs>
              <a:gs pos="100000">
                <a:srgbClr val="77B7E7">
                  <a:gamma/>
                  <a:shade val="69804"/>
                  <a:invGamma/>
                </a:srgbClr>
              </a:gs>
            </a:gsLst>
            <a:lin ang="5400000" scaled="1"/>
          </a:gradFill>
          <a:ln w="25400">
            <a:solidFill>
              <a:srgbClr val="FEFFFF"/>
            </a:solidFill>
            <a:round/>
            <a:headEnd/>
            <a:tailEnd/>
          </a:ln>
          <a:effectLst>
            <a:outerShdw dist="53882" dir="2700000" algn="ctr" rotWithShape="0">
              <a:srgbClr val="000000">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25" name="自选图形 4"/>
          <p:cNvSpPr>
            <a:spLocks noChangeArrowheads="1"/>
          </p:cNvSpPr>
          <p:nvPr/>
        </p:nvSpPr>
        <p:spPr bwMode="gray">
          <a:xfrm>
            <a:off x="1015131" y="5074123"/>
            <a:ext cx="7229277" cy="947167"/>
          </a:xfrm>
          <a:prstGeom prst="roundRect">
            <a:avLst>
              <a:gd name="adj" fmla="val 11921"/>
            </a:avLst>
          </a:prstGeom>
          <a:gradFill rotWithShape="1">
            <a:gsLst>
              <a:gs pos="0">
                <a:srgbClr val="45AB7D"/>
              </a:gs>
              <a:gs pos="100000">
                <a:srgbClr val="45AB7D">
                  <a:gamma/>
                  <a:shade val="69804"/>
                  <a:invGamma/>
                </a:srgbClr>
              </a:gs>
            </a:gsLst>
            <a:lin ang="5400000" scaled="1"/>
          </a:gradFill>
          <a:ln w="25400">
            <a:solidFill>
              <a:srgbClr val="FEFFFF"/>
            </a:solidFill>
            <a:round/>
            <a:headEnd/>
            <a:tailEnd/>
          </a:ln>
          <a:effectLst>
            <a:outerShdw dist="53882" dir="2700000" algn="ctr" rotWithShape="0">
              <a:srgbClr val="000000">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26" name="自选图形 6"/>
          <p:cNvSpPr>
            <a:spLocks noChangeArrowheads="1"/>
          </p:cNvSpPr>
          <p:nvPr/>
        </p:nvSpPr>
        <p:spPr bwMode="gray">
          <a:xfrm flipV="1">
            <a:off x="1186581" y="4077072"/>
            <a:ext cx="7057827" cy="989111"/>
          </a:xfrm>
          <a:custGeom>
            <a:avLst/>
            <a:gdLst>
              <a:gd name="G0" fmla="+- 3813 0 0"/>
              <a:gd name="G1" fmla="+- 21600 0 3813"/>
              <a:gd name="G2" fmla="*/ 3813 1 2"/>
              <a:gd name="G3" fmla="+- 21600 0 G2"/>
              <a:gd name="G4" fmla="+/ 3813 21600 2"/>
              <a:gd name="G5" fmla="+/ G1 0 2"/>
              <a:gd name="G6" fmla="*/ 21600 21600 3813"/>
              <a:gd name="G7" fmla="*/ G6 1 2"/>
              <a:gd name="G8" fmla="+- 21600 0 G7"/>
              <a:gd name="G9" fmla="*/ 21600 1 2"/>
              <a:gd name="G10" fmla="+- 3813 0 G9"/>
              <a:gd name="G11" fmla="?: G10 G8 0"/>
              <a:gd name="G12" fmla="?: G10 G7 21600"/>
              <a:gd name="T0" fmla="*/ 19693 w 21600"/>
              <a:gd name="T1" fmla="*/ 10800 h 21600"/>
              <a:gd name="T2" fmla="*/ 10800 w 21600"/>
              <a:gd name="T3" fmla="*/ 21600 h 21600"/>
              <a:gd name="T4" fmla="*/ 1907 w 21600"/>
              <a:gd name="T5" fmla="*/ 10800 h 21600"/>
              <a:gd name="T6" fmla="*/ 10800 w 21600"/>
              <a:gd name="T7" fmla="*/ 0 h 21600"/>
              <a:gd name="T8" fmla="*/ 3707 w 21600"/>
              <a:gd name="T9" fmla="*/ 3707 h 21600"/>
              <a:gd name="T10" fmla="*/ 17893 w 21600"/>
              <a:gd name="T11" fmla="*/ 17893 h 21600"/>
            </a:gdLst>
            <a:ahLst/>
            <a:cxnLst>
              <a:cxn ang="0">
                <a:pos x="T0" y="T1"/>
              </a:cxn>
              <a:cxn ang="0">
                <a:pos x="T2" y="T3"/>
              </a:cxn>
              <a:cxn ang="0">
                <a:pos x="T4" y="T5"/>
              </a:cxn>
              <a:cxn ang="0">
                <a:pos x="T6" y="T7"/>
              </a:cxn>
            </a:cxnLst>
            <a:rect l="T8" t="T9" r="T10" b="T11"/>
            <a:pathLst>
              <a:path w="21600" h="21600">
                <a:moveTo>
                  <a:pt x="0" y="0"/>
                </a:moveTo>
                <a:lnTo>
                  <a:pt x="3813" y="21600"/>
                </a:lnTo>
                <a:lnTo>
                  <a:pt x="17787" y="21600"/>
                </a:lnTo>
                <a:lnTo>
                  <a:pt x="21600" y="0"/>
                </a:lnTo>
                <a:close/>
              </a:path>
            </a:pathLst>
          </a:custGeom>
          <a:gradFill rotWithShape="1">
            <a:gsLst>
              <a:gs pos="0">
                <a:srgbClr val="45AB7D">
                  <a:alpha val="39999"/>
                </a:srgbClr>
              </a:gs>
              <a:gs pos="100000">
                <a:srgbClr val="45AB7D">
                  <a:gamma/>
                  <a:tint val="0"/>
                  <a:invGamma/>
                  <a:alpha val="0"/>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27" name="自选图形 7"/>
          <p:cNvSpPr>
            <a:spLocks noChangeArrowheads="1"/>
          </p:cNvSpPr>
          <p:nvPr/>
        </p:nvSpPr>
        <p:spPr bwMode="gray">
          <a:xfrm flipV="1">
            <a:off x="1089744" y="1299764"/>
            <a:ext cx="7010648" cy="665163"/>
          </a:xfrm>
          <a:custGeom>
            <a:avLst/>
            <a:gdLst>
              <a:gd name="G0" fmla="+- 3813 0 0"/>
              <a:gd name="G1" fmla="+- 21600 0 3813"/>
              <a:gd name="G2" fmla="*/ 3813 1 2"/>
              <a:gd name="G3" fmla="+- 21600 0 G2"/>
              <a:gd name="G4" fmla="+/ 3813 21600 2"/>
              <a:gd name="G5" fmla="+/ G1 0 2"/>
              <a:gd name="G6" fmla="*/ 21600 21600 3813"/>
              <a:gd name="G7" fmla="*/ G6 1 2"/>
              <a:gd name="G8" fmla="+- 21600 0 G7"/>
              <a:gd name="G9" fmla="*/ 21600 1 2"/>
              <a:gd name="G10" fmla="+- 3813 0 G9"/>
              <a:gd name="G11" fmla="?: G10 G8 0"/>
              <a:gd name="G12" fmla="?: G10 G7 21600"/>
              <a:gd name="T0" fmla="*/ 19693 w 21600"/>
              <a:gd name="T1" fmla="*/ 10800 h 21600"/>
              <a:gd name="T2" fmla="*/ 10800 w 21600"/>
              <a:gd name="T3" fmla="*/ 21600 h 21600"/>
              <a:gd name="T4" fmla="*/ 1907 w 21600"/>
              <a:gd name="T5" fmla="*/ 10800 h 21600"/>
              <a:gd name="T6" fmla="*/ 10800 w 21600"/>
              <a:gd name="T7" fmla="*/ 0 h 21600"/>
              <a:gd name="T8" fmla="*/ 3707 w 21600"/>
              <a:gd name="T9" fmla="*/ 3707 h 21600"/>
              <a:gd name="T10" fmla="*/ 17893 w 21600"/>
              <a:gd name="T11" fmla="*/ 17893 h 21600"/>
            </a:gdLst>
            <a:ahLst/>
            <a:cxnLst>
              <a:cxn ang="0">
                <a:pos x="T0" y="T1"/>
              </a:cxn>
              <a:cxn ang="0">
                <a:pos x="T2" y="T3"/>
              </a:cxn>
              <a:cxn ang="0">
                <a:pos x="T4" y="T5"/>
              </a:cxn>
              <a:cxn ang="0">
                <a:pos x="T6" y="T7"/>
              </a:cxn>
            </a:cxnLst>
            <a:rect l="T8" t="T9" r="T10" b="T11"/>
            <a:pathLst>
              <a:path w="21600" h="21600">
                <a:moveTo>
                  <a:pt x="0" y="0"/>
                </a:moveTo>
                <a:lnTo>
                  <a:pt x="3813" y="21600"/>
                </a:lnTo>
                <a:lnTo>
                  <a:pt x="17787" y="21600"/>
                </a:lnTo>
                <a:lnTo>
                  <a:pt x="21600" y="0"/>
                </a:lnTo>
                <a:close/>
              </a:path>
            </a:pathLst>
          </a:custGeom>
          <a:gradFill rotWithShape="1">
            <a:gsLst>
              <a:gs pos="0">
                <a:srgbClr val="77B7E7">
                  <a:alpha val="39999"/>
                </a:srgbClr>
              </a:gs>
              <a:gs pos="100000">
                <a:srgbClr val="77B7E7">
                  <a:gamma/>
                  <a:tint val="0"/>
                  <a:invGamma/>
                  <a:alpha val="0"/>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pic>
        <p:nvPicPr>
          <p:cNvPr id="28" name="图片 9" descr="Picture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1069106" y="2014140"/>
            <a:ext cx="674688" cy="574675"/>
          </a:xfrm>
          <a:prstGeom prst="rect">
            <a:avLst/>
          </a:prstGeom>
          <a:noFill/>
          <a:extLst>
            <a:ext uri="{909E8E84-426E-40DD-AFC4-6F175D3DCCD1}">
              <a14:hiddenFill xmlns:a14="http://schemas.microsoft.com/office/drawing/2010/main">
                <a:solidFill>
                  <a:srgbClr val="FFFFFF"/>
                </a:solidFill>
              </a14:hiddenFill>
            </a:ext>
          </a:extLst>
        </p:spPr>
      </p:pic>
      <p:pic>
        <p:nvPicPr>
          <p:cNvPr id="29" name="图片 10" descr="Picture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1065931" y="5120160"/>
            <a:ext cx="676275" cy="573088"/>
          </a:xfrm>
          <a:prstGeom prst="rect">
            <a:avLst/>
          </a:prstGeom>
          <a:noFill/>
          <a:extLst>
            <a:ext uri="{909E8E84-426E-40DD-AFC4-6F175D3DCCD1}">
              <a14:hiddenFill xmlns:a14="http://schemas.microsoft.com/office/drawing/2010/main">
                <a:solidFill>
                  <a:srgbClr val="FFFFFF"/>
                </a:solidFill>
              </a14:hiddenFill>
            </a:ext>
          </a:extLst>
        </p:spPr>
      </p:pic>
      <p:sp>
        <p:nvSpPr>
          <p:cNvPr id="30" name="自选图形 12"/>
          <p:cNvSpPr>
            <a:spLocks noChangeArrowheads="1"/>
          </p:cNvSpPr>
          <p:nvPr/>
        </p:nvSpPr>
        <p:spPr bwMode="gray">
          <a:xfrm>
            <a:off x="2060699" y="1632346"/>
            <a:ext cx="5031581" cy="669131"/>
          </a:xfrm>
          <a:prstGeom prst="roundRect">
            <a:avLst>
              <a:gd name="adj" fmla="val 16667"/>
            </a:avLst>
          </a:prstGeom>
          <a:solidFill>
            <a:srgbClr val="FEFFFF"/>
          </a:solidFill>
          <a:ln w="28575">
            <a:solidFill>
              <a:srgbClr val="77B7E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31" name="自选图形 13"/>
          <p:cNvSpPr>
            <a:spLocks noChangeArrowheads="1"/>
          </p:cNvSpPr>
          <p:nvPr/>
        </p:nvSpPr>
        <p:spPr bwMode="gray">
          <a:xfrm>
            <a:off x="2132707" y="4581130"/>
            <a:ext cx="5031581" cy="742230"/>
          </a:xfrm>
          <a:prstGeom prst="roundRect">
            <a:avLst>
              <a:gd name="adj" fmla="val 16667"/>
            </a:avLst>
          </a:prstGeom>
          <a:solidFill>
            <a:srgbClr val="FEFFFF"/>
          </a:solidFill>
          <a:ln w="28575">
            <a:solidFill>
              <a:srgbClr val="45AB7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32" name="文本框 15"/>
          <p:cNvSpPr txBox="1">
            <a:spLocks noChangeArrowheads="1"/>
          </p:cNvSpPr>
          <p:nvPr/>
        </p:nvSpPr>
        <p:spPr bwMode="gray">
          <a:xfrm>
            <a:off x="1065932" y="2353865"/>
            <a:ext cx="7178476"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altLang="zh-CN" sz="1600" dirty="0" smtClean="0">
                <a:solidFill>
                  <a:schemeClr val="bg1"/>
                </a:solidFill>
                <a:latin typeface="Arial" pitchFamily="34" charset="0"/>
              </a:rPr>
              <a:t>1</a:t>
            </a:r>
            <a:r>
              <a:rPr lang="zh-CN" altLang="en-US" sz="1600" dirty="0">
                <a:solidFill>
                  <a:schemeClr val="bg1"/>
                </a:solidFill>
                <a:latin typeface="Arial" pitchFamily="34" charset="0"/>
              </a:rPr>
              <a:t>、由</a:t>
            </a:r>
            <a:r>
              <a:rPr lang="zh-CN" altLang="en-US" sz="1600" b="1" dirty="0">
                <a:solidFill>
                  <a:schemeClr val="bg1"/>
                </a:solidFill>
                <a:latin typeface="Arial" pitchFamily="34" charset="0"/>
              </a:rPr>
              <a:t>省级登记管理机关</a:t>
            </a:r>
            <a:r>
              <a:rPr lang="zh-CN" altLang="en-US" sz="1600" dirty="0">
                <a:solidFill>
                  <a:schemeClr val="bg1"/>
                </a:solidFill>
                <a:latin typeface="Arial" pitchFamily="34" charset="0"/>
              </a:rPr>
              <a:t>统一发函给国家事业单位登记管理局确认开通一键公示功能</a:t>
            </a:r>
            <a:r>
              <a:rPr lang="zh-CN" altLang="en-US" sz="1600" dirty="0">
                <a:solidFill>
                  <a:srgbClr val="FEFFFF"/>
                </a:solidFill>
                <a:cs typeface="Arial" charset="0"/>
              </a:rPr>
              <a:t>（ 必须由全省统一部署、统一开通，发函内容须明确</a:t>
            </a:r>
            <a:r>
              <a:rPr lang="zh-CN" altLang="en-US" sz="1600" dirty="0">
                <a:solidFill>
                  <a:schemeClr val="bg1"/>
                </a:solidFill>
                <a:latin typeface="Arial" pitchFamily="34" charset="0"/>
              </a:rPr>
              <a:t>：联系人、联系电话）</a:t>
            </a:r>
            <a:endParaRPr lang="en-US" altLang="zh-CN" sz="1600" dirty="0">
              <a:solidFill>
                <a:schemeClr val="bg1"/>
              </a:solidFill>
              <a:latin typeface="Arial" pitchFamily="34" charset="0"/>
            </a:endParaRPr>
          </a:p>
          <a:p>
            <a:pPr eaLnBrk="0" hangingPunct="0"/>
            <a:endParaRPr lang="en-US" altLang="zh-CN" sz="1600" dirty="0">
              <a:solidFill>
                <a:schemeClr val="bg1"/>
              </a:solidFill>
              <a:latin typeface="Arial" pitchFamily="34" charset="0"/>
            </a:endParaRPr>
          </a:p>
          <a:p>
            <a:pPr eaLnBrk="0" hangingPunct="0"/>
            <a:r>
              <a:rPr lang="en-US" altLang="zh-CN" sz="1600" dirty="0">
                <a:solidFill>
                  <a:schemeClr val="bg1"/>
                </a:solidFill>
                <a:latin typeface="Arial" pitchFamily="34" charset="0"/>
              </a:rPr>
              <a:t>2</a:t>
            </a:r>
            <a:r>
              <a:rPr lang="zh-CN" altLang="en-US" sz="1600" dirty="0">
                <a:solidFill>
                  <a:schemeClr val="bg1"/>
                </a:solidFill>
                <a:latin typeface="Arial" pitchFamily="34" charset="0"/>
              </a:rPr>
              <a:t>、收函后，我们将全省年度报告公示改为与国家局年度报告公示一致，即：年度报告公示系统改为一键公示；网站界面显示不变；省级的显示省本级年度报告公示内容，地市级的显示本级及管辖区县的年度报告公示</a:t>
            </a:r>
            <a:r>
              <a:rPr lang="zh-CN" altLang="en-US" sz="1600" dirty="0" smtClean="0">
                <a:solidFill>
                  <a:schemeClr val="bg1"/>
                </a:solidFill>
                <a:latin typeface="Arial" pitchFamily="34" charset="0"/>
              </a:rPr>
              <a:t>内容</a:t>
            </a:r>
            <a:endParaRPr lang="en-US" altLang="zh-CN" sz="1600" dirty="0">
              <a:solidFill>
                <a:schemeClr val="bg1"/>
              </a:solidFill>
              <a:cs typeface="Arial" charset="0"/>
            </a:endParaRPr>
          </a:p>
        </p:txBody>
      </p:sp>
      <p:sp>
        <p:nvSpPr>
          <p:cNvPr id="33" name="文本框 16"/>
          <p:cNvSpPr txBox="1">
            <a:spLocks noChangeArrowheads="1"/>
          </p:cNvSpPr>
          <p:nvPr/>
        </p:nvSpPr>
        <p:spPr bwMode="gray">
          <a:xfrm>
            <a:off x="1069106" y="5402735"/>
            <a:ext cx="717530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zh-CN" altLang="en-US" sz="1600" dirty="0" smtClean="0">
                <a:solidFill>
                  <a:srgbClr val="FEFFFF"/>
                </a:solidFill>
                <a:cs typeface="Arial" charset="0"/>
              </a:rPr>
              <a:t>不</a:t>
            </a:r>
            <a:r>
              <a:rPr lang="zh-CN" altLang="en-US" sz="1600" dirty="0">
                <a:solidFill>
                  <a:srgbClr val="FEFFFF"/>
                </a:solidFill>
                <a:cs typeface="Arial" charset="0"/>
              </a:rPr>
              <a:t>发函，保持</a:t>
            </a:r>
            <a:r>
              <a:rPr lang="zh-CN" altLang="en-US" sz="1600" dirty="0" smtClean="0">
                <a:solidFill>
                  <a:srgbClr val="FEFFFF"/>
                </a:solidFill>
                <a:cs typeface="Arial" charset="0"/>
              </a:rPr>
              <a:t>不变</a:t>
            </a:r>
            <a:endParaRPr lang="en-US" altLang="zh-CN" sz="1600" dirty="0">
              <a:solidFill>
                <a:srgbClr val="FEFFFF"/>
              </a:solidFill>
              <a:cs typeface="Arial" charset="0"/>
            </a:endParaRPr>
          </a:p>
        </p:txBody>
      </p:sp>
      <p:sp>
        <p:nvSpPr>
          <p:cNvPr id="34" name="矩形 18"/>
          <p:cNvSpPr>
            <a:spLocks noChangeArrowheads="1"/>
          </p:cNvSpPr>
          <p:nvPr/>
        </p:nvSpPr>
        <p:spPr bwMode="gray">
          <a:xfrm>
            <a:off x="1537419" y="1591750"/>
            <a:ext cx="5753100" cy="75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80808">
                      <a:alpha val="50000"/>
                    </a:srgbClr>
                  </a:outerShdw>
                </a:effectLst>
              </a14:hiddenEffects>
            </a:ext>
          </a:extLst>
        </p:spPr>
        <p:txBody>
          <a:bodyPr wrap="square">
            <a:spAutoFit/>
          </a:bodyPr>
          <a:lstStyle/>
          <a:p>
            <a:pPr algn="ctr">
              <a:lnSpc>
                <a:spcPct val="120000"/>
              </a:lnSpc>
            </a:pPr>
            <a:r>
              <a:rPr lang="zh-CN" altLang="en-US" b="1" dirty="0" smtClean="0">
                <a:solidFill>
                  <a:schemeClr val="tx1">
                    <a:lumMod val="60000"/>
                    <a:lumOff val="40000"/>
                  </a:schemeClr>
                </a:solidFill>
                <a:cs typeface="Arial" charset="0"/>
              </a:rPr>
              <a:t>使用</a:t>
            </a:r>
            <a:r>
              <a:rPr lang="zh-CN" altLang="en-US" b="1" dirty="0">
                <a:solidFill>
                  <a:schemeClr val="tx1">
                    <a:lumMod val="60000"/>
                    <a:lumOff val="40000"/>
                  </a:schemeClr>
                </a:solidFill>
                <a:cs typeface="Arial" charset="0"/>
              </a:rPr>
              <a:t>事业单位在线网站群的</a:t>
            </a:r>
            <a:r>
              <a:rPr lang="zh-CN" altLang="en-US" b="1" dirty="0" smtClean="0">
                <a:solidFill>
                  <a:schemeClr val="tx1">
                    <a:lumMod val="60000"/>
                    <a:lumOff val="40000"/>
                  </a:schemeClr>
                </a:solidFill>
                <a:cs typeface="Arial" charset="0"/>
              </a:rPr>
              <a:t>省份如需要</a:t>
            </a:r>
            <a:endParaRPr lang="en-US" altLang="zh-CN" b="1" dirty="0" smtClean="0">
              <a:solidFill>
                <a:schemeClr val="tx1">
                  <a:lumMod val="60000"/>
                  <a:lumOff val="40000"/>
                </a:schemeClr>
              </a:solidFill>
              <a:cs typeface="Arial" charset="0"/>
            </a:endParaRPr>
          </a:p>
          <a:p>
            <a:pPr algn="ctr">
              <a:lnSpc>
                <a:spcPct val="120000"/>
              </a:lnSpc>
            </a:pPr>
            <a:r>
              <a:rPr lang="zh-CN" altLang="en-US" b="1" dirty="0" smtClean="0">
                <a:solidFill>
                  <a:schemeClr val="tx1">
                    <a:lumMod val="60000"/>
                    <a:lumOff val="40000"/>
                  </a:schemeClr>
                </a:solidFill>
                <a:cs typeface="Arial" charset="0"/>
              </a:rPr>
              <a:t>与</a:t>
            </a:r>
            <a:r>
              <a:rPr lang="zh-CN" altLang="en-US" b="1" dirty="0">
                <a:solidFill>
                  <a:schemeClr val="tx1">
                    <a:lumMod val="60000"/>
                    <a:lumOff val="40000"/>
                  </a:schemeClr>
                </a:solidFill>
                <a:cs typeface="Arial" charset="0"/>
              </a:rPr>
              <a:t>国家局同样的年度报告公示</a:t>
            </a:r>
            <a:r>
              <a:rPr lang="zh-CN" altLang="en-US" b="1" dirty="0" smtClean="0">
                <a:solidFill>
                  <a:schemeClr val="tx1">
                    <a:lumMod val="60000"/>
                    <a:lumOff val="40000"/>
                  </a:schemeClr>
                </a:solidFill>
                <a:cs typeface="Arial" charset="0"/>
              </a:rPr>
              <a:t>系统</a:t>
            </a:r>
            <a:endParaRPr lang="en-US" altLang="zh-CN" b="1" dirty="0">
              <a:solidFill>
                <a:schemeClr val="tx1">
                  <a:lumMod val="60000"/>
                  <a:lumOff val="40000"/>
                </a:schemeClr>
              </a:solidFill>
              <a:cs typeface="Arial" charset="0"/>
            </a:endParaRPr>
          </a:p>
        </p:txBody>
      </p:sp>
      <p:sp>
        <p:nvSpPr>
          <p:cNvPr id="35" name="矩形 19"/>
          <p:cNvSpPr>
            <a:spLocks noChangeArrowheads="1"/>
          </p:cNvSpPr>
          <p:nvPr/>
        </p:nvSpPr>
        <p:spPr bwMode="gray">
          <a:xfrm>
            <a:off x="2132707" y="4603719"/>
            <a:ext cx="5031581" cy="75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80808">
                      <a:alpha val="50000"/>
                    </a:srgbClr>
                  </a:outerShdw>
                </a:effectLst>
              </a14:hiddenEffects>
            </a:ext>
          </a:extLst>
        </p:spPr>
        <p:txBody>
          <a:bodyPr wrap="square">
            <a:spAutoFit/>
          </a:bodyPr>
          <a:lstStyle/>
          <a:p>
            <a:pPr algn="ctr">
              <a:lnSpc>
                <a:spcPct val="120000"/>
              </a:lnSpc>
            </a:pPr>
            <a:r>
              <a:rPr lang="zh-CN" altLang="en-US" b="1" dirty="0" smtClean="0">
                <a:solidFill>
                  <a:srgbClr val="45AB7D"/>
                </a:solidFill>
                <a:cs typeface="Arial" charset="0"/>
              </a:rPr>
              <a:t>使用</a:t>
            </a:r>
            <a:r>
              <a:rPr lang="zh-CN" altLang="en-US" b="1" dirty="0">
                <a:solidFill>
                  <a:srgbClr val="45AB7D"/>
                </a:solidFill>
                <a:cs typeface="Arial" charset="0"/>
              </a:rPr>
              <a:t>事业单位在线网站群</a:t>
            </a:r>
            <a:r>
              <a:rPr lang="zh-CN" altLang="en-US" b="1" dirty="0" smtClean="0">
                <a:solidFill>
                  <a:srgbClr val="45AB7D"/>
                </a:solidFill>
                <a:cs typeface="Arial" charset="0"/>
              </a:rPr>
              <a:t>的省份不需要</a:t>
            </a:r>
            <a:endParaRPr lang="en-US" altLang="zh-CN" b="1" dirty="0" smtClean="0">
              <a:solidFill>
                <a:srgbClr val="45AB7D"/>
              </a:solidFill>
              <a:cs typeface="Arial" charset="0"/>
            </a:endParaRPr>
          </a:p>
          <a:p>
            <a:pPr algn="ctr">
              <a:lnSpc>
                <a:spcPct val="120000"/>
              </a:lnSpc>
            </a:pPr>
            <a:r>
              <a:rPr lang="zh-CN" altLang="en-US" b="1" dirty="0" smtClean="0">
                <a:solidFill>
                  <a:srgbClr val="45AB7D"/>
                </a:solidFill>
                <a:cs typeface="Arial" charset="0"/>
              </a:rPr>
              <a:t>与</a:t>
            </a:r>
            <a:r>
              <a:rPr lang="zh-CN" altLang="en-US" b="1" dirty="0">
                <a:solidFill>
                  <a:srgbClr val="45AB7D"/>
                </a:solidFill>
                <a:cs typeface="Arial" charset="0"/>
              </a:rPr>
              <a:t>国家局同样的年度报告公示</a:t>
            </a:r>
            <a:r>
              <a:rPr lang="zh-CN" altLang="en-US" b="1" dirty="0" smtClean="0">
                <a:solidFill>
                  <a:srgbClr val="45AB7D"/>
                </a:solidFill>
                <a:cs typeface="Arial" charset="0"/>
              </a:rPr>
              <a:t>系统</a:t>
            </a:r>
            <a:endParaRPr lang="en-US" altLang="zh-CN" b="1" dirty="0">
              <a:solidFill>
                <a:srgbClr val="45AB7D"/>
              </a:solidFill>
              <a:cs typeface="Arial" charset="0"/>
            </a:endParaRPr>
          </a:p>
        </p:txBody>
      </p:sp>
    </p:spTree>
    <p:extLst>
      <p:ext uri="{BB962C8B-B14F-4D97-AF65-F5344CB8AC3E}">
        <p14:creationId xmlns:p14="http://schemas.microsoft.com/office/powerpoint/2010/main" val="51369069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日期占位符 3"/>
          <p:cNvSpPr>
            <a:spLocks noGrp="1"/>
          </p:cNvSpPr>
          <p:nvPr>
            <p:ph type="dt" sz="quarter" idx="10"/>
          </p:nvPr>
        </p:nvSpPr>
        <p:spPr/>
        <p:txBody>
          <a:bodyPr/>
          <a:lstStyle/>
          <a:p>
            <a:pPr>
              <a:defRPr/>
            </a:pPr>
            <a:r>
              <a:rPr lang="en-US" altLang="zh-CN" dirty="0" smtClean="0"/>
              <a:t>www.conac.cn</a:t>
            </a:r>
            <a:endParaRPr lang="en-US" altLang="zh-CN" dirty="0"/>
          </a:p>
        </p:txBody>
      </p:sp>
      <p:sp>
        <p:nvSpPr>
          <p:cNvPr id="8195" name="Rectangle 2"/>
          <p:cNvSpPr>
            <a:spLocks noGrp="1" noChangeArrowheads="1"/>
          </p:cNvSpPr>
          <p:nvPr>
            <p:ph type="title"/>
          </p:nvPr>
        </p:nvSpPr>
        <p:spPr/>
        <p:txBody>
          <a:bodyPr/>
          <a:lstStyle/>
          <a:p>
            <a:pPr eaLnBrk="1" hangingPunct="1"/>
            <a:r>
              <a:rPr lang="zh-CN" altLang="en-US" dirty="0" smtClean="0">
                <a:latin typeface="微软雅黑" pitchFamily="34" charset="-122"/>
                <a:ea typeface="微软雅黑" pitchFamily="34" charset="-122"/>
              </a:rPr>
              <a:t>年度报告公示</a:t>
            </a:r>
            <a:endParaRPr lang="en-US" altLang="zh-CN" dirty="0" smtClean="0">
              <a:solidFill>
                <a:schemeClr val="accent1"/>
              </a:solidFill>
              <a:latin typeface="微软雅黑" pitchFamily="34" charset="-122"/>
              <a:ea typeface="微软雅黑" pitchFamily="34" charset="-122"/>
            </a:endParaRPr>
          </a:p>
        </p:txBody>
      </p:sp>
      <p:sp>
        <p:nvSpPr>
          <p:cNvPr id="8196" name="Text Box 3"/>
          <p:cNvSpPr txBox="1">
            <a:spLocks noChangeArrowheads="1"/>
          </p:cNvSpPr>
          <p:nvPr/>
        </p:nvSpPr>
        <p:spPr bwMode="auto">
          <a:xfrm>
            <a:off x="1660525" y="722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Font typeface="Wingdings" pitchFamily="2" charset="2"/>
              <a:buChar char="v"/>
              <a:defRPr sz="2400">
                <a:solidFill>
                  <a:schemeClr val="tx1"/>
                </a:solidFill>
                <a:latin typeface="Verdana" pitchFamily="34" charset="0"/>
              </a:defRPr>
            </a:lvl1pPr>
            <a:lvl2pPr marL="742950" indent="-285750" eaLnBrk="0" hangingPunct="0">
              <a:spcBef>
                <a:spcPct val="20000"/>
              </a:spcBef>
              <a:buClr>
                <a:schemeClr val="accent1"/>
              </a:buClr>
              <a:buFont typeface="Wingdings" pitchFamily="2" charset="2"/>
              <a:buChar char="§"/>
              <a:defRPr sz="28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zh-CN" altLang="zh-CN" sz="1800">
              <a:latin typeface="Arial" charset="0"/>
            </a:endParaRPr>
          </a:p>
        </p:txBody>
      </p:sp>
      <p:sp>
        <p:nvSpPr>
          <p:cNvPr id="25" name="自选图形 7"/>
          <p:cNvSpPr>
            <a:spLocks noChangeArrowheads="1"/>
          </p:cNvSpPr>
          <p:nvPr/>
        </p:nvSpPr>
        <p:spPr bwMode="gray">
          <a:xfrm>
            <a:off x="1346423" y="4149080"/>
            <a:ext cx="6897985" cy="1304925"/>
          </a:xfrm>
          <a:prstGeom prst="roundRect">
            <a:avLst>
              <a:gd name="adj" fmla="val 11505"/>
            </a:avLst>
          </a:prstGeom>
          <a:gradFill rotWithShape="1">
            <a:gsLst>
              <a:gs pos="0">
                <a:schemeClr val="folHlink"/>
              </a:gs>
              <a:gs pos="100000">
                <a:schemeClr val="folHlink">
                  <a:gamma/>
                  <a:shade val="46275"/>
                  <a:invGamma/>
                  <a:alpha val="0"/>
                </a:schemeClr>
              </a:gs>
            </a:gsLst>
            <a:lin ang="0" scaled="1"/>
          </a:gradFill>
          <a:ln>
            <a:noFill/>
          </a:ln>
          <a:effectLst/>
          <a:extLst>
            <a:ext uri="{91240B29-F687-4F45-9708-019B960494DF}">
              <a14:hiddenLine xmlns:a14="http://schemas.microsoft.com/office/drawing/2010/main" w="6350" algn="ctr">
                <a:solidFill>
                  <a:schemeClr val="tx1"/>
                </a:solidFill>
                <a:prstDash val="sysDot"/>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6" name="自选图形 8"/>
          <p:cNvSpPr>
            <a:spLocks noChangeArrowheads="1"/>
          </p:cNvSpPr>
          <p:nvPr/>
        </p:nvSpPr>
        <p:spPr bwMode="gray">
          <a:xfrm>
            <a:off x="2225898" y="4668688"/>
            <a:ext cx="376237" cy="344488"/>
          </a:xfrm>
          <a:prstGeom prst="rightArrow">
            <a:avLst>
              <a:gd name="adj1" fmla="val 50000"/>
              <a:gd name="adj2" fmla="val 45507"/>
            </a:avLst>
          </a:prstGeom>
          <a:solidFill>
            <a:srgbClr val="FEFEF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7" name="自选图形 11"/>
          <p:cNvSpPr>
            <a:spLocks noChangeArrowheads="1"/>
          </p:cNvSpPr>
          <p:nvPr/>
        </p:nvSpPr>
        <p:spPr bwMode="gray">
          <a:xfrm>
            <a:off x="1346423" y="1535113"/>
            <a:ext cx="6897985" cy="2028607"/>
          </a:xfrm>
          <a:prstGeom prst="roundRect">
            <a:avLst>
              <a:gd name="adj" fmla="val 11505"/>
            </a:avLst>
          </a:prstGeom>
          <a:gradFill rotWithShape="1">
            <a:gsLst>
              <a:gs pos="0">
                <a:schemeClr val="hlink">
                  <a:alpha val="80000"/>
                </a:schemeClr>
              </a:gs>
              <a:gs pos="100000">
                <a:schemeClr val="hlink">
                  <a:gamma/>
                  <a:shade val="46275"/>
                  <a:invGamma/>
                  <a:alpha val="0"/>
                </a:schemeClr>
              </a:gs>
            </a:gsLst>
            <a:lin ang="0" scaled="1"/>
          </a:gradFill>
          <a:ln>
            <a:noFill/>
          </a:ln>
          <a:effectLst/>
          <a:extLst>
            <a:ext uri="{91240B29-F687-4F45-9708-019B960494DF}">
              <a14:hiddenLine xmlns:a14="http://schemas.microsoft.com/office/drawing/2010/main" w="6350" algn="ctr">
                <a:solidFill>
                  <a:schemeClr val="tx1"/>
                </a:solidFill>
                <a:prstDash val="sysDot"/>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8" name="自选图形 12"/>
          <p:cNvSpPr>
            <a:spLocks noChangeArrowheads="1"/>
          </p:cNvSpPr>
          <p:nvPr/>
        </p:nvSpPr>
        <p:spPr bwMode="gray">
          <a:xfrm>
            <a:off x="2206848" y="2348880"/>
            <a:ext cx="376237" cy="344488"/>
          </a:xfrm>
          <a:prstGeom prst="rightArrow">
            <a:avLst>
              <a:gd name="adj1" fmla="val 50000"/>
              <a:gd name="adj2" fmla="val 45507"/>
            </a:avLst>
          </a:prstGeom>
          <a:solidFill>
            <a:srgbClr val="FEFEF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9" name="自选图形 13"/>
          <p:cNvSpPr>
            <a:spLocks noChangeArrowheads="1"/>
          </p:cNvSpPr>
          <p:nvPr/>
        </p:nvSpPr>
        <p:spPr bwMode="gray">
          <a:xfrm>
            <a:off x="763810" y="1519238"/>
            <a:ext cx="1628775" cy="2044482"/>
          </a:xfrm>
          <a:prstGeom prst="roundRect">
            <a:avLst>
              <a:gd name="adj" fmla="val 11921"/>
            </a:avLst>
          </a:prstGeom>
          <a:gradFill rotWithShape="1">
            <a:gsLst>
              <a:gs pos="0">
                <a:schemeClr val="hlink"/>
              </a:gs>
              <a:gs pos="100000">
                <a:schemeClr val="hlink">
                  <a:gamma/>
                  <a:shade val="69804"/>
                  <a:invGamma/>
                </a:schemeClr>
              </a:gs>
            </a:gsLst>
            <a:lin ang="5400000" scaled="1"/>
          </a:gradFill>
          <a:ln w="25400">
            <a:solidFill>
              <a:srgbClr val="FEFEFE"/>
            </a:solidFill>
            <a:round/>
            <a:headEnd/>
            <a:tailEnd/>
          </a:ln>
          <a:effectLst>
            <a:outerShdw dist="53882" dir="2700000" algn="ctr" rotWithShape="0">
              <a:srgbClr val="000000">
                <a:alpha val="50000"/>
              </a:srgbClr>
            </a:outerShdw>
          </a:effectLst>
        </p:spPr>
        <p:txBody>
          <a:bodyPr wrap="none" anchor="ctr"/>
          <a:lstStyle/>
          <a:p>
            <a:endParaRPr lang="zh-CN" altLang="en-US"/>
          </a:p>
        </p:txBody>
      </p:sp>
      <p:sp>
        <p:nvSpPr>
          <p:cNvPr id="30" name="任意多边形 14"/>
          <p:cNvSpPr>
            <a:spLocks/>
          </p:cNvSpPr>
          <p:nvPr/>
        </p:nvSpPr>
        <p:spPr bwMode="gray">
          <a:xfrm>
            <a:off x="827310" y="1584325"/>
            <a:ext cx="811213" cy="649288"/>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8627"/>
                  <a:invGamma/>
                </a:schemeClr>
              </a:gs>
              <a:gs pos="50000">
                <a:schemeClr val="hlink">
                  <a:alpha val="0"/>
                </a:schemeClr>
              </a:gs>
              <a:gs pos="100000">
                <a:schemeClr val="hlink">
                  <a:gamma/>
                  <a:tint val="48627"/>
                  <a:invGamma/>
                </a:scheme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zh-CN" altLang="en-US"/>
          </a:p>
        </p:txBody>
      </p:sp>
      <p:sp>
        <p:nvSpPr>
          <p:cNvPr id="31" name="自选图形 15"/>
          <p:cNvSpPr>
            <a:spLocks noChangeArrowheads="1"/>
          </p:cNvSpPr>
          <p:nvPr/>
        </p:nvSpPr>
        <p:spPr bwMode="gray">
          <a:xfrm>
            <a:off x="776510" y="4038789"/>
            <a:ext cx="1628775" cy="1550451"/>
          </a:xfrm>
          <a:prstGeom prst="roundRect">
            <a:avLst>
              <a:gd name="adj" fmla="val 11921"/>
            </a:avLst>
          </a:prstGeom>
          <a:gradFill rotWithShape="1">
            <a:gsLst>
              <a:gs pos="0">
                <a:schemeClr val="folHlink"/>
              </a:gs>
              <a:gs pos="100000">
                <a:schemeClr val="folHlink">
                  <a:gamma/>
                  <a:shade val="69804"/>
                  <a:invGamma/>
                </a:schemeClr>
              </a:gs>
            </a:gsLst>
            <a:lin ang="5400000" scaled="1"/>
          </a:gradFill>
          <a:ln w="25400">
            <a:solidFill>
              <a:srgbClr val="FEFEFE"/>
            </a:solidFill>
            <a:round/>
            <a:headEnd/>
            <a:tailEnd/>
          </a:ln>
          <a:effectLst>
            <a:outerShdw dist="53882" dir="2700000" algn="ctr" rotWithShape="0">
              <a:srgbClr val="000000">
                <a:alpha val="50000"/>
              </a:srgbClr>
            </a:outerShdw>
          </a:effectLst>
        </p:spPr>
        <p:txBody>
          <a:bodyPr wrap="none" anchor="ctr"/>
          <a:lstStyle/>
          <a:p>
            <a:endParaRPr lang="zh-CN" altLang="en-US"/>
          </a:p>
        </p:txBody>
      </p:sp>
      <p:sp>
        <p:nvSpPr>
          <p:cNvPr id="32" name="任意多边形 16"/>
          <p:cNvSpPr>
            <a:spLocks/>
          </p:cNvSpPr>
          <p:nvPr/>
        </p:nvSpPr>
        <p:spPr bwMode="gray">
          <a:xfrm>
            <a:off x="830485" y="4103876"/>
            <a:ext cx="811213" cy="649288"/>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folHlink">
                  <a:gamma/>
                  <a:tint val="48627"/>
                  <a:invGamma/>
                </a:schemeClr>
              </a:gs>
              <a:gs pos="50000">
                <a:schemeClr val="folHlink">
                  <a:alpha val="0"/>
                </a:schemeClr>
              </a:gs>
              <a:gs pos="100000">
                <a:schemeClr val="folHlink">
                  <a:gamma/>
                  <a:tint val="48627"/>
                  <a:invGamma/>
                </a:scheme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zh-CN" altLang="en-US"/>
          </a:p>
        </p:txBody>
      </p:sp>
      <p:sp>
        <p:nvSpPr>
          <p:cNvPr id="33" name="文本框 20"/>
          <p:cNvSpPr txBox="1">
            <a:spLocks noChangeArrowheads="1"/>
          </p:cNvSpPr>
          <p:nvPr/>
        </p:nvSpPr>
        <p:spPr bwMode="black">
          <a:xfrm>
            <a:off x="2616423" y="1747838"/>
            <a:ext cx="5411961"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altLang="zh-CN" sz="1600" dirty="0">
                <a:solidFill>
                  <a:srgbClr val="000000"/>
                </a:solidFill>
                <a:latin typeface="Arial" pitchFamily="34" charset="0"/>
              </a:rPr>
              <a:t>1</a:t>
            </a:r>
            <a:r>
              <a:rPr lang="zh-CN" altLang="en-US" sz="1600" dirty="0">
                <a:solidFill>
                  <a:srgbClr val="000000"/>
                </a:solidFill>
                <a:latin typeface="Arial" pitchFamily="34" charset="0"/>
              </a:rPr>
              <a:t>、由</a:t>
            </a:r>
            <a:r>
              <a:rPr lang="zh-CN" altLang="en-US" sz="1600" b="1" dirty="0">
                <a:solidFill>
                  <a:srgbClr val="000000"/>
                </a:solidFill>
                <a:latin typeface="Arial" pitchFamily="34" charset="0"/>
              </a:rPr>
              <a:t>省级登记管理机关</a:t>
            </a:r>
            <a:r>
              <a:rPr lang="zh-CN" altLang="en-US" sz="1600" dirty="0">
                <a:solidFill>
                  <a:srgbClr val="000000"/>
                </a:solidFill>
                <a:latin typeface="Arial" pitchFamily="34" charset="0"/>
              </a:rPr>
              <a:t>统一发函给国家事业单位登记管理局确认开通一键公示功能（必须由全省统一部署、统一开通，发函内容须明确：需要省、地市、县名称、联系人、联系电话）</a:t>
            </a:r>
            <a:endParaRPr lang="en-US" altLang="zh-CN" sz="1600" dirty="0">
              <a:solidFill>
                <a:srgbClr val="000000"/>
              </a:solidFill>
              <a:latin typeface="Arial" pitchFamily="34" charset="0"/>
            </a:endParaRPr>
          </a:p>
          <a:p>
            <a:pPr eaLnBrk="0" hangingPunct="0"/>
            <a:r>
              <a:rPr lang="en-US" altLang="zh-CN" sz="1600" dirty="0">
                <a:solidFill>
                  <a:srgbClr val="000000"/>
                </a:solidFill>
                <a:latin typeface="Arial" pitchFamily="34" charset="0"/>
              </a:rPr>
              <a:t>2</a:t>
            </a:r>
            <a:r>
              <a:rPr lang="zh-CN" altLang="en-US" sz="1600" dirty="0">
                <a:solidFill>
                  <a:srgbClr val="000000"/>
                </a:solidFill>
                <a:latin typeface="Arial" pitchFamily="34" charset="0"/>
              </a:rPr>
              <a:t>、收函后，我们将提供代码。即支持自建网站的登记管理机关将代码嵌入到网站指定页面中，实现年度报告一键公示</a:t>
            </a:r>
            <a:endParaRPr lang="en-US" altLang="zh-CN" sz="1600" dirty="0">
              <a:solidFill>
                <a:srgbClr val="000000"/>
              </a:solidFill>
              <a:latin typeface="Arial" pitchFamily="34" charset="0"/>
            </a:endParaRPr>
          </a:p>
        </p:txBody>
      </p:sp>
      <p:sp>
        <p:nvSpPr>
          <p:cNvPr id="34" name="文本框 21"/>
          <p:cNvSpPr txBox="1">
            <a:spLocks noChangeArrowheads="1"/>
          </p:cNvSpPr>
          <p:nvPr/>
        </p:nvSpPr>
        <p:spPr bwMode="black">
          <a:xfrm>
            <a:off x="2616423" y="4644737"/>
            <a:ext cx="393223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zh-CN" altLang="en-US" sz="1600" dirty="0">
                <a:solidFill>
                  <a:srgbClr val="000000"/>
                </a:solidFill>
                <a:latin typeface="Arial" pitchFamily="34" charset="0"/>
              </a:rPr>
              <a:t>不发函，保持</a:t>
            </a:r>
            <a:r>
              <a:rPr lang="zh-CN" altLang="en-US" sz="1600" dirty="0" smtClean="0">
                <a:solidFill>
                  <a:srgbClr val="000000"/>
                </a:solidFill>
                <a:latin typeface="Arial" pitchFamily="34" charset="0"/>
              </a:rPr>
              <a:t>不变</a:t>
            </a:r>
            <a:endParaRPr lang="en-US" altLang="zh-CN" sz="1600" dirty="0">
              <a:solidFill>
                <a:srgbClr val="000000"/>
              </a:solidFill>
              <a:ea typeface="宋体" pitchFamily="2" charset="-122"/>
              <a:cs typeface="Arial" charset="0"/>
            </a:endParaRPr>
          </a:p>
        </p:txBody>
      </p:sp>
      <p:sp>
        <p:nvSpPr>
          <p:cNvPr id="35" name="文本框 24"/>
          <p:cNvSpPr txBox="1">
            <a:spLocks noChangeArrowheads="1"/>
          </p:cNvSpPr>
          <p:nvPr/>
        </p:nvSpPr>
        <p:spPr bwMode="white">
          <a:xfrm>
            <a:off x="744760" y="1889537"/>
            <a:ext cx="1673225" cy="1323439"/>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3300">
                      <a:alpha val="50000"/>
                    </a:srgbClr>
                  </a:outerShdw>
                </a:effectLst>
              </a14:hiddenEffects>
            </a:ext>
          </a:extLst>
        </p:spPr>
        <p:txBody>
          <a:bodyPr>
            <a:spAutoFit/>
          </a:bodyPr>
          <a:lstStyle/>
          <a:p>
            <a:pPr eaLnBrk="0" hangingPunct="0"/>
            <a:r>
              <a:rPr lang="zh-CN" altLang="en-US" sz="1600" b="1" dirty="0">
                <a:solidFill>
                  <a:srgbClr val="FEFFFF"/>
                </a:solidFill>
                <a:cs typeface="Arial" charset="0"/>
              </a:rPr>
              <a:t>使用自建网站的地方登记管理局如</a:t>
            </a:r>
            <a:r>
              <a:rPr lang="zh-CN" altLang="en-US" sz="1600" b="1" dirty="0" smtClean="0">
                <a:solidFill>
                  <a:srgbClr val="FEFFFF"/>
                </a:solidFill>
                <a:cs typeface="Arial" charset="0"/>
              </a:rPr>
              <a:t>需要与</a:t>
            </a:r>
            <a:r>
              <a:rPr lang="zh-CN" altLang="en-US" sz="1600" b="1" dirty="0">
                <a:solidFill>
                  <a:srgbClr val="FEFFFF"/>
                </a:solidFill>
                <a:cs typeface="Arial" charset="0"/>
              </a:rPr>
              <a:t>国家局类似的年度报告公示系统</a:t>
            </a:r>
            <a:endParaRPr lang="en-US" altLang="zh-CN" sz="1600" b="1" dirty="0">
              <a:solidFill>
                <a:srgbClr val="FEFFFF"/>
              </a:solidFill>
              <a:cs typeface="Arial" charset="0"/>
            </a:endParaRPr>
          </a:p>
        </p:txBody>
      </p:sp>
      <p:sp>
        <p:nvSpPr>
          <p:cNvPr id="36" name="文本框 25"/>
          <p:cNvSpPr txBox="1">
            <a:spLocks noChangeArrowheads="1"/>
          </p:cNvSpPr>
          <p:nvPr/>
        </p:nvSpPr>
        <p:spPr bwMode="white">
          <a:xfrm>
            <a:off x="744760" y="4149080"/>
            <a:ext cx="1673225" cy="1323439"/>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3300">
                      <a:alpha val="50000"/>
                    </a:srgbClr>
                  </a:outerShdw>
                </a:effectLst>
              </a14:hiddenEffects>
            </a:ext>
          </a:extLst>
        </p:spPr>
        <p:txBody>
          <a:bodyPr>
            <a:spAutoFit/>
          </a:bodyPr>
          <a:lstStyle/>
          <a:p>
            <a:pPr eaLnBrk="0" hangingPunct="0"/>
            <a:r>
              <a:rPr lang="zh-CN" altLang="en-US" sz="1600" b="1" dirty="0">
                <a:solidFill>
                  <a:srgbClr val="FEFFFF"/>
                </a:solidFill>
                <a:cs typeface="Arial" charset="0"/>
              </a:rPr>
              <a:t>使用自建网站的地方登记管理局不需要与国家局同样的年度报告公示系统</a:t>
            </a:r>
            <a:endParaRPr lang="en-US" altLang="zh-CN" sz="1600" b="1" dirty="0">
              <a:solidFill>
                <a:srgbClr val="FEFFFF"/>
              </a:solidFill>
              <a:cs typeface="Arial" charset="0"/>
            </a:endParaRPr>
          </a:p>
        </p:txBody>
      </p:sp>
    </p:spTree>
    <p:extLst>
      <p:ext uri="{BB962C8B-B14F-4D97-AF65-F5344CB8AC3E}">
        <p14:creationId xmlns:p14="http://schemas.microsoft.com/office/powerpoint/2010/main" val="149248912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日期占位符 3"/>
          <p:cNvSpPr>
            <a:spLocks noGrp="1"/>
          </p:cNvSpPr>
          <p:nvPr>
            <p:ph type="dt" sz="quarter" idx="10"/>
          </p:nvPr>
        </p:nvSpPr>
        <p:spPr>
          <a:noFill/>
        </p:spPr>
        <p:txBody>
          <a:bodyPr/>
          <a:lstStyle>
            <a:lvl1pPr eaLnBrk="0" hangingPunct="0">
              <a:spcBef>
                <a:spcPct val="20000"/>
              </a:spcBef>
              <a:buClr>
                <a:schemeClr val="hlink"/>
              </a:buClr>
              <a:buFont typeface="Wingdings" pitchFamily="2" charset="2"/>
              <a:buChar char="v"/>
              <a:defRPr sz="2400">
                <a:solidFill>
                  <a:schemeClr val="tx1"/>
                </a:solidFill>
                <a:latin typeface="Verdana" pitchFamily="34" charset="0"/>
              </a:defRPr>
            </a:lvl1pPr>
            <a:lvl2pPr marL="742950" indent="-285750" eaLnBrk="0" hangingPunct="0">
              <a:spcBef>
                <a:spcPct val="20000"/>
              </a:spcBef>
              <a:buClr>
                <a:schemeClr val="accent1"/>
              </a:buClr>
              <a:buFont typeface="Wingdings" pitchFamily="2" charset="2"/>
              <a:buChar char="§"/>
              <a:defRPr sz="28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r>
              <a:rPr lang="en-US" altLang="zh-CN" sz="1200" smtClean="0">
                <a:solidFill>
                  <a:schemeClr val="bg1"/>
                </a:solidFill>
                <a:latin typeface="微软雅黑" pitchFamily="34" charset="-122"/>
                <a:ea typeface="微软雅黑" pitchFamily="34" charset="-122"/>
              </a:rPr>
              <a:t>www.conac.cn</a:t>
            </a:r>
          </a:p>
        </p:txBody>
      </p:sp>
      <p:sp>
        <p:nvSpPr>
          <p:cNvPr id="22" name="Rectangle 2"/>
          <p:cNvSpPr txBox="1">
            <a:spLocks noChangeArrowheads="1"/>
          </p:cNvSpPr>
          <p:nvPr/>
        </p:nvSpPr>
        <p:spPr bwMode="white">
          <a:xfrm>
            <a:off x="201488" y="196949"/>
            <a:ext cx="87630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a:solidFill>
                  <a:schemeClr val="bg1"/>
                </a:solidFill>
                <a:latin typeface="+mj-lt"/>
                <a:ea typeface="+mj-ea"/>
                <a:cs typeface="+mj-cs"/>
              </a:defRPr>
            </a:lvl1pPr>
            <a:lvl2pPr algn="r" rtl="0" eaLnBrk="0" fontAlgn="base" hangingPunct="0">
              <a:spcBef>
                <a:spcPct val="0"/>
              </a:spcBef>
              <a:spcAft>
                <a:spcPct val="0"/>
              </a:spcAft>
              <a:defRPr sz="3200">
                <a:solidFill>
                  <a:schemeClr val="bg1"/>
                </a:solidFill>
                <a:latin typeface="Verdana" pitchFamily="34" charset="0"/>
              </a:defRPr>
            </a:lvl2pPr>
            <a:lvl3pPr algn="r" rtl="0" eaLnBrk="0" fontAlgn="base" hangingPunct="0">
              <a:spcBef>
                <a:spcPct val="0"/>
              </a:spcBef>
              <a:spcAft>
                <a:spcPct val="0"/>
              </a:spcAft>
              <a:defRPr sz="3200">
                <a:solidFill>
                  <a:schemeClr val="bg1"/>
                </a:solidFill>
                <a:latin typeface="Verdana" pitchFamily="34" charset="0"/>
              </a:defRPr>
            </a:lvl3pPr>
            <a:lvl4pPr algn="r" rtl="0" eaLnBrk="0" fontAlgn="base" hangingPunct="0">
              <a:spcBef>
                <a:spcPct val="0"/>
              </a:spcBef>
              <a:spcAft>
                <a:spcPct val="0"/>
              </a:spcAft>
              <a:defRPr sz="3200">
                <a:solidFill>
                  <a:schemeClr val="bg1"/>
                </a:solidFill>
                <a:latin typeface="Verdana" pitchFamily="34" charset="0"/>
              </a:defRPr>
            </a:lvl4pPr>
            <a:lvl5pPr algn="r" rtl="0" eaLnBrk="0" fontAlgn="base" hangingPunct="0">
              <a:spcBef>
                <a:spcPct val="0"/>
              </a:spcBef>
              <a:spcAft>
                <a:spcPct val="0"/>
              </a:spcAft>
              <a:defRPr sz="3200">
                <a:solidFill>
                  <a:schemeClr val="bg1"/>
                </a:solidFill>
                <a:latin typeface="Verdana" pitchFamily="34" charset="0"/>
              </a:defRPr>
            </a:lvl5pPr>
            <a:lvl6pPr marL="457200" algn="r" rtl="0" eaLnBrk="1" fontAlgn="base" hangingPunct="1">
              <a:spcBef>
                <a:spcPct val="0"/>
              </a:spcBef>
              <a:spcAft>
                <a:spcPct val="0"/>
              </a:spcAft>
              <a:defRPr sz="3200">
                <a:solidFill>
                  <a:schemeClr val="bg1"/>
                </a:solidFill>
                <a:latin typeface="Verdana" pitchFamily="34" charset="0"/>
              </a:defRPr>
            </a:lvl6pPr>
            <a:lvl7pPr marL="914400" algn="r" rtl="0" eaLnBrk="1" fontAlgn="base" hangingPunct="1">
              <a:spcBef>
                <a:spcPct val="0"/>
              </a:spcBef>
              <a:spcAft>
                <a:spcPct val="0"/>
              </a:spcAft>
              <a:defRPr sz="3200">
                <a:solidFill>
                  <a:schemeClr val="bg1"/>
                </a:solidFill>
                <a:latin typeface="Verdana" pitchFamily="34" charset="0"/>
              </a:defRPr>
            </a:lvl7pPr>
            <a:lvl8pPr marL="1371600" algn="r" rtl="0" eaLnBrk="1" fontAlgn="base" hangingPunct="1">
              <a:spcBef>
                <a:spcPct val="0"/>
              </a:spcBef>
              <a:spcAft>
                <a:spcPct val="0"/>
              </a:spcAft>
              <a:defRPr sz="3200">
                <a:solidFill>
                  <a:schemeClr val="bg1"/>
                </a:solidFill>
                <a:latin typeface="Verdana" pitchFamily="34" charset="0"/>
              </a:defRPr>
            </a:lvl8pPr>
            <a:lvl9pPr marL="1828800" algn="r" rtl="0" eaLnBrk="1" fontAlgn="base" hangingPunct="1">
              <a:spcBef>
                <a:spcPct val="0"/>
              </a:spcBef>
              <a:spcAft>
                <a:spcPct val="0"/>
              </a:spcAft>
              <a:defRPr sz="3200">
                <a:solidFill>
                  <a:schemeClr val="bg1"/>
                </a:solidFill>
                <a:latin typeface="Verdana" pitchFamily="34" charset="0"/>
              </a:defRPr>
            </a:lvl9pPr>
          </a:lstStyle>
          <a:p>
            <a:pPr eaLnBrk="1" hangingPunct="1"/>
            <a:r>
              <a:rPr lang="zh-CN" altLang="en-US" dirty="0">
                <a:latin typeface="微软雅黑" pitchFamily="34" charset="-122"/>
                <a:ea typeface="微软雅黑" pitchFamily="34" charset="-122"/>
              </a:rPr>
              <a:t>监督预警</a:t>
            </a:r>
            <a:r>
              <a:rPr lang="zh-CN" altLang="en-US" dirty="0" smtClean="0">
                <a:latin typeface="微软雅黑" pitchFamily="34" charset="-122"/>
                <a:ea typeface="微软雅黑" pitchFamily="34" charset="-122"/>
              </a:rPr>
              <a:t>功能</a:t>
            </a:r>
            <a:endParaRPr lang="en-US" altLang="zh-CN" dirty="0" smtClean="0">
              <a:solidFill>
                <a:schemeClr val="accent1"/>
              </a:solidFill>
              <a:latin typeface="微软雅黑" pitchFamily="34" charset="-122"/>
              <a:ea typeface="微软雅黑" pitchFamily="34" charset="-122"/>
            </a:endParaRPr>
          </a:p>
        </p:txBody>
      </p:sp>
      <p:sp>
        <p:nvSpPr>
          <p:cNvPr id="26" name="Arc 297"/>
          <p:cNvSpPr>
            <a:spLocks/>
          </p:cNvSpPr>
          <p:nvPr/>
        </p:nvSpPr>
        <p:spPr bwMode="auto">
          <a:xfrm flipH="1" flipV="1">
            <a:off x="395288" y="2166267"/>
            <a:ext cx="2374900" cy="2781300"/>
          </a:xfrm>
          <a:custGeom>
            <a:avLst/>
            <a:gdLst>
              <a:gd name="G0" fmla="+- 0 0 0"/>
              <a:gd name="G1" fmla="+- 16777 0 0"/>
              <a:gd name="G2" fmla="+- 21600 0 0"/>
              <a:gd name="T0" fmla="*/ 13605 w 21600"/>
              <a:gd name="T1" fmla="*/ 0 h 37708"/>
              <a:gd name="T2" fmla="*/ 5335 w 21600"/>
              <a:gd name="T3" fmla="*/ 37708 h 37708"/>
              <a:gd name="T4" fmla="*/ 0 w 21600"/>
              <a:gd name="T5" fmla="*/ 16777 h 37708"/>
            </a:gdLst>
            <a:ahLst/>
            <a:cxnLst>
              <a:cxn ang="0">
                <a:pos x="T0" y="T1"/>
              </a:cxn>
              <a:cxn ang="0">
                <a:pos x="T2" y="T3"/>
              </a:cxn>
              <a:cxn ang="0">
                <a:pos x="T4" y="T5"/>
              </a:cxn>
            </a:cxnLst>
            <a:rect l="0" t="0" r="r" b="b"/>
            <a:pathLst>
              <a:path w="21600" h="37708" fill="none" extrusionOk="0">
                <a:moveTo>
                  <a:pt x="13604" y="0"/>
                </a:moveTo>
                <a:cubicBezTo>
                  <a:pt x="18662" y="4101"/>
                  <a:pt x="21600" y="10265"/>
                  <a:pt x="21600" y="16777"/>
                </a:cubicBezTo>
                <a:cubicBezTo>
                  <a:pt x="21600" y="26651"/>
                  <a:pt x="14903" y="35268"/>
                  <a:pt x="5334" y="37707"/>
                </a:cubicBezTo>
              </a:path>
              <a:path w="21600" h="37708" stroke="0" extrusionOk="0">
                <a:moveTo>
                  <a:pt x="13604" y="0"/>
                </a:moveTo>
                <a:cubicBezTo>
                  <a:pt x="18662" y="4101"/>
                  <a:pt x="21600" y="10265"/>
                  <a:pt x="21600" y="16777"/>
                </a:cubicBezTo>
                <a:cubicBezTo>
                  <a:pt x="21600" y="26651"/>
                  <a:pt x="14903" y="35268"/>
                  <a:pt x="5334" y="37707"/>
                </a:cubicBezTo>
                <a:lnTo>
                  <a:pt x="0" y="16777"/>
                </a:lnTo>
                <a:close/>
              </a:path>
            </a:pathLst>
          </a:custGeom>
          <a:noFill/>
          <a:ln w="57150">
            <a:solidFill>
              <a:srgbClr val="FFCC00"/>
            </a:solidFill>
            <a:prstDash val="sysDot"/>
            <a:round/>
            <a:headEnd type="triangle" w="med" len="med"/>
            <a:tailEnd/>
          </a:ln>
          <a:effectLst>
            <a:outerShdw dist="17961" dir="2700000" algn="ctr" rotWithShape="0">
              <a:srgbClr val="000000"/>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pitchFamily="34" charset="0"/>
            </a:endParaRPr>
          </a:p>
        </p:txBody>
      </p:sp>
      <p:sp>
        <p:nvSpPr>
          <p:cNvPr id="27" name="Arc 298"/>
          <p:cNvSpPr>
            <a:spLocks/>
          </p:cNvSpPr>
          <p:nvPr/>
        </p:nvSpPr>
        <p:spPr bwMode="auto">
          <a:xfrm flipV="1">
            <a:off x="6516688" y="2094830"/>
            <a:ext cx="2197100" cy="2781300"/>
          </a:xfrm>
          <a:custGeom>
            <a:avLst/>
            <a:gdLst>
              <a:gd name="G0" fmla="+- 0 0 0"/>
              <a:gd name="G1" fmla="+- 16777 0 0"/>
              <a:gd name="G2" fmla="+- 21600 0 0"/>
              <a:gd name="T0" fmla="*/ 13605 w 21600"/>
              <a:gd name="T1" fmla="*/ 0 h 37708"/>
              <a:gd name="T2" fmla="*/ 5335 w 21600"/>
              <a:gd name="T3" fmla="*/ 37708 h 37708"/>
              <a:gd name="T4" fmla="*/ 0 w 21600"/>
              <a:gd name="T5" fmla="*/ 16777 h 37708"/>
            </a:gdLst>
            <a:ahLst/>
            <a:cxnLst>
              <a:cxn ang="0">
                <a:pos x="T0" y="T1"/>
              </a:cxn>
              <a:cxn ang="0">
                <a:pos x="T2" y="T3"/>
              </a:cxn>
              <a:cxn ang="0">
                <a:pos x="T4" y="T5"/>
              </a:cxn>
            </a:cxnLst>
            <a:rect l="0" t="0" r="r" b="b"/>
            <a:pathLst>
              <a:path w="21600" h="37708" fill="none" extrusionOk="0">
                <a:moveTo>
                  <a:pt x="13604" y="0"/>
                </a:moveTo>
                <a:cubicBezTo>
                  <a:pt x="18662" y="4101"/>
                  <a:pt x="21600" y="10265"/>
                  <a:pt x="21600" y="16777"/>
                </a:cubicBezTo>
                <a:cubicBezTo>
                  <a:pt x="21600" y="26651"/>
                  <a:pt x="14903" y="35268"/>
                  <a:pt x="5334" y="37707"/>
                </a:cubicBezTo>
              </a:path>
              <a:path w="21600" h="37708" stroke="0" extrusionOk="0">
                <a:moveTo>
                  <a:pt x="13604" y="0"/>
                </a:moveTo>
                <a:cubicBezTo>
                  <a:pt x="18662" y="4101"/>
                  <a:pt x="21600" y="10265"/>
                  <a:pt x="21600" y="16777"/>
                </a:cubicBezTo>
                <a:cubicBezTo>
                  <a:pt x="21600" y="26651"/>
                  <a:pt x="14903" y="35268"/>
                  <a:pt x="5334" y="37707"/>
                </a:cubicBezTo>
                <a:lnTo>
                  <a:pt x="0" y="16777"/>
                </a:lnTo>
                <a:close/>
              </a:path>
            </a:pathLst>
          </a:custGeom>
          <a:noFill/>
          <a:ln w="57150">
            <a:solidFill>
              <a:srgbClr val="FFCC00"/>
            </a:solidFill>
            <a:prstDash val="sysDot"/>
            <a:round/>
            <a:headEnd type="triangle" w="med" len="med"/>
            <a:tailEnd/>
          </a:ln>
          <a:effectLst>
            <a:outerShdw dist="17961" dir="2700000" algn="ctr" rotWithShape="0">
              <a:srgbClr val="000000"/>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pitchFamily="34" charset="0"/>
            </a:endParaRPr>
          </a:p>
        </p:txBody>
      </p:sp>
      <p:sp>
        <p:nvSpPr>
          <p:cNvPr id="28" name="AutoShape 299"/>
          <p:cNvSpPr>
            <a:spLocks noChangeArrowheads="1"/>
          </p:cNvSpPr>
          <p:nvPr/>
        </p:nvSpPr>
        <p:spPr bwMode="auto">
          <a:xfrm flipV="1">
            <a:off x="1016000" y="2652042"/>
            <a:ext cx="7200900" cy="215900"/>
          </a:xfrm>
          <a:custGeom>
            <a:avLst/>
            <a:gdLst>
              <a:gd name="T0" fmla="*/ 2147483647 w 21600"/>
              <a:gd name="T1" fmla="*/ 1079000 h 21600"/>
              <a:gd name="T2" fmla="*/ 1200299918 w 21600"/>
              <a:gd name="T3" fmla="*/ 2158000 h 21600"/>
              <a:gd name="T4" fmla="*/ 112917114 w 21600"/>
              <a:gd name="T5" fmla="*/ 1079000 h 21600"/>
              <a:gd name="T6" fmla="*/ 1200299918 w 21600"/>
              <a:gd name="T7" fmla="*/ 0 h 21600"/>
              <a:gd name="T8" fmla="*/ 0 60000 65536"/>
              <a:gd name="T9" fmla="*/ 0 60000 65536"/>
              <a:gd name="T10" fmla="*/ 0 60000 65536"/>
              <a:gd name="T11" fmla="*/ 0 60000 65536"/>
              <a:gd name="T12" fmla="*/ 2816 w 21600"/>
              <a:gd name="T13" fmla="*/ 2816 h 21600"/>
              <a:gd name="T14" fmla="*/ 18784 w 21600"/>
              <a:gd name="T15" fmla="*/ 18784 h 21600"/>
            </a:gdLst>
            <a:ahLst/>
            <a:cxnLst>
              <a:cxn ang="T8">
                <a:pos x="T0" y="T1"/>
              </a:cxn>
              <a:cxn ang="T9">
                <a:pos x="T2" y="T3"/>
              </a:cxn>
              <a:cxn ang="T10">
                <a:pos x="T4" y="T5"/>
              </a:cxn>
              <a:cxn ang="T11">
                <a:pos x="T6" y="T7"/>
              </a:cxn>
            </a:cxnLst>
            <a:rect l="T12" t="T13" r="T14" b="T15"/>
            <a:pathLst>
              <a:path w="21600" h="21600">
                <a:moveTo>
                  <a:pt x="0" y="0"/>
                </a:moveTo>
                <a:lnTo>
                  <a:pt x="2032" y="21600"/>
                </a:lnTo>
                <a:lnTo>
                  <a:pt x="19568" y="21600"/>
                </a:lnTo>
                <a:lnTo>
                  <a:pt x="21600" y="0"/>
                </a:lnTo>
                <a:close/>
              </a:path>
            </a:pathLst>
          </a:custGeom>
          <a:gradFill rotWithShape="1">
            <a:gsLst>
              <a:gs pos="0">
                <a:srgbClr val="005CE4">
                  <a:alpha val="0"/>
                </a:srgbClr>
              </a:gs>
              <a:gs pos="100000">
                <a:srgbClr val="000000">
                  <a:alpha val="60001"/>
                </a:srgbClr>
              </a:gs>
            </a:gsLst>
            <a:lin ang="5400000" scaled="1"/>
          </a:gradFill>
          <a:ln w="9525">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pitchFamily="34" charset="0"/>
            </a:endParaRPr>
          </a:p>
        </p:txBody>
      </p:sp>
      <p:sp>
        <p:nvSpPr>
          <p:cNvPr id="29" name="AutoShape 300"/>
          <p:cNvSpPr>
            <a:spLocks noChangeArrowheads="1"/>
          </p:cNvSpPr>
          <p:nvPr/>
        </p:nvSpPr>
        <p:spPr bwMode="auto">
          <a:xfrm rot="10800000" flipV="1">
            <a:off x="1060450" y="2607592"/>
            <a:ext cx="7119938" cy="66675"/>
          </a:xfrm>
          <a:custGeom>
            <a:avLst/>
            <a:gdLst>
              <a:gd name="T0" fmla="*/ 2147483647 w 21600"/>
              <a:gd name="T1" fmla="*/ 102908 h 21600"/>
              <a:gd name="T2" fmla="*/ 1173460620 w 21600"/>
              <a:gd name="T3" fmla="*/ 205813 h 21600"/>
              <a:gd name="T4" fmla="*/ 120497037 w 21600"/>
              <a:gd name="T5" fmla="*/ 102908 h 21600"/>
              <a:gd name="T6" fmla="*/ 1173460620 w 21600"/>
              <a:gd name="T7" fmla="*/ 0 h 21600"/>
              <a:gd name="T8" fmla="*/ 0 60000 65536"/>
              <a:gd name="T9" fmla="*/ 0 60000 65536"/>
              <a:gd name="T10" fmla="*/ 0 60000 65536"/>
              <a:gd name="T11" fmla="*/ 0 60000 65536"/>
              <a:gd name="T12" fmla="*/ 2909 w 21600"/>
              <a:gd name="T13" fmla="*/ 2909 h 21600"/>
              <a:gd name="T14" fmla="*/ 18691 w 21600"/>
              <a:gd name="T15" fmla="*/ 18691 h 21600"/>
            </a:gdLst>
            <a:ahLst/>
            <a:cxnLst>
              <a:cxn ang="T8">
                <a:pos x="T0" y="T1"/>
              </a:cxn>
              <a:cxn ang="T9">
                <a:pos x="T2" y="T3"/>
              </a:cxn>
              <a:cxn ang="T10">
                <a:pos x="T4" y="T5"/>
              </a:cxn>
              <a:cxn ang="T11">
                <a:pos x="T6" y="T7"/>
              </a:cxn>
            </a:cxnLst>
            <a:rect l="T12" t="T13" r="T14" b="T15"/>
            <a:pathLst>
              <a:path w="21600" h="21600">
                <a:moveTo>
                  <a:pt x="0" y="0"/>
                </a:moveTo>
                <a:lnTo>
                  <a:pt x="2218" y="21600"/>
                </a:lnTo>
                <a:lnTo>
                  <a:pt x="19382" y="21600"/>
                </a:lnTo>
                <a:lnTo>
                  <a:pt x="21600" y="0"/>
                </a:lnTo>
                <a:close/>
              </a:path>
            </a:pathLst>
          </a:custGeom>
          <a:solidFill>
            <a:srgbClr val="004240"/>
          </a:solidFill>
          <a:ln w="12700">
            <a:noFill/>
            <a:miter lim="800000"/>
            <a:headEnd/>
            <a:tailEnd/>
          </a:ln>
        </p:spPr>
        <p:txBody>
          <a:bodyPr wrap="none" anchor="ctr"/>
          <a:lstStyle/>
          <a:p>
            <a:endParaRPr lang="zh-CN" altLang="en-US">
              <a:solidFill>
                <a:srgbClr val="000000"/>
              </a:solidFill>
              <a:latin typeface="Arial" pitchFamily="34" charset="0"/>
            </a:endParaRPr>
          </a:p>
        </p:txBody>
      </p:sp>
      <p:sp>
        <p:nvSpPr>
          <p:cNvPr id="30" name="AutoShape 301"/>
          <p:cNvSpPr>
            <a:spLocks noChangeArrowheads="1"/>
          </p:cNvSpPr>
          <p:nvPr/>
        </p:nvSpPr>
        <p:spPr bwMode="auto">
          <a:xfrm rot="10800000">
            <a:off x="1060450" y="1729705"/>
            <a:ext cx="7119938" cy="876300"/>
          </a:xfrm>
          <a:custGeom>
            <a:avLst/>
            <a:gdLst>
              <a:gd name="T0" fmla="*/ 2147483647 w 21600"/>
              <a:gd name="T1" fmla="*/ 17775501 h 21600"/>
              <a:gd name="T2" fmla="*/ 1173460620 w 21600"/>
              <a:gd name="T3" fmla="*/ 35551001 h 21600"/>
              <a:gd name="T4" fmla="*/ 51284652 w 21600"/>
              <a:gd name="T5" fmla="*/ 17775501 h 21600"/>
              <a:gd name="T6" fmla="*/ 1173460620 w 21600"/>
              <a:gd name="T7" fmla="*/ 0 h 21600"/>
              <a:gd name="T8" fmla="*/ 0 60000 65536"/>
              <a:gd name="T9" fmla="*/ 0 60000 65536"/>
              <a:gd name="T10" fmla="*/ 0 60000 65536"/>
              <a:gd name="T11" fmla="*/ 0 60000 65536"/>
              <a:gd name="T12" fmla="*/ 2272 w 21600"/>
              <a:gd name="T13" fmla="*/ 2272 h 21600"/>
              <a:gd name="T14" fmla="*/ 19328 w 21600"/>
              <a:gd name="T15" fmla="*/ 19328 h 21600"/>
            </a:gdLst>
            <a:ahLst/>
            <a:cxnLst>
              <a:cxn ang="T8">
                <a:pos x="T0" y="T1"/>
              </a:cxn>
              <a:cxn ang="T9">
                <a:pos x="T2" y="T3"/>
              </a:cxn>
              <a:cxn ang="T10">
                <a:pos x="T4" y="T5"/>
              </a:cxn>
              <a:cxn ang="T11">
                <a:pos x="T6" y="T7"/>
              </a:cxn>
            </a:cxnLst>
            <a:rect l="T12" t="T13" r="T14" b="T15"/>
            <a:pathLst>
              <a:path w="21600" h="21600">
                <a:moveTo>
                  <a:pt x="0" y="0"/>
                </a:moveTo>
                <a:lnTo>
                  <a:pt x="943" y="21600"/>
                </a:lnTo>
                <a:lnTo>
                  <a:pt x="20657" y="21600"/>
                </a:lnTo>
                <a:lnTo>
                  <a:pt x="21600" y="0"/>
                </a:lnTo>
                <a:close/>
              </a:path>
            </a:pathLst>
          </a:custGeom>
          <a:gradFill rotWithShape="1">
            <a:gsLst>
              <a:gs pos="0">
                <a:srgbClr val="3366CC"/>
              </a:gs>
              <a:gs pos="100000">
                <a:srgbClr val="004240"/>
              </a:gs>
            </a:gsLst>
            <a:path path="rect">
              <a:fillToRect l="100000" t="100000"/>
            </a:path>
          </a:gradFill>
          <a:ln w="12700">
            <a:solidFill>
              <a:srgbClr val="002A29"/>
            </a:solidFill>
            <a:miter lim="800000"/>
            <a:headEnd/>
            <a:tailEnd/>
          </a:ln>
        </p:spPr>
        <p:txBody>
          <a:bodyPr wrap="none" anchor="ctr"/>
          <a:lstStyle/>
          <a:p>
            <a:endParaRPr lang="zh-CN" altLang="en-US">
              <a:solidFill>
                <a:srgbClr val="000000"/>
              </a:solidFill>
              <a:latin typeface="Arial" pitchFamily="34" charset="0"/>
            </a:endParaRPr>
          </a:p>
        </p:txBody>
      </p:sp>
      <p:sp>
        <p:nvSpPr>
          <p:cNvPr id="31" name="Rectangle 302"/>
          <p:cNvSpPr>
            <a:spLocks noChangeArrowheads="1"/>
          </p:cNvSpPr>
          <p:nvPr/>
        </p:nvSpPr>
        <p:spPr bwMode="auto">
          <a:xfrm>
            <a:off x="3779912" y="1889386"/>
            <a:ext cx="1832553" cy="584775"/>
          </a:xfrm>
          <a:prstGeom prst="rect">
            <a:avLst/>
          </a:prstGeom>
          <a:noFill/>
          <a:ln w="9525">
            <a:noFill/>
            <a:miter lim="800000"/>
            <a:headEnd/>
            <a:tailEnd/>
          </a:ln>
          <a:effectLst>
            <a:outerShdw dist="35921" dir="2700000" algn="ctr" rotWithShape="0">
              <a:srgbClr val="000000"/>
            </a:outerShdw>
          </a:effec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sz="3200" b="1" kern="0" dirty="0" smtClean="0">
                <a:solidFill>
                  <a:srgbClr val="FFFFFF"/>
                </a:solidFill>
              </a:rPr>
              <a:t>监督</a:t>
            </a:r>
            <a:r>
              <a:rPr lang="zh-CN" altLang="en-US" sz="3200" b="1" kern="0" dirty="0">
                <a:solidFill>
                  <a:srgbClr val="FFFFFF"/>
                </a:solidFill>
              </a:rPr>
              <a:t>预警</a:t>
            </a:r>
            <a:endParaRPr lang="en-US" altLang="ko-KR" sz="3200" b="1" kern="0" dirty="0">
              <a:solidFill>
                <a:srgbClr val="FFFFFF"/>
              </a:solidFill>
            </a:endParaRPr>
          </a:p>
        </p:txBody>
      </p:sp>
      <p:pic>
        <p:nvPicPr>
          <p:cNvPr id="32" name="Picture 303" descr="bullet"/>
          <p:cNvPicPr>
            <a:picLocks noChangeAspect="1" noChangeArrowheads="1"/>
          </p:cNvPicPr>
          <p:nvPr/>
        </p:nvPicPr>
        <p:blipFill>
          <a:blip r:embed="rId3"/>
          <a:srcRect/>
          <a:stretch>
            <a:fillRect/>
          </a:stretch>
        </p:blipFill>
        <p:spPr bwMode="auto">
          <a:xfrm>
            <a:off x="3467174" y="2011855"/>
            <a:ext cx="312738" cy="312737"/>
          </a:xfrm>
          <a:prstGeom prst="rect">
            <a:avLst/>
          </a:prstGeom>
          <a:noFill/>
          <a:ln w="9525">
            <a:noFill/>
            <a:miter lim="800000"/>
            <a:headEnd/>
            <a:tailEnd/>
          </a:ln>
        </p:spPr>
      </p:pic>
      <p:sp>
        <p:nvSpPr>
          <p:cNvPr id="33" name="AutoShape 304"/>
          <p:cNvSpPr>
            <a:spLocks noChangeArrowheads="1"/>
          </p:cNvSpPr>
          <p:nvPr/>
        </p:nvSpPr>
        <p:spPr bwMode="auto">
          <a:xfrm rot="10800000">
            <a:off x="1312863" y="1758280"/>
            <a:ext cx="6624637" cy="215900"/>
          </a:xfrm>
          <a:custGeom>
            <a:avLst/>
            <a:gdLst>
              <a:gd name="T0" fmla="*/ 2020274945 w 21600"/>
              <a:gd name="T1" fmla="*/ 1079000 h 21600"/>
              <a:gd name="T2" fmla="*/ 1015875142 w 21600"/>
              <a:gd name="T3" fmla="*/ 2158000 h 21600"/>
              <a:gd name="T4" fmla="*/ 11475651 w 21600"/>
              <a:gd name="T5" fmla="*/ 1079000 h 21600"/>
              <a:gd name="T6" fmla="*/ 1015875142 w 21600"/>
              <a:gd name="T7" fmla="*/ 0 h 21600"/>
              <a:gd name="T8" fmla="*/ 0 60000 65536"/>
              <a:gd name="T9" fmla="*/ 0 60000 65536"/>
              <a:gd name="T10" fmla="*/ 0 60000 65536"/>
              <a:gd name="T11" fmla="*/ 0 60000 65536"/>
              <a:gd name="T12" fmla="*/ 1922 w 21600"/>
              <a:gd name="T13" fmla="*/ 1922 h 21600"/>
              <a:gd name="T14" fmla="*/ 19678 w 21600"/>
              <a:gd name="T15" fmla="*/ 19678 h 21600"/>
            </a:gdLst>
            <a:ahLst/>
            <a:cxnLst>
              <a:cxn ang="T8">
                <a:pos x="T0" y="T1"/>
              </a:cxn>
              <a:cxn ang="T9">
                <a:pos x="T2" y="T3"/>
              </a:cxn>
              <a:cxn ang="T10">
                <a:pos x="T4" y="T5"/>
              </a:cxn>
              <a:cxn ang="T11">
                <a:pos x="T6" y="T7"/>
              </a:cxn>
            </a:cxnLst>
            <a:rect l="T12" t="T13" r="T14" b="T15"/>
            <a:pathLst>
              <a:path w="21600" h="21600">
                <a:moveTo>
                  <a:pt x="0" y="0"/>
                </a:moveTo>
                <a:lnTo>
                  <a:pt x="243" y="21600"/>
                </a:lnTo>
                <a:lnTo>
                  <a:pt x="21357" y="21600"/>
                </a:lnTo>
                <a:lnTo>
                  <a:pt x="21600" y="0"/>
                </a:lnTo>
                <a:close/>
              </a:path>
            </a:pathLst>
          </a:custGeom>
          <a:gradFill rotWithShape="1">
            <a:gsLst>
              <a:gs pos="0">
                <a:srgbClr val="004240">
                  <a:alpha val="0"/>
                </a:srgbClr>
              </a:gs>
              <a:gs pos="100000">
                <a:srgbClr val="FFFFFF">
                  <a:alpha val="39998"/>
                </a:srgbClr>
              </a:gs>
            </a:gsLst>
            <a:lin ang="5400000" scaled="1"/>
          </a:gradFill>
          <a:ln w="12700">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pitchFamily="34" charset="0"/>
            </a:endParaRPr>
          </a:p>
        </p:txBody>
      </p:sp>
      <p:sp>
        <p:nvSpPr>
          <p:cNvPr id="34" name="AutoShape 305"/>
          <p:cNvSpPr>
            <a:spLocks noChangeArrowheads="1"/>
          </p:cNvSpPr>
          <p:nvPr/>
        </p:nvSpPr>
        <p:spPr bwMode="auto">
          <a:xfrm flipV="1">
            <a:off x="1531938" y="5785767"/>
            <a:ext cx="2781300" cy="163513"/>
          </a:xfrm>
          <a:custGeom>
            <a:avLst/>
            <a:gdLst>
              <a:gd name="T0" fmla="*/ 341285602 w 21600"/>
              <a:gd name="T1" fmla="*/ 618904 h 21600"/>
              <a:gd name="T2" fmla="*/ 179065502 w 21600"/>
              <a:gd name="T3" fmla="*/ 1237801 h 21600"/>
              <a:gd name="T4" fmla="*/ 16845405 w 21600"/>
              <a:gd name="T5" fmla="*/ 618904 h 21600"/>
              <a:gd name="T6" fmla="*/ 179065502 w 21600"/>
              <a:gd name="T7" fmla="*/ 0 h 21600"/>
              <a:gd name="T8" fmla="*/ 0 60000 65536"/>
              <a:gd name="T9" fmla="*/ 0 60000 65536"/>
              <a:gd name="T10" fmla="*/ 0 60000 65536"/>
              <a:gd name="T11" fmla="*/ 0 60000 65536"/>
              <a:gd name="T12" fmla="*/ 2816 w 21600"/>
              <a:gd name="T13" fmla="*/ 2816 h 21600"/>
              <a:gd name="T14" fmla="*/ 18784 w 21600"/>
              <a:gd name="T15" fmla="*/ 18784 h 21600"/>
            </a:gdLst>
            <a:ahLst/>
            <a:cxnLst>
              <a:cxn ang="T8">
                <a:pos x="T0" y="T1"/>
              </a:cxn>
              <a:cxn ang="T9">
                <a:pos x="T2" y="T3"/>
              </a:cxn>
              <a:cxn ang="T10">
                <a:pos x="T4" y="T5"/>
              </a:cxn>
              <a:cxn ang="T11">
                <a:pos x="T6" y="T7"/>
              </a:cxn>
            </a:cxnLst>
            <a:rect l="T12" t="T13" r="T14" b="T15"/>
            <a:pathLst>
              <a:path w="21600" h="21600">
                <a:moveTo>
                  <a:pt x="0" y="0"/>
                </a:moveTo>
                <a:lnTo>
                  <a:pt x="2032" y="21600"/>
                </a:lnTo>
                <a:lnTo>
                  <a:pt x="19568" y="21600"/>
                </a:lnTo>
                <a:lnTo>
                  <a:pt x="21600" y="0"/>
                </a:lnTo>
                <a:close/>
              </a:path>
            </a:pathLst>
          </a:custGeom>
          <a:gradFill rotWithShape="1">
            <a:gsLst>
              <a:gs pos="0">
                <a:srgbClr val="005CE4">
                  <a:alpha val="0"/>
                </a:srgbClr>
              </a:gs>
              <a:gs pos="100000">
                <a:srgbClr val="000000">
                  <a:alpha val="60001"/>
                </a:srgbClr>
              </a:gs>
            </a:gsLst>
            <a:lin ang="5400000" scaled="1"/>
          </a:gradFill>
          <a:ln w="9525">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pitchFamily="34" charset="0"/>
            </a:endParaRPr>
          </a:p>
        </p:txBody>
      </p:sp>
      <p:sp>
        <p:nvSpPr>
          <p:cNvPr id="35" name="AutoShape 306"/>
          <p:cNvSpPr>
            <a:spLocks noChangeArrowheads="1"/>
          </p:cNvSpPr>
          <p:nvPr/>
        </p:nvSpPr>
        <p:spPr bwMode="auto">
          <a:xfrm rot="10800000" flipV="1">
            <a:off x="1549400" y="5655592"/>
            <a:ext cx="2749550" cy="138113"/>
          </a:xfrm>
          <a:custGeom>
            <a:avLst/>
            <a:gdLst>
              <a:gd name="T0" fmla="*/ 332031083 w 21600"/>
              <a:gd name="T1" fmla="*/ 441559 h 21600"/>
              <a:gd name="T2" fmla="*/ 175000584 w 21600"/>
              <a:gd name="T3" fmla="*/ 883111 h 21600"/>
              <a:gd name="T4" fmla="*/ 17969966 w 21600"/>
              <a:gd name="T5" fmla="*/ 441559 h 21600"/>
              <a:gd name="T6" fmla="*/ 175000584 w 21600"/>
              <a:gd name="T7" fmla="*/ 0 h 21600"/>
              <a:gd name="T8" fmla="*/ 0 60000 65536"/>
              <a:gd name="T9" fmla="*/ 0 60000 65536"/>
              <a:gd name="T10" fmla="*/ 0 60000 65536"/>
              <a:gd name="T11" fmla="*/ 0 60000 65536"/>
              <a:gd name="T12" fmla="*/ 2909 w 21600"/>
              <a:gd name="T13" fmla="*/ 2909 h 21600"/>
              <a:gd name="T14" fmla="*/ 18691 w 21600"/>
              <a:gd name="T15" fmla="*/ 18691 h 21600"/>
            </a:gdLst>
            <a:ahLst/>
            <a:cxnLst>
              <a:cxn ang="T8">
                <a:pos x="T0" y="T1"/>
              </a:cxn>
              <a:cxn ang="T9">
                <a:pos x="T2" y="T3"/>
              </a:cxn>
              <a:cxn ang="T10">
                <a:pos x="T4" y="T5"/>
              </a:cxn>
              <a:cxn ang="T11">
                <a:pos x="T6" y="T7"/>
              </a:cxn>
            </a:cxnLst>
            <a:rect l="T12" t="T13" r="T14" b="T15"/>
            <a:pathLst>
              <a:path w="21600" h="21600">
                <a:moveTo>
                  <a:pt x="0" y="0"/>
                </a:moveTo>
                <a:lnTo>
                  <a:pt x="2218" y="21600"/>
                </a:lnTo>
                <a:lnTo>
                  <a:pt x="19382" y="21600"/>
                </a:lnTo>
                <a:lnTo>
                  <a:pt x="21600" y="0"/>
                </a:lnTo>
                <a:close/>
              </a:path>
            </a:pathLst>
          </a:custGeom>
          <a:solidFill>
            <a:srgbClr val="11030D"/>
          </a:solidFill>
          <a:ln w="12700">
            <a:noFill/>
            <a:miter lim="800000"/>
            <a:headEnd/>
            <a:tailEnd/>
          </a:ln>
        </p:spPr>
        <p:txBody>
          <a:bodyPr wrap="none" anchor="ctr"/>
          <a:lstStyle/>
          <a:p>
            <a:endParaRPr lang="zh-CN" altLang="en-US">
              <a:solidFill>
                <a:srgbClr val="000000"/>
              </a:solidFill>
              <a:latin typeface="Arial" pitchFamily="34" charset="0"/>
            </a:endParaRPr>
          </a:p>
        </p:txBody>
      </p:sp>
      <p:sp>
        <p:nvSpPr>
          <p:cNvPr id="36" name="AutoShape 307"/>
          <p:cNvSpPr>
            <a:spLocks noChangeArrowheads="1"/>
          </p:cNvSpPr>
          <p:nvPr/>
        </p:nvSpPr>
        <p:spPr bwMode="auto">
          <a:xfrm rot="10800000">
            <a:off x="1549400" y="3673375"/>
            <a:ext cx="2749550" cy="1979042"/>
          </a:xfrm>
          <a:custGeom>
            <a:avLst/>
            <a:gdLst>
              <a:gd name="T0" fmla="*/ 342352839 w 21600"/>
              <a:gd name="T1" fmla="*/ 77553660 h 21600"/>
              <a:gd name="T2" fmla="*/ 175000584 w 21600"/>
              <a:gd name="T3" fmla="*/ 155107235 h 21600"/>
              <a:gd name="T4" fmla="*/ 7648204 w 21600"/>
              <a:gd name="T5" fmla="*/ 77553660 h 21600"/>
              <a:gd name="T6" fmla="*/ 175000584 w 21600"/>
              <a:gd name="T7" fmla="*/ 0 h 21600"/>
              <a:gd name="T8" fmla="*/ 0 60000 65536"/>
              <a:gd name="T9" fmla="*/ 0 60000 65536"/>
              <a:gd name="T10" fmla="*/ 0 60000 65536"/>
              <a:gd name="T11" fmla="*/ 0 60000 65536"/>
              <a:gd name="T12" fmla="*/ 2272 w 21600"/>
              <a:gd name="T13" fmla="*/ 2272 h 21600"/>
              <a:gd name="T14" fmla="*/ 19328 w 21600"/>
              <a:gd name="T15" fmla="*/ 19328 h 21600"/>
            </a:gdLst>
            <a:ahLst/>
            <a:cxnLst>
              <a:cxn ang="T8">
                <a:pos x="T0" y="T1"/>
              </a:cxn>
              <a:cxn ang="T9">
                <a:pos x="T2" y="T3"/>
              </a:cxn>
              <a:cxn ang="T10">
                <a:pos x="T4" y="T5"/>
              </a:cxn>
              <a:cxn ang="T11">
                <a:pos x="T6" y="T7"/>
              </a:cxn>
            </a:cxnLst>
            <a:rect l="T12" t="T13" r="T14" b="T15"/>
            <a:pathLst>
              <a:path w="21600" h="21600">
                <a:moveTo>
                  <a:pt x="0" y="0"/>
                </a:moveTo>
                <a:lnTo>
                  <a:pt x="943" y="21600"/>
                </a:lnTo>
                <a:lnTo>
                  <a:pt x="20657" y="21600"/>
                </a:lnTo>
                <a:lnTo>
                  <a:pt x="21600" y="0"/>
                </a:lnTo>
                <a:close/>
              </a:path>
            </a:pathLst>
          </a:custGeom>
          <a:gradFill rotWithShape="1">
            <a:gsLst>
              <a:gs pos="0">
                <a:srgbClr val="41206E"/>
              </a:gs>
              <a:gs pos="100000">
                <a:srgbClr val="003366"/>
              </a:gs>
            </a:gsLst>
            <a:path path="rect">
              <a:fillToRect l="100000" t="100000"/>
            </a:path>
          </a:gradFill>
          <a:ln w="12700">
            <a:solidFill>
              <a:srgbClr val="002A29"/>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pitchFamily="34" charset="0"/>
            </a:endParaRPr>
          </a:p>
        </p:txBody>
      </p:sp>
      <p:sp>
        <p:nvSpPr>
          <p:cNvPr id="37" name="AutoShape 308"/>
          <p:cNvSpPr>
            <a:spLocks noChangeArrowheads="1"/>
          </p:cNvSpPr>
          <p:nvPr/>
        </p:nvSpPr>
        <p:spPr bwMode="auto">
          <a:xfrm rot="10800000">
            <a:off x="1665287" y="3673375"/>
            <a:ext cx="2511425" cy="621730"/>
          </a:xfrm>
          <a:custGeom>
            <a:avLst/>
            <a:gdLst>
              <a:gd name="T0" fmla="*/ 290893951 w 21600"/>
              <a:gd name="T1" fmla="*/ 4705225 h 21600"/>
              <a:gd name="T2" fmla="*/ 146001349 w 21600"/>
              <a:gd name="T3" fmla="*/ 9410449 h 21600"/>
              <a:gd name="T4" fmla="*/ 1108515 w 21600"/>
              <a:gd name="T5" fmla="*/ 4705225 h 21600"/>
              <a:gd name="T6" fmla="*/ 146001349 w 21600"/>
              <a:gd name="T7" fmla="*/ 0 h 21600"/>
              <a:gd name="T8" fmla="*/ 0 60000 65536"/>
              <a:gd name="T9" fmla="*/ 0 60000 65536"/>
              <a:gd name="T10" fmla="*/ 0 60000 65536"/>
              <a:gd name="T11" fmla="*/ 0 60000 65536"/>
              <a:gd name="T12" fmla="*/ 1882 w 21600"/>
              <a:gd name="T13" fmla="*/ 1882 h 21600"/>
              <a:gd name="T14" fmla="*/ 19718 w 21600"/>
              <a:gd name="T15" fmla="*/ 19718 h 21600"/>
            </a:gdLst>
            <a:ahLst/>
            <a:cxnLst>
              <a:cxn ang="T8">
                <a:pos x="T0" y="T1"/>
              </a:cxn>
              <a:cxn ang="T9">
                <a:pos x="T2" y="T3"/>
              </a:cxn>
              <a:cxn ang="T10">
                <a:pos x="T4" y="T5"/>
              </a:cxn>
              <a:cxn ang="T11">
                <a:pos x="T6" y="T7"/>
              </a:cxn>
            </a:cxnLst>
            <a:rect l="T12" t="T13" r="T14" b="T15"/>
            <a:pathLst>
              <a:path w="21600" h="21600">
                <a:moveTo>
                  <a:pt x="0" y="0"/>
                </a:moveTo>
                <a:lnTo>
                  <a:pt x="163" y="21600"/>
                </a:lnTo>
                <a:lnTo>
                  <a:pt x="21437" y="21600"/>
                </a:lnTo>
                <a:lnTo>
                  <a:pt x="21600" y="0"/>
                </a:lnTo>
                <a:close/>
              </a:path>
            </a:pathLst>
          </a:custGeom>
          <a:gradFill rotWithShape="1">
            <a:gsLst>
              <a:gs pos="0">
                <a:srgbClr val="004240">
                  <a:alpha val="0"/>
                </a:srgbClr>
              </a:gs>
              <a:gs pos="100000">
                <a:srgbClr val="FFFFFF">
                  <a:alpha val="39998"/>
                </a:srgbClr>
              </a:gs>
            </a:gsLst>
            <a:lin ang="5400000" scaled="1"/>
          </a:gradFill>
          <a:ln w="12700">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pitchFamily="34" charset="0"/>
            </a:endParaRPr>
          </a:p>
        </p:txBody>
      </p:sp>
      <p:sp>
        <p:nvSpPr>
          <p:cNvPr id="38" name="AutoShape 309"/>
          <p:cNvSpPr>
            <a:spLocks noChangeArrowheads="1"/>
          </p:cNvSpPr>
          <p:nvPr/>
        </p:nvSpPr>
        <p:spPr bwMode="auto">
          <a:xfrm flipV="1">
            <a:off x="4887913" y="5785767"/>
            <a:ext cx="2781300" cy="163513"/>
          </a:xfrm>
          <a:custGeom>
            <a:avLst/>
            <a:gdLst>
              <a:gd name="T0" fmla="*/ 341285602 w 21600"/>
              <a:gd name="T1" fmla="*/ 618904 h 21600"/>
              <a:gd name="T2" fmla="*/ 179065502 w 21600"/>
              <a:gd name="T3" fmla="*/ 1237801 h 21600"/>
              <a:gd name="T4" fmla="*/ 16845405 w 21600"/>
              <a:gd name="T5" fmla="*/ 618904 h 21600"/>
              <a:gd name="T6" fmla="*/ 179065502 w 21600"/>
              <a:gd name="T7" fmla="*/ 0 h 21600"/>
              <a:gd name="T8" fmla="*/ 0 60000 65536"/>
              <a:gd name="T9" fmla="*/ 0 60000 65536"/>
              <a:gd name="T10" fmla="*/ 0 60000 65536"/>
              <a:gd name="T11" fmla="*/ 0 60000 65536"/>
              <a:gd name="T12" fmla="*/ 2816 w 21600"/>
              <a:gd name="T13" fmla="*/ 2816 h 21600"/>
              <a:gd name="T14" fmla="*/ 18784 w 21600"/>
              <a:gd name="T15" fmla="*/ 18784 h 21600"/>
            </a:gdLst>
            <a:ahLst/>
            <a:cxnLst>
              <a:cxn ang="T8">
                <a:pos x="T0" y="T1"/>
              </a:cxn>
              <a:cxn ang="T9">
                <a:pos x="T2" y="T3"/>
              </a:cxn>
              <a:cxn ang="T10">
                <a:pos x="T4" y="T5"/>
              </a:cxn>
              <a:cxn ang="T11">
                <a:pos x="T6" y="T7"/>
              </a:cxn>
            </a:cxnLst>
            <a:rect l="T12" t="T13" r="T14" b="T15"/>
            <a:pathLst>
              <a:path w="21600" h="21600">
                <a:moveTo>
                  <a:pt x="0" y="0"/>
                </a:moveTo>
                <a:lnTo>
                  <a:pt x="2032" y="21600"/>
                </a:lnTo>
                <a:lnTo>
                  <a:pt x="19568" y="21600"/>
                </a:lnTo>
                <a:lnTo>
                  <a:pt x="21600" y="0"/>
                </a:lnTo>
                <a:close/>
              </a:path>
            </a:pathLst>
          </a:custGeom>
          <a:gradFill rotWithShape="1">
            <a:gsLst>
              <a:gs pos="0">
                <a:srgbClr val="005CE4">
                  <a:alpha val="0"/>
                </a:srgbClr>
              </a:gs>
              <a:gs pos="100000">
                <a:srgbClr val="000000">
                  <a:alpha val="60001"/>
                </a:srgbClr>
              </a:gs>
            </a:gsLst>
            <a:lin ang="5400000" scaled="1"/>
          </a:gradFill>
          <a:ln w="9525">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pitchFamily="34" charset="0"/>
            </a:endParaRPr>
          </a:p>
        </p:txBody>
      </p:sp>
      <p:sp>
        <p:nvSpPr>
          <p:cNvPr id="39" name="AutoShape 310"/>
          <p:cNvSpPr>
            <a:spLocks noChangeArrowheads="1"/>
          </p:cNvSpPr>
          <p:nvPr/>
        </p:nvSpPr>
        <p:spPr bwMode="auto">
          <a:xfrm rot="10800000" flipV="1">
            <a:off x="4905375" y="5655592"/>
            <a:ext cx="2749550" cy="138113"/>
          </a:xfrm>
          <a:custGeom>
            <a:avLst/>
            <a:gdLst>
              <a:gd name="T0" fmla="*/ 332031083 w 21600"/>
              <a:gd name="T1" fmla="*/ 441559 h 21600"/>
              <a:gd name="T2" fmla="*/ 175000584 w 21600"/>
              <a:gd name="T3" fmla="*/ 883111 h 21600"/>
              <a:gd name="T4" fmla="*/ 17969966 w 21600"/>
              <a:gd name="T5" fmla="*/ 441559 h 21600"/>
              <a:gd name="T6" fmla="*/ 175000584 w 21600"/>
              <a:gd name="T7" fmla="*/ 0 h 21600"/>
              <a:gd name="T8" fmla="*/ 0 60000 65536"/>
              <a:gd name="T9" fmla="*/ 0 60000 65536"/>
              <a:gd name="T10" fmla="*/ 0 60000 65536"/>
              <a:gd name="T11" fmla="*/ 0 60000 65536"/>
              <a:gd name="T12" fmla="*/ 2909 w 21600"/>
              <a:gd name="T13" fmla="*/ 2909 h 21600"/>
              <a:gd name="T14" fmla="*/ 18691 w 21600"/>
              <a:gd name="T15" fmla="*/ 18691 h 21600"/>
            </a:gdLst>
            <a:ahLst/>
            <a:cxnLst>
              <a:cxn ang="T8">
                <a:pos x="T0" y="T1"/>
              </a:cxn>
              <a:cxn ang="T9">
                <a:pos x="T2" y="T3"/>
              </a:cxn>
              <a:cxn ang="T10">
                <a:pos x="T4" y="T5"/>
              </a:cxn>
              <a:cxn ang="T11">
                <a:pos x="T6" y="T7"/>
              </a:cxn>
            </a:cxnLst>
            <a:rect l="T12" t="T13" r="T14" b="T15"/>
            <a:pathLst>
              <a:path w="21600" h="21600">
                <a:moveTo>
                  <a:pt x="0" y="0"/>
                </a:moveTo>
                <a:lnTo>
                  <a:pt x="2218" y="21600"/>
                </a:lnTo>
                <a:lnTo>
                  <a:pt x="19382" y="21600"/>
                </a:lnTo>
                <a:lnTo>
                  <a:pt x="21600" y="0"/>
                </a:lnTo>
                <a:close/>
              </a:path>
            </a:pathLst>
          </a:custGeom>
          <a:solidFill>
            <a:srgbClr val="11030D"/>
          </a:solidFill>
          <a:ln w="12700">
            <a:noFill/>
            <a:miter lim="800000"/>
            <a:headEnd/>
            <a:tailEnd/>
          </a:ln>
        </p:spPr>
        <p:txBody>
          <a:bodyPr wrap="none" anchor="ctr"/>
          <a:lstStyle/>
          <a:p>
            <a:endParaRPr lang="zh-CN" altLang="en-US">
              <a:solidFill>
                <a:srgbClr val="000000"/>
              </a:solidFill>
              <a:latin typeface="Arial" pitchFamily="34" charset="0"/>
            </a:endParaRPr>
          </a:p>
        </p:txBody>
      </p:sp>
      <p:sp>
        <p:nvSpPr>
          <p:cNvPr id="40" name="AutoShape 311"/>
          <p:cNvSpPr>
            <a:spLocks noChangeArrowheads="1"/>
          </p:cNvSpPr>
          <p:nvPr/>
        </p:nvSpPr>
        <p:spPr bwMode="auto">
          <a:xfrm rot="10800000">
            <a:off x="4905375" y="3673375"/>
            <a:ext cx="2749550" cy="1979042"/>
          </a:xfrm>
          <a:custGeom>
            <a:avLst/>
            <a:gdLst>
              <a:gd name="T0" fmla="*/ 342352839 w 21600"/>
              <a:gd name="T1" fmla="*/ 77553660 h 21600"/>
              <a:gd name="T2" fmla="*/ 175000584 w 21600"/>
              <a:gd name="T3" fmla="*/ 155107235 h 21600"/>
              <a:gd name="T4" fmla="*/ 7648204 w 21600"/>
              <a:gd name="T5" fmla="*/ 77553660 h 21600"/>
              <a:gd name="T6" fmla="*/ 175000584 w 21600"/>
              <a:gd name="T7" fmla="*/ 0 h 21600"/>
              <a:gd name="T8" fmla="*/ 0 60000 65536"/>
              <a:gd name="T9" fmla="*/ 0 60000 65536"/>
              <a:gd name="T10" fmla="*/ 0 60000 65536"/>
              <a:gd name="T11" fmla="*/ 0 60000 65536"/>
              <a:gd name="T12" fmla="*/ 2272 w 21600"/>
              <a:gd name="T13" fmla="*/ 2272 h 21600"/>
              <a:gd name="T14" fmla="*/ 19328 w 21600"/>
              <a:gd name="T15" fmla="*/ 19328 h 21600"/>
            </a:gdLst>
            <a:ahLst/>
            <a:cxnLst>
              <a:cxn ang="T8">
                <a:pos x="T0" y="T1"/>
              </a:cxn>
              <a:cxn ang="T9">
                <a:pos x="T2" y="T3"/>
              </a:cxn>
              <a:cxn ang="T10">
                <a:pos x="T4" y="T5"/>
              </a:cxn>
              <a:cxn ang="T11">
                <a:pos x="T6" y="T7"/>
              </a:cxn>
            </a:cxnLst>
            <a:rect l="T12" t="T13" r="T14" b="T15"/>
            <a:pathLst>
              <a:path w="21600" h="21600">
                <a:moveTo>
                  <a:pt x="0" y="0"/>
                </a:moveTo>
                <a:lnTo>
                  <a:pt x="943" y="21600"/>
                </a:lnTo>
                <a:lnTo>
                  <a:pt x="20657" y="21600"/>
                </a:lnTo>
                <a:lnTo>
                  <a:pt x="21600" y="0"/>
                </a:lnTo>
                <a:close/>
              </a:path>
            </a:pathLst>
          </a:custGeom>
          <a:gradFill rotWithShape="1">
            <a:gsLst>
              <a:gs pos="0">
                <a:srgbClr val="41206E"/>
              </a:gs>
              <a:gs pos="100000">
                <a:srgbClr val="003366"/>
              </a:gs>
            </a:gsLst>
            <a:path path="rect">
              <a:fillToRect l="100000" t="100000"/>
            </a:path>
          </a:gradFill>
          <a:ln w="12700">
            <a:solidFill>
              <a:srgbClr val="002A29"/>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pitchFamily="34" charset="0"/>
            </a:endParaRPr>
          </a:p>
        </p:txBody>
      </p:sp>
      <p:sp>
        <p:nvSpPr>
          <p:cNvPr id="41" name="AutoShape 312"/>
          <p:cNvSpPr>
            <a:spLocks noChangeArrowheads="1"/>
          </p:cNvSpPr>
          <p:nvPr/>
        </p:nvSpPr>
        <p:spPr bwMode="auto">
          <a:xfrm rot="10800000">
            <a:off x="5021262" y="3673375"/>
            <a:ext cx="2511425" cy="621730"/>
          </a:xfrm>
          <a:custGeom>
            <a:avLst/>
            <a:gdLst>
              <a:gd name="T0" fmla="*/ 290893951 w 21600"/>
              <a:gd name="T1" fmla="*/ 4705225 h 21600"/>
              <a:gd name="T2" fmla="*/ 146001349 w 21600"/>
              <a:gd name="T3" fmla="*/ 9410449 h 21600"/>
              <a:gd name="T4" fmla="*/ 1108515 w 21600"/>
              <a:gd name="T5" fmla="*/ 4705225 h 21600"/>
              <a:gd name="T6" fmla="*/ 146001349 w 21600"/>
              <a:gd name="T7" fmla="*/ 0 h 21600"/>
              <a:gd name="T8" fmla="*/ 0 60000 65536"/>
              <a:gd name="T9" fmla="*/ 0 60000 65536"/>
              <a:gd name="T10" fmla="*/ 0 60000 65536"/>
              <a:gd name="T11" fmla="*/ 0 60000 65536"/>
              <a:gd name="T12" fmla="*/ 1882 w 21600"/>
              <a:gd name="T13" fmla="*/ 1882 h 21600"/>
              <a:gd name="T14" fmla="*/ 19718 w 21600"/>
              <a:gd name="T15" fmla="*/ 19718 h 21600"/>
            </a:gdLst>
            <a:ahLst/>
            <a:cxnLst>
              <a:cxn ang="T8">
                <a:pos x="T0" y="T1"/>
              </a:cxn>
              <a:cxn ang="T9">
                <a:pos x="T2" y="T3"/>
              </a:cxn>
              <a:cxn ang="T10">
                <a:pos x="T4" y="T5"/>
              </a:cxn>
              <a:cxn ang="T11">
                <a:pos x="T6" y="T7"/>
              </a:cxn>
            </a:cxnLst>
            <a:rect l="T12" t="T13" r="T14" b="T15"/>
            <a:pathLst>
              <a:path w="21600" h="21600">
                <a:moveTo>
                  <a:pt x="0" y="0"/>
                </a:moveTo>
                <a:lnTo>
                  <a:pt x="163" y="21600"/>
                </a:lnTo>
                <a:lnTo>
                  <a:pt x="21437" y="21600"/>
                </a:lnTo>
                <a:lnTo>
                  <a:pt x="21600" y="0"/>
                </a:lnTo>
                <a:close/>
              </a:path>
            </a:pathLst>
          </a:custGeom>
          <a:gradFill rotWithShape="1">
            <a:gsLst>
              <a:gs pos="0">
                <a:srgbClr val="004240">
                  <a:alpha val="0"/>
                </a:srgbClr>
              </a:gs>
              <a:gs pos="100000">
                <a:srgbClr val="FFFFFF">
                  <a:alpha val="39998"/>
                </a:srgbClr>
              </a:gs>
            </a:gsLst>
            <a:lin ang="5400000" scaled="1"/>
          </a:gradFill>
          <a:ln w="12700">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pitchFamily="34" charset="0"/>
            </a:endParaRPr>
          </a:p>
        </p:txBody>
      </p:sp>
      <p:sp>
        <p:nvSpPr>
          <p:cNvPr id="42" name="Rectangle 313"/>
          <p:cNvSpPr>
            <a:spLocks noChangeArrowheads="1"/>
          </p:cNvSpPr>
          <p:nvPr/>
        </p:nvSpPr>
        <p:spPr bwMode="auto">
          <a:xfrm>
            <a:off x="1691679" y="3673375"/>
            <a:ext cx="2485033" cy="2123658"/>
          </a:xfrm>
          <a:prstGeom prst="rect">
            <a:avLst/>
          </a:prstGeom>
          <a:noFill/>
          <a:ln w="9525">
            <a:noFill/>
            <a:miter lim="800000"/>
            <a:headEnd/>
            <a:tailEnd/>
          </a:ln>
          <a:effectLst>
            <a:outerShdw dist="28398" dir="3806097" algn="ctr" rotWithShape="0">
              <a:srgbClr val="000000"/>
            </a:outerShdw>
          </a:effectLst>
        </p:spPr>
        <p:txBody>
          <a:bodyPr wrap="square">
            <a:spAutoFit/>
          </a:bodyPr>
          <a:lstStyle/>
          <a:p>
            <a:r>
              <a:rPr lang="zh-CN" altLang="en-US" sz="2200" b="1" kern="0" dirty="0">
                <a:solidFill>
                  <a:srgbClr val="FFFFFF"/>
                </a:solidFill>
              </a:rPr>
              <a:t>根据中央行政审批制度改革和规范优化管理的要求，国家事业单位登记管理局增加了</a:t>
            </a:r>
            <a:r>
              <a:rPr lang="zh-CN" altLang="en-US" sz="2200" b="1" kern="0" dirty="0" smtClean="0">
                <a:solidFill>
                  <a:srgbClr val="FFFFFF"/>
                </a:solidFill>
              </a:rPr>
              <a:t>“监督预警”</a:t>
            </a:r>
            <a:r>
              <a:rPr lang="zh-CN" altLang="en-US" sz="2200" b="1" kern="0" dirty="0">
                <a:solidFill>
                  <a:srgbClr val="FFFFFF"/>
                </a:solidFill>
              </a:rPr>
              <a:t>功能</a:t>
            </a:r>
          </a:p>
        </p:txBody>
      </p:sp>
      <p:sp>
        <p:nvSpPr>
          <p:cNvPr id="43" name="Rectangle 314"/>
          <p:cNvSpPr>
            <a:spLocks noChangeArrowheads="1"/>
          </p:cNvSpPr>
          <p:nvPr/>
        </p:nvSpPr>
        <p:spPr bwMode="auto">
          <a:xfrm>
            <a:off x="5046338" y="3673375"/>
            <a:ext cx="2511426" cy="1785104"/>
          </a:xfrm>
          <a:prstGeom prst="rect">
            <a:avLst/>
          </a:prstGeom>
          <a:noFill/>
          <a:ln w="9525">
            <a:noFill/>
            <a:miter lim="800000"/>
            <a:headEnd/>
            <a:tailEnd/>
          </a:ln>
          <a:effectLst>
            <a:outerShdw dist="28398" dir="3806097" algn="ctr" rotWithShape="0">
              <a:srgbClr val="000000"/>
            </a:outerShdw>
          </a:effectLst>
        </p:spPr>
        <p:txBody>
          <a:bodyPr wrap="square">
            <a:spAutoFit/>
          </a:bodyPr>
          <a:lstStyle/>
          <a:p>
            <a:r>
              <a:rPr lang="zh-CN" altLang="en-US" sz="2200" b="1" kern="0" dirty="0">
                <a:solidFill>
                  <a:srgbClr val="FFFFFF"/>
                </a:solidFill>
              </a:rPr>
              <a:t>系统升级后，默认全国增加上述功能。不使用这些功能也不影响其他系统功能的</a:t>
            </a:r>
            <a:r>
              <a:rPr lang="zh-CN" altLang="en-US" sz="2200" b="1" kern="0" dirty="0" smtClean="0">
                <a:solidFill>
                  <a:srgbClr val="FFFFFF"/>
                </a:solidFill>
              </a:rPr>
              <a:t>使用</a:t>
            </a:r>
            <a:endParaRPr lang="en-US" altLang="zh-CN" sz="2200" b="1" kern="0" dirty="0">
              <a:solidFill>
                <a:srgbClr val="FFFFFF"/>
              </a:solidFill>
            </a:endParaRPr>
          </a:p>
        </p:txBody>
      </p:sp>
    </p:spTree>
    <p:extLst>
      <p:ext uri="{BB962C8B-B14F-4D97-AF65-F5344CB8AC3E}">
        <p14:creationId xmlns:p14="http://schemas.microsoft.com/office/powerpoint/2010/main" val="157986016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334888"/>
            <a:ext cx="8244632" cy="1271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4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5219297"/>
            <a:ext cx="8102207" cy="1303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4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3" y="3925561"/>
            <a:ext cx="8208912" cy="1319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4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2606336"/>
            <a:ext cx="8208912" cy="1312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日期占位符 3"/>
          <p:cNvSpPr>
            <a:spLocks noGrp="1"/>
          </p:cNvSpPr>
          <p:nvPr>
            <p:ph type="dt" sz="half" idx="10"/>
          </p:nvPr>
        </p:nvSpPr>
        <p:spPr/>
        <p:txBody>
          <a:bodyPr/>
          <a:lstStyle/>
          <a:p>
            <a:pPr>
              <a:defRPr/>
            </a:pPr>
            <a:r>
              <a:rPr lang="en-US" altLang="zh-CN" dirty="0" smtClean="0"/>
              <a:t>www.conac.cn</a:t>
            </a:r>
            <a:endParaRPr lang="en-US" altLang="zh-CN" dirty="0"/>
          </a:p>
        </p:txBody>
      </p:sp>
      <p:sp>
        <p:nvSpPr>
          <p:cNvPr id="8" name="圆角矩形标注 7"/>
          <p:cNvSpPr/>
          <p:nvPr/>
        </p:nvSpPr>
        <p:spPr>
          <a:xfrm>
            <a:off x="30535" y="1893764"/>
            <a:ext cx="1078011" cy="311100"/>
          </a:xfrm>
          <a:prstGeom prst="wedgeRoundRectCallout">
            <a:avLst>
              <a:gd name="adj1" fmla="val 52375"/>
              <a:gd name="adj2" fmla="val -142770"/>
              <a:gd name="adj3" fmla="val 16667"/>
            </a:avLst>
          </a:prstGeom>
          <a:solidFill>
            <a:schemeClr val="lt1">
              <a:alpha val="0"/>
            </a:schemeClr>
          </a:solidFill>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zh-CN" altLang="en-US" sz="1600" b="1" dirty="0" smtClean="0"/>
              <a:t>超过时限</a:t>
            </a:r>
            <a:endParaRPr lang="zh-CN" altLang="en-US" sz="1600" b="1" dirty="0"/>
          </a:p>
        </p:txBody>
      </p:sp>
      <p:sp>
        <p:nvSpPr>
          <p:cNvPr id="9" name="圆角矩形标注 8"/>
          <p:cNvSpPr/>
          <p:nvPr/>
        </p:nvSpPr>
        <p:spPr>
          <a:xfrm>
            <a:off x="58257" y="3187035"/>
            <a:ext cx="1078011" cy="311100"/>
          </a:xfrm>
          <a:prstGeom prst="wedgeRoundRectCallout">
            <a:avLst>
              <a:gd name="adj1" fmla="val 52375"/>
              <a:gd name="adj2" fmla="val -142770"/>
              <a:gd name="adj3" fmla="val 16667"/>
            </a:avLst>
          </a:prstGeom>
          <a:solidFill>
            <a:schemeClr val="lt1">
              <a:alpha val="0"/>
            </a:schemeClr>
          </a:solidFill>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zh-CN" altLang="en-US" sz="1600" b="1" dirty="0" smtClean="0"/>
              <a:t>即将到期</a:t>
            </a:r>
            <a:endParaRPr lang="zh-CN" altLang="en-US" sz="1600" b="1" dirty="0"/>
          </a:p>
        </p:txBody>
      </p:sp>
      <p:sp>
        <p:nvSpPr>
          <p:cNvPr id="10" name="圆角矩形标注 9"/>
          <p:cNvSpPr/>
          <p:nvPr/>
        </p:nvSpPr>
        <p:spPr>
          <a:xfrm>
            <a:off x="87934" y="4437112"/>
            <a:ext cx="1078011" cy="311100"/>
          </a:xfrm>
          <a:prstGeom prst="wedgeRoundRectCallout">
            <a:avLst>
              <a:gd name="adj1" fmla="val 52375"/>
              <a:gd name="adj2" fmla="val -142770"/>
              <a:gd name="adj3" fmla="val 16667"/>
            </a:avLst>
          </a:prstGeom>
          <a:solidFill>
            <a:schemeClr val="lt1">
              <a:alpha val="0"/>
            </a:schemeClr>
          </a:solidFill>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zh-CN" altLang="en-US" sz="1600" b="1" dirty="0" smtClean="0"/>
              <a:t>备注延时</a:t>
            </a:r>
            <a:endParaRPr lang="zh-CN" altLang="en-US" sz="1600" b="1" dirty="0"/>
          </a:p>
        </p:txBody>
      </p:sp>
      <p:sp>
        <p:nvSpPr>
          <p:cNvPr id="11" name="圆角矩形标注 10"/>
          <p:cNvSpPr/>
          <p:nvPr/>
        </p:nvSpPr>
        <p:spPr>
          <a:xfrm>
            <a:off x="87933" y="5782196"/>
            <a:ext cx="1078011" cy="311100"/>
          </a:xfrm>
          <a:prstGeom prst="wedgeRoundRectCallout">
            <a:avLst>
              <a:gd name="adj1" fmla="val 52375"/>
              <a:gd name="adj2" fmla="val -142770"/>
              <a:gd name="adj3" fmla="val 16667"/>
            </a:avLst>
          </a:prstGeom>
          <a:solidFill>
            <a:schemeClr val="lt1">
              <a:alpha val="0"/>
            </a:schemeClr>
          </a:solidFill>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zh-CN" altLang="en-US" sz="1600" b="1" dirty="0" smtClean="0"/>
              <a:t>即时超时</a:t>
            </a:r>
            <a:endParaRPr lang="zh-CN" altLang="en-US" sz="1600" b="1" dirty="0"/>
          </a:p>
        </p:txBody>
      </p:sp>
      <p:sp>
        <p:nvSpPr>
          <p:cNvPr id="13" name="Rectangle 2"/>
          <p:cNvSpPr>
            <a:spLocks noGrp="1" noChangeArrowheads="1"/>
          </p:cNvSpPr>
          <p:nvPr>
            <p:ph type="title"/>
          </p:nvPr>
        </p:nvSpPr>
        <p:spPr>
          <a:xfrm>
            <a:off x="228600" y="152400"/>
            <a:ext cx="8763000" cy="639763"/>
          </a:xfrm>
        </p:spPr>
        <p:txBody>
          <a:bodyPr/>
          <a:lstStyle/>
          <a:p>
            <a:pPr eaLnBrk="1" hangingPunct="1"/>
            <a:r>
              <a:rPr lang="zh-CN" altLang="en-US" dirty="0" smtClean="0">
                <a:latin typeface="微软雅黑" pitchFamily="34" charset="-122"/>
                <a:ea typeface="微软雅黑" pitchFamily="34" charset="-122"/>
              </a:rPr>
              <a:t>监督预警</a:t>
            </a:r>
            <a:endParaRPr lang="en-US" altLang="zh-CN" dirty="0" smtClean="0">
              <a:solidFill>
                <a:schemeClr val="accent1"/>
              </a:solidFill>
              <a:latin typeface="微软雅黑" pitchFamily="34" charset="-122"/>
              <a:ea typeface="微软雅黑" pitchFamily="34" charset="-122"/>
            </a:endParaRPr>
          </a:p>
        </p:txBody>
      </p:sp>
    </p:spTree>
    <p:extLst>
      <p:ext uri="{BB962C8B-B14F-4D97-AF65-F5344CB8AC3E}">
        <p14:creationId xmlns:p14="http://schemas.microsoft.com/office/powerpoint/2010/main" val="261961443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日期占位符 3"/>
          <p:cNvSpPr>
            <a:spLocks noGrp="1"/>
          </p:cNvSpPr>
          <p:nvPr>
            <p:ph type="dt" sz="quarter" idx="10"/>
          </p:nvPr>
        </p:nvSpPr>
        <p:spPr/>
        <p:txBody>
          <a:bodyPr/>
          <a:lstStyle/>
          <a:p>
            <a:pPr>
              <a:defRPr/>
            </a:pPr>
            <a:r>
              <a:rPr lang="en-US" altLang="zh-CN" dirty="0" smtClean="0"/>
              <a:t>www.conac.cn</a:t>
            </a:r>
            <a:endParaRPr lang="en-US" altLang="zh-CN" dirty="0"/>
          </a:p>
        </p:txBody>
      </p:sp>
      <p:sp>
        <p:nvSpPr>
          <p:cNvPr id="8195" name="Rectangle 2"/>
          <p:cNvSpPr>
            <a:spLocks noGrp="1" noChangeArrowheads="1"/>
          </p:cNvSpPr>
          <p:nvPr>
            <p:ph type="title"/>
          </p:nvPr>
        </p:nvSpPr>
        <p:spPr/>
        <p:txBody>
          <a:bodyPr/>
          <a:lstStyle/>
          <a:p>
            <a:pPr eaLnBrk="1" hangingPunct="1"/>
            <a:r>
              <a:rPr lang="zh-CN" altLang="en-US" dirty="0" smtClean="0">
                <a:latin typeface="微软雅黑" pitchFamily="34" charset="-122"/>
                <a:ea typeface="微软雅黑" pitchFamily="34" charset="-122"/>
              </a:rPr>
              <a:t>监督预警</a:t>
            </a:r>
            <a:endParaRPr lang="en-US" altLang="zh-CN" dirty="0" smtClean="0">
              <a:solidFill>
                <a:schemeClr val="accent1"/>
              </a:solidFill>
              <a:latin typeface="微软雅黑" pitchFamily="34" charset="-122"/>
              <a:ea typeface="微软雅黑" pitchFamily="34" charset="-122"/>
            </a:endParaRPr>
          </a:p>
        </p:txBody>
      </p:sp>
      <p:sp>
        <p:nvSpPr>
          <p:cNvPr id="8196" name="Text Box 3"/>
          <p:cNvSpPr txBox="1">
            <a:spLocks noChangeArrowheads="1"/>
          </p:cNvSpPr>
          <p:nvPr/>
        </p:nvSpPr>
        <p:spPr bwMode="auto">
          <a:xfrm>
            <a:off x="1660525" y="722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Font typeface="Wingdings" pitchFamily="2" charset="2"/>
              <a:buChar char="v"/>
              <a:defRPr sz="2400">
                <a:solidFill>
                  <a:schemeClr val="tx1"/>
                </a:solidFill>
                <a:latin typeface="Verdana" pitchFamily="34" charset="0"/>
              </a:defRPr>
            </a:lvl1pPr>
            <a:lvl2pPr marL="742950" indent="-285750" eaLnBrk="0" hangingPunct="0">
              <a:spcBef>
                <a:spcPct val="20000"/>
              </a:spcBef>
              <a:buClr>
                <a:schemeClr val="accent1"/>
              </a:buClr>
              <a:buFont typeface="Wingdings" pitchFamily="2" charset="2"/>
              <a:buChar char="§"/>
              <a:defRPr sz="28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zh-CN" altLang="zh-CN" sz="1800">
              <a:latin typeface="Arial" charset="0"/>
            </a:endParaRPr>
          </a:p>
        </p:txBody>
      </p:sp>
      <p:pic>
        <p:nvPicPr>
          <p:cNvPr id="389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93" y="2348880"/>
            <a:ext cx="8945835" cy="1931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56" y="4509119"/>
            <a:ext cx="8938132" cy="774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圆角矩形标注 10"/>
          <p:cNvSpPr/>
          <p:nvPr/>
        </p:nvSpPr>
        <p:spPr>
          <a:xfrm>
            <a:off x="672480" y="1412776"/>
            <a:ext cx="1523256" cy="599132"/>
          </a:xfrm>
          <a:prstGeom prst="wedgeRoundRectCallout">
            <a:avLst>
              <a:gd name="adj1" fmla="val -67991"/>
              <a:gd name="adj2" fmla="val 109826"/>
              <a:gd name="adj3" fmla="val 16667"/>
            </a:avLst>
          </a:prstGeom>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zh-CN" altLang="en-US" sz="1600" b="1" dirty="0" smtClean="0"/>
              <a:t>正在办理事项</a:t>
            </a:r>
            <a:endParaRPr lang="zh-CN" altLang="en-US" sz="1600" b="1" dirty="0"/>
          </a:p>
        </p:txBody>
      </p:sp>
      <p:sp>
        <p:nvSpPr>
          <p:cNvPr id="12" name="圆角矩形标注 11"/>
          <p:cNvSpPr/>
          <p:nvPr/>
        </p:nvSpPr>
        <p:spPr>
          <a:xfrm>
            <a:off x="672479" y="5517232"/>
            <a:ext cx="1379241" cy="562918"/>
          </a:xfrm>
          <a:prstGeom prst="wedgeRoundRectCallout">
            <a:avLst>
              <a:gd name="adj1" fmla="val -67723"/>
              <a:gd name="adj2" fmla="val -115848"/>
              <a:gd name="adj3" fmla="val 16667"/>
            </a:avLst>
          </a:prstGeom>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zh-CN" altLang="en-US" sz="1600" b="1" dirty="0" smtClean="0"/>
              <a:t>已办结事项</a:t>
            </a:r>
            <a:endParaRPr lang="zh-CN" altLang="en-US" sz="1600" b="1" dirty="0"/>
          </a:p>
        </p:txBody>
      </p:sp>
    </p:spTree>
    <p:extLst>
      <p:ext uri="{BB962C8B-B14F-4D97-AF65-F5344CB8AC3E}">
        <p14:creationId xmlns:p14="http://schemas.microsoft.com/office/powerpoint/2010/main" val="238212514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日期占位符 3"/>
          <p:cNvSpPr>
            <a:spLocks noGrp="1"/>
          </p:cNvSpPr>
          <p:nvPr>
            <p:ph type="dt" sz="quarter" idx="10"/>
          </p:nvPr>
        </p:nvSpPr>
        <p:spPr/>
        <p:txBody>
          <a:bodyPr/>
          <a:lstStyle/>
          <a:p>
            <a:pPr>
              <a:defRPr/>
            </a:pPr>
            <a:r>
              <a:rPr lang="en-US" altLang="zh-CN" dirty="0" smtClean="0"/>
              <a:t>www.conac.cn</a:t>
            </a:r>
            <a:endParaRPr lang="en-US" altLang="zh-CN" dirty="0"/>
          </a:p>
        </p:txBody>
      </p:sp>
      <p:sp>
        <p:nvSpPr>
          <p:cNvPr id="8195" name="Rectangle 2"/>
          <p:cNvSpPr>
            <a:spLocks noGrp="1" noChangeArrowheads="1"/>
          </p:cNvSpPr>
          <p:nvPr>
            <p:ph type="title"/>
          </p:nvPr>
        </p:nvSpPr>
        <p:spPr/>
        <p:txBody>
          <a:bodyPr/>
          <a:lstStyle/>
          <a:p>
            <a:pPr eaLnBrk="1" hangingPunct="1"/>
            <a:r>
              <a:rPr lang="zh-CN" altLang="en-US" dirty="0" smtClean="0">
                <a:latin typeface="微软雅黑" pitchFamily="34" charset="-122"/>
                <a:ea typeface="微软雅黑" pitchFamily="34" charset="-122"/>
              </a:rPr>
              <a:t>监督预警</a:t>
            </a:r>
            <a:endParaRPr lang="en-US" altLang="zh-CN" dirty="0" smtClean="0">
              <a:solidFill>
                <a:schemeClr val="accent1"/>
              </a:solidFill>
              <a:latin typeface="微软雅黑" pitchFamily="34" charset="-122"/>
              <a:ea typeface="微软雅黑" pitchFamily="34" charset="-122"/>
            </a:endParaRPr>
          </a:p>
        </p:txBody>
      </p:sp>
      <p:sp>
        <p:nvSpPr>
          <p:cNvPr id="8196" name="Text Box 3"/>
          <p:cNvSpPr txBox="1">
            <a:spLocks noChangeArrowheads="1"/>
          </p:cNvSpPr>
          <p:nvPr/>
        </p:nvSpPr>
        <p:spPr bwMode="auto">
          <a:xfrm>
            <a:off x="1660525" y="722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Font typeface="Wingdings" pitchFamily="2" charset="2"/>
              <a:buChar char="v"/>
              <a:defRPr sz="2400">
                <a:solidFill>
                  <a:schemeClr val="tx1"/>
                </a:solidFill>
                <a:latin typeface="Verdana" pitchFamily="34" charset="0"/>
              </a:defRPr>
            </a:lvl1pPr>
            <a:lvl2pPr marL="742950" indent="-285750" eaLnBrk="0" hangingPunct="0">
              <a:spcBef>
                <a:spcPct val="20000"/>
              </a:spcBef>
              <a:buClr>
                <a:schemeClr val="accent1"/>
              </a:buClr>
              <a:buFont typeface="Wingdings" pitchFamily="2" charset="2"/>
              <a:buChar char="§"/>
              <a:defRPr sz="28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zh-CN" altLang="zh-CN" sz="1800">
              <a:latin typeface="Arial" charset="0"/>
            </a:endParaRPr>
          </a:p>
        </p:txBody>
      </p:sp>
      <p:pic>
        <p:nvPicPr>
          <p:cNvPr id="31" name="Picture 2" descr="leave"/>
          <p:cNvPicPr>
            <a:picLocks noChangeAspect="1" noChangeArrowheads="1"/>
          </p:cNvPicPr>
          <p:nvPr/>
        </p:nvPicPr>
        <p:blipFill>
          <a:blip r:embed="rId3">
            <a:grayscl/>
          </a:blip>
          <a:srcRect/>
          <a:stretch>
            <a:fillRect/>
          </a:stretch>
        </p:blipFill>
        <p:spPr bwMode="gray">
          <a:xfrm rot="-2700000">
            <a:off x="3722315" y="2872491"/>
            <a:ext cx="473075" cy="803275"/>
          </a:xfrm>
          <a:prstGeom prst="rect">
            <a:avLst/>
          </a:prstGeom>
          <a:noFill/>
          <a:ln w="9525">
            <a:noFill/>
            <a:miter lim="800000"/>
            <a:headEnd/>
            <a:tailEnd/>
          </a:ln>
        </p:spPr>
      </p:pic>
      <p:pic>
        <p:nvPicPr>
          <p:cNvPr id="32" name="Picture 3" descr="leave"/>
          <p:cNvPicPr>
            <a:picLocks noChangeAspect="1" noChangeArrowheads="1"/>
          </p:cNvPicPr>
          <p:nvPr/>
        </p:nvPicPr>
        <p:blipFill>
          <a:blip r:embed="rId4">
            <a:grayscl/>
          </a:blip>
          <a:srcRect/>
          <a:stretch>
            <a:fillRect/>
          </a:stretch>
        </p:blipFill>
        <p:spPr bwMode="gray">
          <a:xfrm rot="-2700000">
            <a:off x="3593728" y="4210753"/>
            <a:ext cx="803275" cy="473075"/>
          </a:xfrm>
          <a:prstGeom prst="rect">
            <a:avLst/>
          </a:prstGeom>
          <a:noFill/>
          <a:ln w="9525">
            <a:noFill/>
            <a:miter lim="800000"/>
            <a:headEnd/>
            <a:tailEnd/>
          </a:ln>
        </p:spPr>
      </p:pic>
      <p:pic>
        <p:nvPicPr>
          <p:cNvPr id="33" name="Picture 4" descr="leave"/>
          <p:cNvPicPr>
            <a:picLocks noChangeAspect="1" noChangeArrowheads="1"/>
          </p:cNvPicPr>
          <p:nvPr/>
        </p:nvPicPr>
        <p:blipFill>
          <a:blip r:embed="rId5">
            <a:grayscl/>
          </a:blip>
          <a:srcRect/>
          <a:stretch>
            <a:fillRect/>
          </a:stretch>
        </p:blipFill>
        <p:spPr bwMode="gray">
          <a:xfrm rot="-2700000">
            <a:off x="4925640" y="4137728"/>
            <a:ext cx="473075" cy="803275"/>
          </a:xfrm>
          <a:prstGeom prst="rect">
            <a:avLst/>
          </a:prstGeom>
          <a:noFill/>
          <a:ln w="9525">
            <a:noFill/>
            <a:miter lim="800000"/>
            <a:headEnd/>
            <a:tailEnd/>
          </a:ln>
        </p:spPr>
      </p:pic>
      <p:pic>
        <p:nvPicPr>
          <p:cNvPr id="34" name="Picture 6" descr="leave"/>
          <p:cNvPicPr>
            <a:picLocks noChangeAspect="1" noChangeArrowheads="1"/>
          </p:cNvPicPr>
          <p:nvPr/>
        </p:nvPicPr>
        <p:blipFill>
          <a:blip r:embed="rId6">
            <a:grayscl/>
          </a:blip>
          <a:srcRect/>
          <a:stretch>
            <a:fillRect/>
          </a:stretch>
        </p:blipFill>
        <p:spPr bwMode="gray">
          <a:xfrm rot="-2700000">
            <a:off x="4854203" y="3037591"/>
            <a:ext cx="803275" cy="473075"/>
          </a:xfrm>
          <a:prstGeom prst="rect">
            <a:avLst/>
          </a:prstGeom>
          <a:noFill/>
          <a:ln w="9525">
            <a:noFill/>
            <a:miter lim="800000"/>
            <a:headEnd/>
            <a:tailEnd/>
          </a:ln>
        </p:spPr>
      </p:pic>
      <p:sp>
        <p:nvSpPr>
          <p:cNvPr id="35" name="Oval 7"/>
          <p:cNvSpPr>
            <a:spLocks noChangeArrowheads="1"/>
          </p:cNvSpPr>
          <p:nvPr/>
        </p:nvSpPr>
        <p:spPr bwMode="gray">
          <a:xfrm>
            <a:off x="3809628" y="3058228"/>
            <a:ext cx="1584325" cy="1584325"/>
          </a:xfrm>
          <a:prstGeom prst="ellipse">
            <a:avLst/>
          </a:prstGeom>
          <a:gradFill rotWithShape="1">
            <a:gsLst>
              <a:gs pos="0">
                <a:srgbClr val="4EA7EA">
                  <a:gamma/>
                  <a:shade val="60784"/>
                  <a:invGamma/>
                  <a:alpha val="0"/>
                </a:srgbClr>
              </a:gs>
              <a:gs pos="100000">
                <a:srgbClr val="4EA7EA"/>
              </a:gs>
            </a:gsLst>
            <a:path path="shape">
              <a:fillToRect l="50000" t="50000" r="50000" b="50000"/>
            </a:path>
          </a:gradFill>
          <a:ln w="25400" algn="ctr">
            <a:solidFill>
              <a:srgbClr val="003366"/>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pitchFamily="34" charset="0"/>
            </a:endParaRPr>
          </a:p>
        </p:txBody>
      </p:sp>
      <p:sp>
        <p:nvSpPr>
          <p:cNvPr id="36" name="AutoShape 8"/>
          <p:cNvSpPr>
            <a:spLocks noChangeArrowheads="1"/>
          </p:cNvSpPr>
          <p:nvPr/>
        </p:nvSpPr>
        <p:spPr bwMode="gray">
          <a:xfrm>
            <a:off x="669553" y="1742191"/>
            <a:ext cx="3175000" cy="1855787"/>
          </a:xfrm>
          <a:prstGeom prst="roundRect">
            <a:avLst>
              <a:gd name="adj" fmla="val 16667"/>
            </a:avLst>
          </a:prstGeom>
          <a:gradFill rotWithShape="1">
            <a:gsLst>
              <a:gs pos="0">
                <a:srgbClr val="4EA7EA"/>
              </a:gs>
              <a:gs pos="100000">
                <a:srgbClr val="4EA7EA">
                  <a:gamma/>
                  <a:shade val="0"/>
                  <a:invGamma/>
                  <a:alpha val="0"/>
                </a:srgbClr>
              </a:gs>
            </a:gsLst>
            <a:lin ang="5400000" scaled="1"/>
          </a:gradFill>
          <a:ln w="25400" algn="ctr">
            <a:solidFill>
              <a:srgbClr val="4EA7EA"/>
            </a:solidFill>
            <a:round/>
            <a:headEnd/>
            <a:tailEnd/>
          </a:ln>
          <a:effectLst/>
        </p:spPr>
        <p:txBody>
          <a:bodyPr wrap="square" anchor="ctr" anchorCtr="0"/>
          <a:lstStyle/>
          <a:p>
            <a:pPr marL="0" marR="0" lvl="0" indent="0" algn="ctr" defTabSz="914400" eaLnBrk="0" fontAlgn="auto" latinLnBrk="0" hangingPunct="0">
              <a:lnSpc>
                <a:spcPct val="100000"/>
              </a:lnSpc>
              <a:spcBef>
                <a:spcPts val="0"/>
              </a:spcBef>
              <a:spcAft>
                <a:spcPts val="0"/>
              </a:spcAft>
              <a:buClrTx/>
              <a:buSzTx/>
              <a:buFontTx/>
              <a:buNone/>
              <a:tabLst/>
              <a:defRPr/>
            </a:pPr>
            <a:r>
              <a:rPr lang="zh-CN" altLang="en-US" dirty="0"/>
              <a:t>按照登记管理业务承诺办结时限，事业单位登记申请自受理之日起</a:t>
            </a:r>
            <a:r>
              <a:rPr lang="en-US" altLang="zh-CN" dirty="0"/>
              <a:t>15</a:t>
            </a:r>
            <a:r>
              <a:rPr lang="zh-CN" altLang="en-US" dirty="0"/>
              <a:t>个工作日后为超过时限。</a:t>
            </a:r>
            <a:endParaRPr kumimoji="0" lang="en-US" altLang="ko-KR" sz="1800" b="0" i="0" u="none" strike="noStrike" kern="0" cap="none" spc="0" normalizeH="0" baseline="0" noProof="0" dirty="0">
              <a:ln>
                <a:noFill/>
              </a:ln>
              <a:solidFill>
                <a:srgbClr val="000000"/>
              </a:solidFill>
              <a:effectLst/>
              <a:uLnTx/>
              <a:uFillTx/>
              <a:latin typeface="Verdana" pitchFamily="34" charset="0"/>
              <a:ea typeface="Gulim" pitchFamily="34" charset="-127"/>
            </a:endParaRPr>
          </a:p>
        </p:txBody>
      </p:sp>
      <p:sp>
        <p:nvSpPr>
          <p:cNvPr id="37" name="AutoShape 9"/>
          <p:cNvSpPr>
            <a:spLocks noChangeArrowheads="1"/>
          </p:cNvSpPr>
          <p:nvPr/>
        </p:nvSpPr>
        <p:spPr bwMode="gray">
          <a:xfrm>
            <a:off x="639390" y="1513591"/>
            <a:ext cx="1752600" cy="457200"/>
          </a:xfrm>
          <a:prstGeom prst="roundRect">
            <a:avLst>
              <a:gd name="adj" fmla="val 50000"/>
            </a:avLst>
          </a:prstGeom>
          <a:gradFill rotWithShape="1">
            <a:gsLst>
              <a:gs pos="0">
                <a:srgbClr val="855ADA">
                  <a:gamma/>
                  <a:shade val="60784"/>
                  <a:invGamma/>
                </a:srgbClr>
              </a:gs>
              <a:gs pos="50000">
                <a:srgbClr val="855ADA"/>
              </a:gs>
              <a:gs pos="100000">
                <a:srgbClr val="855ADA">
                  <a:gamma/>
                  <a:shade val="60784"/>
                  <a:invGamma/>
                </a:srgbClr>
              </a:gs>
            </a:gsLst>
            <a:lin ang="5400000" scaled="1"/>
          </a:gradFill>
          <a:ln w="25400" algn="ctr">
            <a:noFill/>
            <a:round/>
            <a:headEnd/>
            <a:tailEnd/>
          </a:ln>
          <a:effectLst>
            <a:outerShdw dist="17961" dir="2700000" algn="ctr" rotWithShape="0">
              <a:srgbClr val="C0C0C0"/>
            </a:outerShdw>
          </a:effectLst>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zh-CN" altLang="en-US" sz="1800" b="1" i="0" u="none" strike="noStrike" kern="0" cap="none" spc="0" normalizeH="0" baseline="0" noProof="0" dirty="0" smtClean="0">
                <a:ln>
                  <a:noFill/>
                </a:ln>
                <a:solidFill>
                  <a:schemeClr val="bg1"/>
                </a:solidFill>
                <a:uLnTx/>
                <a:uFillTx/>
                <a:latin typeface="宋体" panose="02010600030101010101" pitchFamily="2" charset="-122"/>
              </a:rPr>
              <a:t>超过时限</a:t>
            </a:r>
            <a:endParaRPr kumimoji="0" lang="en-US" altLang="ko-KR" sz="1800" b="1" i="0" u="none" strike="noStrike" kern="0" cap="none" spc="0" normalizeH="0" baseline="0" noProof="0" dirty="0">
              <a:ln>
                <a:noFill/>
              </a:ln>
              <a:solidFill>
                <a:schemeClr val="bg1"/>
              </a:solidFill>
              <a:uLnTx/>
              <a:uFillTx/>
              <a:latin typeface="宋体" panose="02010600030101010101" pitchFamily="2" charset="-122"/>
            </a:endParaRPr>
          </a:p>
        </p:txBody>
      </p:sp>
      <p:pic>
        <p:nvPicPr>
          <p:cNvPr id="38" name="Picture 10" descr="leave"/>
          <p:cNvPicPr>
            <a:picLocks noChangeAspect="1" noChangeArrowheads="1"/>
          </p:cNvPicPr>
          <p:nvPr/>
        </p:nvPicPr>
        <p:blipFill>
          <a:blip r:embed="rId7"/>
          <a:srcRect/>
          <a:stretch>
            <a:fillRect/>
          </a:stretch>
        </p:blipFill>
        <p:spPr bwMode="gray">
          <a:xfrm rot="-2700000">
            <a:off x="639390" y="1437391"/>
            <a:ext cx="187325" cy="284162"/>
          </a:xfrm>
          <a:prstGeom prst="rect">
            <a:avLst/>
          </a:prstGeom>
          <a:noFill/>
          <a:ln w="9525">
            <a:noFill/>
            <a:miter lim="800000"/>
            <a:headEnd/>
            <a:tailEnd/>
          </a:ln>
        </p:spPr>
      </p:pic>
      <p:sp>
        <p:nvSpPr>
          <p:cNvPr id="39" name="AutoShape 11"/>
          <p:cNvSpPr>
            <a:spLocks noChangeArrowheads="1"/>
          </p:cNvSpPr>
          <p:nvPr/>
        </p:nvSpPr>
        <p:spPr bwMode="gray">
          <a:xfrm>
            <a:off x="669553" y="4334578"/>
            <a:ext cx="3175000" cy="1855788"/>
          </a:xfrm>
          <a:prstGeom prst="roundRect">
            <a:avLst>
              <a:gd name="adj" fmla="val 16667"/>
            </a:avLst>
          </a:prstGeom>
          <a:gradFill rotWithShape="1">
            <a:gsLst>
              <a:gs pos="0">
                <a:srgbClr val="4EA7EA"/>
              </a:gs>
              <a:gs pos="100000">
                <a:srgbClr val="4EA7EA">
                  <a:gamma/>
                  <a:shade val="0"/>
                  <a:invGamma/>
                  <a:alpha val="0"/>
                </a:srgbClr>
              </a:gs>
            </a:gsLst>
            <a:lin ang="5400000" scaled="1"/>
          </a:gradFill>
          <a:ln w="25400" algn="ctr">
            <a:solidFill>
              <a:srgbClr val="4EA7EA"/>
            </a:solidFill>
            <a:round/>
            <a:headEnd/>
            <a:tailEnd/>
          </a:ln>
          <a:effectLst/>
        </p:spPr>
        <p:txBody>
          <a:bodyPr wrap="square" anchor="ctr"/>
          <a:lstStyle/>
          <a:p>
            <a:pPr marL="0" marR="0" lvl="0" indent="0" algn="ctr" defTabSz="914400" eaLnBrk="0" fontAlgn="auto" latinLnBrk="0" hangingPunct="0">
              <a:lnSpc>
                <a:spcPct val="100000"/>
              </a:lnSpc>
              <a:spcBef>
                <a:spcPts val="0"/>
              </a:spcBef>
              <a:spcAft>
                <a:spcPts val="0"/>
              </a:spcAft>
              <a:buClrTx/>
              <a:buSzTx/>
              <a:buFontTx/>
              <a:buNone/>
              <a:tabLst/>
              <a:defRPr/>
            </a:pPr>
            <a:r>
              <a:rPr lang="zh-CN" altLang="en-US" dirty="0"/>
              <a:t>按照登记管理业务承诺办结时限，对有特殊情况不能限时办结的，经本登记管理机关负责人批准，可延长</a:t>
            </a:r>
            <a:r>
              <a:rPr lang="en-US" altLang="zh-CN" dirty="0"/>
              <a:t>10</a:t>
            </a:r>
            <a:r>
              <a:rPr lang="zh-CN" altLang="en-US" dirty="0"/>
              <a:t>个工作日。</a:t>
            </a:r>
            <a:endParaRPr kumimoji="0" lang="en-US" altLang="ko-KR" sz="1800" b="0" i="0" u="none" strike="noStrike" kern="0" cap="none" spc="0" normalizeH="0" baseline="0" noProof="0" dirty="0">
              <a:ln>
                <a:noFill/>
              </a:ln>
              <a:solidFill>
                <a:srgbClr val="000000"/>
              </a:solidFill>
              <a:effectLst/>
              <a:uLnTx/>
              <a:uFillTx/>
              <a:latin typeface="Verdana" pitchFamily="34" charset="0"/>
              <a:ea typeface="Gulim" pitchFamily="34" charset="-127"/>
            </a:endParaRPr>
          </a:p>
        </p:txBody>
      </p:sp>
      <p:sp>
        <p:nvSpPr>
          <p:cNvPr id="40" name="AutoShape 12"/>
          <p:cNvSpPr>
            <a:spLocks noChangeArrowheads="1"/>
          </p:cNvSpPr>
          <p:nvPr/>
        </p:nvSpPr>
        <p:spPr bwMode="gray">
          <a:xfrm>
            <a:off x="639390" y="4105978"/>
            <a:ext cx="1752600" cy="457200"/>
          </a:xfrm>
          <a:prstGeom prst="roundRect">
            <a:avLst>
              <a:gd name="adj" fmla="val 50000"/>
            </a:avLst>
          </a:prstGeom>
          <a:gradFill rotWithShape="1">
            <a:gsLst>
              <a:gs pos="0">
                <a:srgbClr val="855ADA">
                  <a:gamma/>
                  <a:shade val="60784"/>
                  <a:invGamma/>
                </a:srgbClr>
              </a:gs>
              <a:gs pos="50000">
                <a:srgbClr val="855ADA"/>
              </a:gs>
              <a:gs pos="100000">
                <a:srgbClr val="855ADA">
                  <a:gamma/>
                  <a:shade val="60784"/>
                  <a:invGamma/>
                </a:srgbClr>
              </a:gs>
            </a:gsLst>
            <a:lin ang="5400000" scaled="1"/>
          </a:gradFill>
          <a:ln w="25400" algn="ctr">
            <a:noFill/>
            <a:round/>
            <a:headEnd/>
            <a:tailEnd/>
          </a:ln>
          <a:effectLst>
            <a:outerShdw dist="17961" dir="2700000" algn="ctr" rotWithShape="0">
              <a:srgbClr val="C0C0C0"/>
            </a:outerShdw>
          </a:effectLst>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r>
              <a:rPr lang="zh-CN" altLang="en-US" b="1" kern="0" dirty="0" smtClean="0">
                <a:solidFill>
                  <a:schemeClr val="bg1"/>
                </a:solidFill>
                <a:latin typeface="宋体" panose="02010600030101010101" pitchFamily="2" charset="-122"/>
              </a:rPr>
              <a:t>备注延时</a:t>
            </a:r>
            <a:endParaRPr lang="en-US" altLang="ko-KR" b="1" kern="0" dirty="0">
              <a:solidFill>
                <a:schemeClr val="bg1"/>
              </a:solidFill>
              <a:latin typeface="宋体" panose="02010600030101010101" pitchFamily="2" charset="-122"/>
            </a:endParaRPr>
          </a:p>
        </p:txBody>
      </p:sp>
      <p:pic>
        <p:nvPicPr>
          <p:cNvPr id="41" name="Picture 13" descr="leave"/>
          <p:cNvPicPr>
            <a:picLocks noChangeAspect="1" noChangeArrowheads="1"/>
          </p:cNvPicPr>
          <p:nvPr/>
        </p:nvPicPr>
        <p:blipFill>
          <a:blip r:embed="rId7"/>
          <a:srcRect/>
          <a:stretch>
            <a:fillRect/>
          </a:stretch>
        </p:blipFill>
        <p:spPr bwMode="gray">
          <a:xfrm rot="-2700000">
            <a:off x="639390" y="4029778"/>
            <a:ext cx="187325" cy="284163"/>
          </a:xfrm>
          <a:prstGeom prst="rect">
            <a:avLst/>
          </a:prstGeom>
          <a:noFill/>
          <a:ln w="9525">
            <a:noFill/>
            <a:miter lim="800000"/>
            <a:headEnd/>
            <a:tailEnd/>
          </a:ln>
        </p:spPr>
      </p:pic>
      <p:sp>
        <p:nvSpPr>
          <p:cNvPr id="42" name="AutoShape 14"/>
          <p:cNvSpPr>
            <a:spLocks noChangeArrowheads="1"/>
          </p:cNvSpPr>
          <p:nvPr/>
        </p:nvSpPr>
        <p:spPr bwMode="gray">
          <a:xfrm>
            <a:off x="5357440" y="1742191"/>
            <a:ext cx="3175000" cy="1855787"/>
          </a:xfrm>
          <a:prstGeom prst="roundRect">
            <a:avLst>
              <a:gd name="adj" fmla="val 16667"/>
            </a:avLst>
          </a:prstGeom>
          <a:gradFill rotWithShape="1">
            <a:gsLst>
              <a:gs pos="0">
                <a:srgbClr val="4EA7EA"/>
              </a:gs>
              <a:gs pos="100000">
                <a:srgbClr val="4EA7EA">
                  <a:gamma/>
                  <a:shade val="0"/>
                  <a:invGamma/>
                  <a:alpha val="0"/>
                </a:srgbClr>
              </a:gs>
            </a:gsLst>
            <a:lin ang="5400000" scaled="1"/>
          </a:gradFill>
          <a:ln w="25400" algn="ctr">
            <a:solidFill>
              <a:srgbClr val="4EA7EA"/>
            </a:solidFill>
            <a:round/>
            <a:headEnd/>
            <a:tailEnd/>
          </a:ln>
          <a:effectLst/>
        </p:spPr>
        <p:txBody>
          <a:bodyPr wrap="square" anchor="ctr"/>
          <a:lstStyle/>
          <a:p>
            <a:pPr marL="0" marR="0" lvl="0" indent="0" algn="ctr" defTabSz="914400" eaLnBrk="0" fontAlgn="auto" latinLnBrk="0" hangingPunct="0">
              <a:lnSpc>
                <a:spcPct val="100000"/>
              </a:lnSpc>
              <a:spcBef>
                <a:spcPts val="0"/>
              </a:spcBef>
              <a:spcAft>
                <a:spcPts val="0"/>
              </a:spcAft>
              <a:buClrTx/>
              <a:buSzTx/>
              <a:buFontTx/>
              <a:buNone/>
              <a:tabLst/>
              <a:defRPr/>
            </a:pPr>
            <a:r>
              <a:rPr lang="zh-CN" altLang="en-US" dirty="0"/>
              <a:t>按照登记管理受理和审查细则规定，受理、审查、核准各流程规定办理时限前</a:t>
            </a:r>
            <a:r>
              <a:rPr lang="en-US" altLang="zh-CN" dirty="0"/>
              <a:t>1</a:t>
            </a:r>
            <a:r>
              <a:rPr lang="zh-CN" altLang="en-US" dirty="0"/>
              <a:t>个工作日内为即将到期。</a:t>
            </a:r>
            <a:endParaRPr kumimoji="0" lang="en-US" altLang="ko-KR" sz="1800" b="0" i="0" u="none" strike="noStrike" kern="0" cap="none" spc="0" normalizeH="0" baseline="0" noProof="0" dirty="0">
              <a:ln>
                <a:noFill/>
              </a:ln>
              <a:solidFill>
                <a:srgbClr val="000000"/>
              </a:solidFill>
              <a:effectLst/>
              <a:uLnTx/>
              <a:uFillTx/>
              <a:latin typeface="Verdana" pitchFamily="34" charset="0"/>
              <a:ea typeface="Gulim" pitchFamily="34" charset="-127"/>
            </a:endParaRPr>
          </a:p>
        </p:txBody>
      </p:sp>
      <p:sp>
        <p:nvSpPr>
          <p:cNvPr id="43" name="AutoShape 15"/>
          <p:cNvSpPr>
            <a:spLocks noChangeArrowheads="1"/>
          </p:cNvSpPr>
          <p:nvPr/>
        </p:nvSpPr>
        <p:spPr bwMode="gray">
          <a:xfrm>
            <a:off x="5327278" y="1513591"/>
            <a:ext cx="1752600" cy="457200"/>
          </a:xfrm>
          <a:prstGeom prst="roundRect">
            <a:avLst>
              <a:gd name="adj" fmla="val 50000"/>
            </a:avLst>
          </a:prstGeom>
          <a:gradFill rotWithShape="1">
            <a:gsLst>
              <a:gs pos="0">
                <a:srgbClr val="855ADA">
                  <a:gamma/>
                  <a:shade val="60784"/>
                  <a:invGamma/>
                </a:srgbClr>
              </a:gs>
              <a:gs pos="50000">
                <a:srgbClr val="855ADA"/>
              </a:gs>
              <a:gs pos="100000">
                <a:srgbClr val="855ADA">
                  <a:gamma/>
                  <a:shade val="60784"/>
                  <a:invGamma/>
                </a:srgbClr>
              </a:gs>
            </a:gsLst>
            <a:lin ang="5400000" scaled="1"/>
          </a:gradFill>
          <a:ln w="25400" algn="ctr">
            <a:noFill/>
            <a:round/>
            <a:headEnd/>
            <a:tailEnd/>
          </a:ln>
          <a:effectLst>
            <a:outerShdw dist="17961" dir="2700000" algn="ctr" rotWithShape="0">
              <a:srgbClr val="C0C0C0"/>
            </a:outerShdw>
          </a:effectLst>
        </p:spPr>
        <p:txBody>
          <a:bodyPr wrap="none" anchor="ctr"/>
          <a:lstStyle/>
          <a:p>
            <a:pPr algn="ctr" eaLnBrk="0" fontAlgn="auto" hangingPunct="0">
              <a:spcBef>
                <a:spcPts val="0"/>
              </a:spcBef>
              <a:spcAft>
                <a:spcPts val="0"/>
              </a:spcAft>
              <a:defRPr/>
            </a:pPr>
            <a:r>
              <a:rPr lang="zh-CN" altLang="en-US" b="1" kern="0" dirty="0" smtClean="0">
                <a:solidFill>
                  <a:schemeClr val="bg1"/>
                </a:solidFill>
                <a:latin typeface="宋体" panose="02010600030101010101" pitchFamily="2" charset="-122"/>
              </a:rPr>
              <a:t>即将到期</a:t>
            </a:r>
            <a:endParaRPr lang="en-US" altLang="ko-KR" b="1" kern="0" dirty="0">
              <a:solidFill>
                <a:schemeClr val="bg1"/>
              </a:solidFill>
              <a:latin typeface="宋体" panose="02010600030101010101" pitchFamily="2" charset="-122"/>
            </a:endParaRPr>
          </a:p>
        </p:txBody>
      </p:sp>
      <p:pic>
        <p:nvPicPr>
          <p:cNvPr id="44" name="Picture 16" descr="leave"/>
          <p:cNvPicPr>
            <a:picLocks noChangeAspect="1" noChangeArrowheads="1"/>
          </p:cNvPicPr>
          <p:nvPr/>
        </p:nvPicPr>
        <p:blipFill>
          <a:blip r:embed="rId7"/>
          <a:srcRect/>
          <a:stretch>
            <a:fillRect/>
          </a:stretch>
        </p:blipFill>
        <p:spPr bwMode="gray">
          <a:xfrm rot="-2700000">
            <a:off x="5327278" y="1437391"/>
            <a:ext cx="187325" cy="284162"/>
          </a:xfrm>
          <a:prstGeom prst="rect">
            <a:avLst/>
          </a:prstGeom>
          <a:noFill/>
          <a:ln w="9525">
            <a:noFill/>
            <a:miter lim="800000"/>
            <a:headEnd/>
            <a:tailEnd/>
          </a:ln>
        </p:spPr>
      </p:pic>
      <p:sp>
        <p:nvSpPr>
          <p:cNvPr id="45" name="AutoShape 17"/>
          <p:cNvSpPr>
            <a:spLocks noChangeArrowheads="1"/>
          </p:cNvSpPr>
          <p:nvPr/>
        </p:nvSpPr>
        <p:spPr bwMode="gray">
          <a:xfrm>
            <a:off x="5357440" y="4334578"/>
            <a:ext cx="3175000" cy="1855788"/>
          </a:xfrm>
          <a:prstGeom prst="roundRect">
            <a:avLst>
              <a:gd name="adj" fmla="val 16667"/>
            </a:avLst>
          </a:prstGeom>
          <a:gradFill rotWithShape="1">
            <a:gsLst>
              <a:gs pos="0">
                <a:srgbClr val="4EA7EA"/>
              </a:gs>
              <a:gs pos="100000">
                <a:srgbClr val="4EA7EA">
                  <a:gamma/>
                  <a:shade val="0"/>
                  <a:invGamma/>
                  <a:alpha val="0"/>
                </a:srgbClr>
              </a:gs>
            </a:gsLst>
            <a:lin ang="5400000" scaled="1"/>
          </a:gradFill>
          <a:ln w="25400" algn="ctr">
            <a:solidFill>
              <a:srgbClr val="4EA7EA"/>
            </a:solidFill>
            <a:round/>
            <a:headEnd/>
            <a:tailEnd/>
          </a:ln>
          <a:effectLst/>
        </p:spPr>
        <p:txBody>
          <a:bodyPr wrap="square" anchor="ctr"/>
          <a:lstStyle/>
          <a:p>
            <a:pPr marL="0" marR="0" lvl="0" indent="0" algn="ctr" defTabSz="914400" eaLnBrk="0" fontAlgn="auto" latinLnBrk="0" hangingPunct="0">
              <a:lnSpc>
                <a:spcPct val="100000"/>
              </a:lnSpc>
              <a:spcBef>
                <a:spcPts val="0"/>
              </a:spcBef>
              <a:spcAft>
                <a:spcPts val="0"/>
              </a:spcAft>
              <a:buClrTx/>
              <a:buSzTx/>
              <a:buFontTx/>
              <a:buNone/>
              <a:tabLst/>
              <a:defRPr/>
            </a:pPr>
            <a:r>
              <a:rPr lang="zh-CN" altLang="en-US" dirty="0"/>
              <a:t>按照登记管理业务承诺办结时限，即时办结事项自受理之日起</a:t>
            </a:r>
            <a:r>
              <a:rPr lang="en-US" altLang="zh-CN" dirty="0"/>
              <a:t>2</a:t>
            </a:r>
            <a:r>
              <a:rPr lang="zh-CN" altLang="en-US" dirty="0"/>
              <a:t>个工作日后，为即时超时。</a:t>
            </a:r>
            <a:endParaRPr kumimoji="0" lang="en-US" altLang="ko-KR" sz="1800" b="0" i="0" u="none" strike="noStrike" kern="0" cap="none" spc="0" normalizeH="0" baseline="0" noProof="0" dirty="0">
              <a:ln>
                <a:noFill/>
              </a:ln>
              <a:solidFill>
                <a:srgbClr val="000000"/>
              </a:solidFill>
              <a:effectLst/>
              <a:uLnTx/>
              <a:uFillTx/>
              <a:latin typeface="Verdana" pitchFamily="34" charset="0"/>
              <a:ea typeface="Gulim" pitchFamily="34" charset="-127"/>
            </a:endParaRPr>
          </a:p>
        </p:txBody>
      </p:sp>
      <p:sp>
        <p:nvSpPr>
          <p:cNvPr id="47" name="AutoShape 18"/>
          <p:cNvSpPr>
            <a:spLocks noChangeArrowheads="1"/>
          </p:cNvSpPr>
          <p:nvPr/>
        </p:nvSpPr>
        <p:spPr bwMode="gray">
          <a:xfrm>
            <a:off x="5327278" y="4105978"/>
            <a:ext cx="1752600" cy="457200"/>
          </a:xfrm>
          <a:prstGeom prst="roundRect">
            <a:avLst>
              <a:gd name="adj" fmla="val 50000"/>
            </a:avLst>
          </a:prstGeom>
          <a:gradFill rotWithShape="1">
            <a:gsLst>
              <a:gs pos="0">
                <a:srgbClr val="855ADA">
                  <a:gamma/>
                  <a:shade val="60784"/>
                  <a:invGamma/>
                </a:srgbClr>
              </a:gs>
              <a:gs pos="50000">
                <a:srgbClr val="855ADA"/>
              </a:gs>
              <a:gs pos="100000">
                <a:srgbClr val="855ADA">
                  <a:gamma/>
                  <a:shade val="60784"/>
                  <a:invGamma/>
                </a:srgbClr>
              </a:gs>
            </a:gsLst>
            <a:lin ang="5400000" scaled="1"/>
          </a:gradFill>
          <a:ln w="25400" algn="ctr">
            <a:noFill/>
            <a:round/>
            <a:headEnd/>
            <a:tailEnd/>
          </a:ln>
          <a:effectLst>
            <a:outerShdw dist="17961" dir="2700000" algn="ctr" rotWithShape="0">
              <a:srgbClr val="C0C0C0"/>
            </a:outerShdw>
          </a:effectLst>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r>
              <a:rPr lang="zh-CN" altLang="en-US" b="1" kern="0" dirty="0">
                <a:solidFill>
                  <a:schemeClr val="bg1"/>
                </a:solidFill>
                <a:latin typeface="宋体" panose="02010600030101010101" pitchFamily="2" charset="-122"/>
              </a:rPr>
              <a:t>即时超时</a:t>
            </a:r>
            <a:endParaRPr lang="en-US" altLang="ko-KR" b="1" kern="0" dirty="0">
              <a:solidFill>
                <a:schemeClr val="bg1"/>
              </a:solidFill>
              <a:latin typeface="宋体" panose="02010600030101010101" pitchFamily="2" charset="-122"/>
            </a:endParaRPr>
          </a:p>
        </p:txBody>
      </p:sp>
      <p:pic>
        <p:nvPicPr>
          <p:cNvPr id="48" name="Picture 19" descr="leave"/>
          <p:cNvPicPr>
            <a:picLocks noChangeAspect="1" noChangeArrowheads="1"/>
          </p:cNvPicPr>
          <p:nvPr/>
        </p:nvPicPr>
        <p:blipFill>
          <a:blip r:embed="rId7"/>
          <a:srcRect/>
          <a:stretch>
            <a:fillRect/>
          </a:stretch>
        </p:blipFill>
        <p:spPr bwMode="gray">
          <a:xfrm rot="-2700000">
            <a:off x="5327278" y="4029778"/>
            <a:ext cx="187325" cy="284163"/>
          </a:xfrm>
          <a:prstGeom prst="rect">
            <a:avLst/>
          </a:prstGeom>
          <a:noFill/>
          <a:ln w="9525">
            <a:noFill/>
            <a:miter lim="800000"/>
            <a:headEnd/>
            <a:tailEnd/>
          </a:ln>
        </p:spPr>
      </p:pic>
    </p:spTree>
    <p:extLst>
      <p:ext uri="{BB962C8B-B14F-4D97-AF65-F5344CB8AC3E}">
        <p14:creationId xmlns:p14="http://schemas.microsoft.com/office/powerpoint/2010/main" val="26304304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日期占位符 3"/>
          <p:cNvSpPr>
            <a:spLocks noGrp="1"/>
          </p:cNvSpPr>
          <p:nvPr>
            <p:ph type="dt" sz="quarter" idx="10"/>
          </p:nvPr>
        </p:nvSpPr>
        <p:spPr>
          <a:noFill/>
        </p:spPr>
        <p:txBody>
          <a:bodyPr/>
          <a:lstStyle>
            <a:lvl1pPr eaLnBrk="0" hangingPunct="0">
              <a:spcBef>
                <a:spcPct val="20000"/>
              </a:spcBef>
              <a:buClr>
                <a:schemeClr val="hlink"/>
              </a:buClr>
              <a:buFont typeface="Wingdings" pitchFamily="2" charset="2"/>
              <a:buChar char="v"/>
              <a:defRPr sz="2400">
                <a:solidFill>
                  <a:schemeClr val="tx1"/>
                </a:solidFill>
                <a:latin typeface="Verdana" pitchFamily="34" charset="0"/>
              </a:defRPr>
            </a:lvl1pPr>
            <a:lvl2pPr marL="742950" indent="-285750" eaLnBrk="0" hangingPunct="0">
              <a:spcBef>
                <a:spcPct val="20000"/>
              </a:spcBef>
              <a:buClr>
                <a:schemeClr val="accent1"/>
              </a:buClr>
              <a:buFont typeface="Wingdings" pitchFamily="2" charset="2"/>
              <a:buChar char="§"/>
              <a:defRPr sz="28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r>
              <a:rPr lang="en-US" altLang="zh-CN" sz="1200" smtClean="0">
                <a:solidFill>
                  <a:schemeClr val="bg1"/>
                </a:solidFill>
                <a:latin typeface="微软雅黑" pitchFamily="34" charset="-122"/>
                <a:ea typeface="微软雅黑" pitchFamily="34" charset="-122"/>
              </a:rPr>
              <a:t>www.conac.cn</a:t>
            </a:r>
          </a:p>
        </p:txBody>
      </p:sp>
      <p:grpSp>
        <p:nvGrpSpPr>
          <p:cNvPr id="3" name="组合 2"/>
          <p:cNvGrpSpPr/>
          <p:nvPr/>
        </p:nvGrpSpPr>
        <p:grpSpPr>
          <a:xfrm>
            <a:off x="683568" y="2992760"/>
            <a:ext cx="3024336" cy="3316560"/>
            <a:chOff x="755576" y="2992760"/>
            <a:chExt cx="3024336" cy="3316560"/>
          </a:xfrm>
        </p:grpSpPr>
        <p:sp>
          <p:nvSpPr>
            <p:cNvPr id="7173" name="自选图形 4"/>
            <p:cNvSpPr>
              <a:spLocks noChangeArrowheads="1"/>
            </p:cNvSpPr>
            <p:nvPr/>
          </p:nvSpPr>
          <p:spPr bwMode="auto">
            <a:xfrm>
              <a:off x="789212" y="2992760"/>
              <a:ext cx="2990700" cy="3316560"/>
            </a:xfrm>
            <a:prstGeom prst="roundRect">
              <a:avLst>
                <a:gd name="adj" fmla="val 16667"/>
              </a:avLst>
            </a:prstGeom>
            <a:noFill/>
            <a:ln w="38100">
              <a:solidFill>
                <a:schemeClr val="tx1"/>
              </a:solidFill>
              <a:round/>
              <a:headEnd/>
              <a:tailEnd/>
            </a:ln>
            <a:effectLst/>
            <a:extLst>
              <a:ext uri="{909E8E84-426E-40DD-AFC4-6F175D3DCCD1}">
                <a14:hiddenFill xmlns:a14="http://schemas.microsoft.com/office/drawing/2010/main">
                  <a:gradFill rotWithShape="1">
                    <a:gsLst>
                      <a:gs pos="0">
                        <a:srgbClr val="99CCFF"/>
                      </a:gs>
                      <a:gs pos="100000">
                        <a:srgbClr val="E3F1FF"/>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a:endParaRPr lang="zh-CN" altLang="en-US">
                <a:latin typeface="Verdana" pitchFamily="34" charset="0"/>
                <a:cs typeface="Arial" charset="0"/>
              </a:endParaRPr>
            </a:p>
          </p:txBody>
        </p:sp>
        <p:sp>
          <p:nvSpPr>
            <p:cNvPr id="7174" name="文本框 5"/>
            <p:cNvSpPr txBox="1">
              <a:spLocks noChangeArrowheads="1"/>
            </p:cNvSpPr>
            <p:nvPr/>
          </p:nvSpPr>
          <p:spPr bwMode="auto">
            <a:xfrm>
              <a:off x="755576" y="3116620"/>
              <a:ext cx="3024336"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zh-CN" altLang="en-US" sz="2000" b="1" dirty="0" smtClean="0">
                  <a:solidFill>
                    <a:srgbClr val="000000"/>
                  </a:solidFill>
                  <a:cs typeface="Arial" charset="0"/>
                </a:rPr>
                <a:t>即时办结</a:t>
              </a:r>
              <a:endParaRPr lang="en-US" altLang="zh-CN" sz="2000" b="1" dirty="0">
                <a:solidFill>
                  <a:srgbClr val="000000"/>
                </a:solidFill>
                <a:cs typeface="Arial" charset="0"/>
              </a:endParaRPr>
            </a:p>
            <a:p>
              <a:r>
                <a:rPr lang="zh-CN" altLang="en-US" dirty="0" smtClean="0"/>
                <a:t>包括</a:t>
              </a:r>
              <a:r>
                <a:rPr lang="zh-CN" altLang="en-US" dirty="0"/>
                <a:t>一类</a:t>
              </a:r>
              <a:r>
                <a:rPr lang="zh-CN" altLang="en-US" dirty="0" smtClean="0"/>
                <a:t>事业单位除</a:t>
              </a:r>
              <a:r>
                <a:rPr lang="zh-CN" altLang="en-US" dirty="0"/>
                <a:t>变</a:t>
              </a:r>
              <a:r>
                <a:rPr lang="zh-CN" altLang="zh-CN" dirty="0"/>
                <a:t>更</a:t>
              </a:r>
              <a:r>
                <a:rPr lang="zh-CN" altLang="en-US" dirty="0"/>
                <a:t>类型为</a:t>
              </a:r>
              <a:r>
                <a:rPr lang="zh-CN" altLang="zh-CN" dirty="0"/>
                <a:t>宗旨</a:t>
              </a:r>
              <a:r>
                <a:rPr lang="zh-CN" altLang="en-US" dirty="0"/>
                <a:t>和</a:t>
              </a:r>
              <a:r>
                <a:rPr lang="zh-CN" altLang="zh-CN" dirty="0"/>
                <a:t>业务范围</a:t>
              </a:r>
              <a:r>
                <a:rPr lang="zh-CN" altLang="en-US" dirty="0"/>
                <a:t>之外</a:t>
              </a:r>
              <a:r>
                <a:rPr lang="zh-CN" altLang="en-US" dirty="0" smtClean="0"/>
                <a:t>的变更业务</a:t>
              </a:r>
              <a:r>
                <a:rPr lang="zh-CN" altLang="zh-CN" dirty="0" smtClean="0"/>
                <a:t>。</a:t>
              </a:r>
              <a:endParaRPr lang="en-US" altLang="zh-CN" dirty="0" smtClean="0"/>
            </a:p>
            <a:p>
              <a:r>
                <a:rPr lang="zh-CN" altLang="zh-CN" dirty="0"/>
                <a:t>网上即时办结是指，若事业单位网上提交的材料齐全，登记管理机关一天内经过受理、审核、核准、通知事业单位。若提交的材料不全，则一天内通知事业单位补齐材料后再提交。</a:t>
              </a:r>
              <a:endParaRPr lang="en-US" altLang="zh-CN" dirty="0">
                <a:solidFill>
                  <a:srgbClr val="17347D"/>
                </a:solidFill>
                <a:cs typeface="Arial" charset="0"/>
              </a:endParaRPr>
            </a:p>
          </p:txBody>
        </p:sp>
      </p:grpSp>
      <p:sp>
        <p:nvSpPr>
          <p:cNvPr id="7176" name="自选图形 7"/>
          <p:cNvSpPr>
            <a:spLocks noChangeAspect="1" noChangeArrowheads="1" noTextEdit="1"/>
          </p:cNvSpPr>
          <p:nvPr/>
        </p:nvSpPr>
        <p:spPr bwMode="gray">
          <a:xfrm flipH="1">
            <a:off x="4868863" y="4028740"/>
            <a:ext cx="909637"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nvGrpSpPr>
          <p:cNvPr id="2" name="组合 1"/>
          <p:cNvGrpSpPr/>
          <p:nvPr/>
        </p:nvGrpSpPr>
        <p:grpSpPr>
          <a:xfrm>
            <a:off x="5364088" y="2980070"/>
            <a:ext cx="3076897" cy="3316560"/>
            <a:chOff x="4884068" y="2980070"/>
            <a:chExt cx="3076897" cy="3316560"/>
          </a:xfrm>
        </p:grpSpPr>
        <p:sp>
          <p:nvSpPr>
            <p:cNvPr id="7172" name="自选图形 3"/>
            <p:cNvSpPr>
              <a:spLocks noChangeArrowheads="1"/>
            </p:cNvSpPr>
            <p:nvPr/>
          </p:nvSpPr>
          <p:spPr bwMode="auto">
            <a:xfrm>
              <a:off x="4884068" y="2980070"/>
              <a:ext cx="3072308" cy="3316560"/>
            </a:xfrm>
            <a:prstGeom prst="roundRect">
              <a:avLst>
                <a:gd name="adj" fmla="val 16667"/>
              </a:avLst>
            </a:prstGeom>
            <a:noFill/>
            <a:ln w="38100">
              <a:solidFill>
                <a:schemeClr val="tx1"/>
              </a:solidFill>
              <a:round/>
              <a:headEnd/>
              <a:tailEnd/>
            </a:ln>
            <a:effectLst/>
            <a:extLst>
              <a:ext uri="{909E8E84-426E-40DD-AFC4-6F175D3DCCD1}">
                <a14:hiddenFill xmlns:a14="http://schemas.microsoft.com/office/drawing/2010/main">
                  <a:gradFill rotWithShape="1">
                    <a:gsLst>
                      <a:gs pos="0">
                        <a:srgbClr val="99CCFF"/>
                      </a:gs>
                      <a:gs pos="100000">
                        <a:srgbClr val="E3F1FF"/>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a:endParaRPr lang="zh-CN" altLang="en-US">
                <a:latin typeface="Verdana" pitchFamily="34" charset="0"/>
                <a:cs typeface="Arial" charset="0"/>
              </a:endParaRPr>
            </a:p>
          </p:txBody>
        </p:sp>
        <p:sp>
          <p:nvSpPr>
            <p:cNvPr id="7180" name="文本框 18"/>
            <p:cNvSpPr txBox="1">
              <a:spLocks noChangeArrowheads="1"/>
            </p:cNvSpPr>
            <p:nvPr/>
          </p:nvSpPr>
          <p:spPr bwMode="auto">
            <a:xfrm>
              <a:off x="4932040" y="3116620"/>
              <a:ext cx="3028925" cy="289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zh-CN" altLang="en-US" sz="2000" b="1" dirty="0" smtClean="0">
                  <a:solidFill>
                    <a:srgbClr val="000000"/>
                  </a:solidFill>
                  <a:cs typeface="Arial" charset="0"/>
                </a:rPr>
                <a:t>限时办结</a:t>
              </a:r>
              <a:endParaRPr lang="en-US" altLang="zh-CN" sz="2000" b="1" dirty="0">
                <a:solidFill>
                  <a:srgbClr val="000000"/>
                </a:solidFill>
                <a:cs typeface="Arial" charset="0"/>
              </a:endParaRPr>
            </a:p>
            <a:p>
              <a:r>
                <a:rPr lang="zh-CN" altLang="zh-CN" dirty="0"/>
                <a:t>除即时办结外的</a:t>
              </a:r>
              <a:r>
                <a:rPr lang="zh-CN" altLang="zh-CN"/>
                <a:t>申办</a:t>
              </a:r>
              <a:r>
                <a:rPr lang="zh-CN" altLang="zh-CN" smtClean="0"/>
                <a:t>事项都</a:t>
              </a:r>
              <a:r>
                <a:rPr lang="zh-CN" altLang="zh-CN" dirty="0"/>
                <a:t>属于限时办结范畴</a:t>
              </a:r>
              <a:r>
                <a:rPr lang="zh-CN" altLang="zh-CN" dirty="0" smtClean="0"/>
                <a:t>。</a:t>
              </a:r>
              <a:endParaRPr lang="en-US" altLang="zh-CN" dirty="0" smtClean="0"/>
            </a:p>
            <a:p>
              <a:r>
                <a:rPr lang="zh-CN" altLang="zh-CN" dirty="0" smtClean="0"/>
                <a:t>网上</a:t>
              </a:r>
              <a:r>
                <a:rPr lang="zh-CN" altLang="zh-CN" dirty="0"/>
                <a:t>限时办结登记类型包括设立、变更（除即时外的）、注销、证书补领、重新申领</a:t>
              </a:r>
              <a:r>
                <a:rPr lang="zh-CN" altLang="zh-CN" dirty="0" smtClean="0"/>
                <a:t>。</a:t>
              </a:r>
              <a:endParaRPr lang="en-US" altLang="zh-CN" dirty="0" smtClean="0"/>
            </a:p>
            <a:p>
              <a:r>
                <a:rPr lang="zh-CN" altLang="zh-CN" dirty="0"/>
                <a:t>限时规定时间：受理</a:t>
              </a:r>
              <a:r>
                <a:rPr lang="en-US" altLang="zh-CN" dirty="0"/>
                <a:t>3</a:t>
              </a:r>
              <a:r>
                <a:rPr lang="zh-CN" altLang="zh-CN" dirty="0"/>
                <a:t>天、审核</a:t>
              </a:r>
              <a:r>
                <a:rPr lang="en-US" altLang="zh-CN" dirty="0"/>
                <a:t>5</a:t>
              </a:r>
              <a:r>
                <a:rPr lang="zh-CN" altLang="zh-CN" dirty="0"/>
                <a:t>天、核准</a:t>
              </a:r>
              <a:r>
                <a:rPr lang="en-US" altLang="zh-CN" dirty="0"/>
                <a:t>5</a:t>
              </a:r>
              <a:r>
                <a:rPr lang="zh-CN" altLang="zh-CN" dirty="0"/>
                <a:t>天、通知</a:t>
              </a:r>
              <a:r>
                <a:rPr lang="en-US" altLang="zh-CN" dirty="0"/>
                <a:t>2</a:t>
              </a:r>
              <a:r>
                <a:rPr lang="zh-CN" altLang="zh-CN" dirty="0"/>
                <a:t>天。全流程共</a:t>
              </a:r>
              <a:r>
                <a:rPr lang="en-US" altLang="zh-CN" dirty="0"/>
                <a:t>15</a:t>
              </a:r>
              <a:r>
                <a:rPr lang="zh-CN" altLang="zh-CN" dirty="0"/>
                <a:t>天。</a:t>
              </a:r>
              <a:endParaRPr lang="en-US" altLang="zh-CN" dirty="0">
                <a:solidFill>
                  <a:srgbClr val="17347D"/>
                </a:solidFill>
                <a:cs typeface="Arial" charset="0"/>
              </a:endParaRPr>
            </a:p>
          </p:txBody>
        </p:sp>
      </p:grpSp>
      <p:sp>
        <p:nvSpPr>
          <p:cNvPr id="22" name="Rectangle 2"/>
          <p:cNvSpPr txBox="1">
            <a:spLocks noChangeArrowheads="1"/>
          </p:cNvSpPr>
          <p:nvPr/>
        </p:nvSpPr>
        <p:spPr bwMode="white">
          <a:xfrm>
            <a:off x="201488" y="196949"/>
            <a:ext cx="87630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a:solidFill>
                  <a:schemeClr val="bg1"/>
                </a:solidFill>
                <a:latin typeface="+mj-lt"/>
                <a:ea typeface="+mj-ea"/>
                <a:cs typeface="+mj-cs"/>
              </a:defRPr>
            </a:lvl1pPr>
            <a:lvl2pPr algn="r" rtl="0" eaLnBrk="0" fontAlgn="base" hangingPunct="0">
              <a:spcBef>
                <a:spcPct val="0"/>
              </a:spcBef>
              <a:spcAft>
                <a:spcPct val="0"/>
              </a:spcAft>
              <a:defRPr sz="3200">
                <a:solidFill>
                  <a:schemeClr val="bg1"/>
                </a:solidFill>
                <a:latin typeface="Verdana" pitchFamily="34" charset="0"/>
              </a:defRPr>
            </a:lvl2pPr>
            <a:lvl3pPr algn="r" rtl="0" eaLnBrk="0" fontAlgn="base" hangingPunct="0">
              <a:spcBef>
                <a:spcPct val="0"/>
              </a:spcBef>
              <a:spcAft>
                <a:spcPct val="0"/>
              </a:spcAft>
              <a:defRPr sz="3200">
                <a:solidFill>
                  <a:schemeClr val="bg1"/>
                </a:solidFill>
                <a:latin typeface="Verdana" pitchFamily="34" charset="0"/>
              </a:defRPr>
            </a:lvl3pPr>
            <a:lvl4pPr algn="r" rtl="0" eaLnBrk="0" fontAlgn="base" hangingPunct="0">
              <a:spcBef>
                <a:spcPct val="0"/>
              </a:spcBef>
              <a:spcAft>
                <a:spcPct val="0"/>
              </a:spcAft>
              <a:defRPr sz="3200">
                <a:solidFill>
                  <a:schemeClr val="bg1"/>
                </a:solidFill>
                <a:latin typeface="Verdana" pitchFamily="34" charset="0"/>
              </a:defRPr>
            </a:lvl4pPr>
            <a:lvl5pPr algn="r" rtl="0" eaLnBrk="0" fontAlgn="base" hangingPunct="0">
              <a:spcBef>
                <a:spcPct val="0"/>
              </a:spcBef>
              <a:spcAft>
                <a:spcPct val="0"/>
              </a:spcAft>
              <a:defRPr sz="3200">
                <a:solidFill>
                  <a:schemeClr val="bg1"/>
                </a:solidFill>
                <a:latin typeface="Verdana" pitchFamily="34" charset="0"/>
              </a:defRPr>
            </a:lvl5pPr>
            <a:lvl6pPr marL="457200" algn="r" rtl="0" eaLnBrk="1" fontAlgn="base" hangingPunct="1">
              <a:spcBef>
                <a:spcPct val="0"/>
              </a:spcBef>
              <a:spcAft>
                <a:spcPct val="0"/>
              </a:spcAft>
              <a:defRPr sz="3200">
                <a:solidFill>
                  <a:schemeClr val="bg1"/>
                </a:solidFill>
                <a:latin typeface="Verdana" pitchFamily="34" charset="0"/>
              </a:defRPr>
            </a:lvl6pPr>
            <a:lvl7pPr marL="914400" algn="r" rtl="0" eaLnBrk="1" fontAlgn="base" hangingPunct="1">
              <a:spcBef>
                <a:spcPct val="0"/>
              </a:spcBef>
              <a:spcAft>
                <a:spcPct val="0"/>
              </a:spcAft>
              <a:defRPr sz="3200">
                <a:solidFill>
                  <a:schemeClr val="bg1"/>
                </a:solidFill>
                <a:latin typeface="Verdana" pitchFamily="34" charset="0"/>
              </a:defRPr>
            </a:lvl7pPr>
            <a:lvl8pPr marL="1371600" algn="r" rtl="0" eaLnBrk="1" fontAlgn="base" hangingPunct="1">
              <a:spcBef>
                <a:spcPct val="0"/>
              </a:spcBef>
              <a:spcAft>
                <a:spcPct val="0"/>
              </a:spcAft>
              <a:defRPr sz="3200">
                <a:solidFill>
                  <a:schemeClr val="bg1"/>
                </a:solidFill>
                <a:latin typeface="Verdana" pitchFamily="34" charset="0"/>
              </a:defRPr>
            </a:lvl8pPr>
            <a:lvl9pPr marL="1828800" algn="r" rtl="0" eaLnBrk="1" fontAlgn="base" hangingPunct="1">
              <a:spcBef>
                <a:spcPct val="0"/>
              </a:spcBef>
              <a:spcAft>
                <a:spcPct val="0"/>
              </a:spcAft>
              <a:defRPr sz="3200">
                <a:solidFill>
                  <a:schemeClr val="bg1"/>
                </a:solidFill>
                <a:latin typeface="Verdana" pitchFamily="34" charset="0"/>
              </a:defRPr>
            </a:lvl9pPr>
          </a:lstStyle>
          <a:p>
            <a:pPr eaLnBrk="1" hangingPunct="1"/>
            <a:r>
              <a:rPr lang="zh-CN" altLang="en-US" dirty="0" smtClean="0">
                <a:latin typeface="微软雅黑" pitchFamily="34" charset="-122"/>
                <a:ea typeface="微软雅黑" pitchFamily="34" charset="-122"/>
              </a:rPr>
              <a:t>监督预警</a:t>
            </a:r>
            <a:endParaRPr lang="en-US" altLang="zh-CN" dirty="0" smtClean="0">
              <a:solidFill>
                <a:schemeClr val="accent1"/>
              </a:solidFill>
              <a:latin typeface="微软雅黑" pitchFamily="34" charset="-122"/>
              <a:ea typeface="微软雅黑" pitchFamily="34" charset="-122"/>
            </a:endParaRPr>
          </a:p>
        </p:txBody>
      </p:sp>
      <p:sp>
        <p:nvSpPr>
          <p:cNvPr id="9" name="任意多边形 6"/>
          <p:cNvSpPr>
            <a:spLocks/>
          </p:cNvSpPr>
          <p:nvPr/>
        </p:nvSpPr>
        <p:spPr bwMode="gray">
          <a:xfrm>
            <a:off x="3740720" y="2924944"/>
            <a:ext cx="903288"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63529"/>
                  <a:invGamma/>
                </a:scheme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endParaRPr lang="zh-CN" altLang="en-US"/>
          </a:p>
        </p:txBody>
      </p:sp>
      <p:sp>
        <p:nvSpPr>
          <p:cNvPr id="10" name="任意多边形 8"/>
          <p:cNvSpPr>
            <a:spLocks/>
          </p:cNvSpPr>
          <p:nvPr/>
        </p:nvSpPr>
        <p:spPr bwMode="gray">
          <a:xfrm flipH="1">
            <a:off x="4427984" y="2924944"/>
            <a:ext cx="903287"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hlink"/>
              </a:gs>
              <a:gs pos="100000">
                <a:schemeClr val="hlink">
                  <a:gamma/>
                  <a:tint val="31765"/>
                  <a:invGamma/>
                </a:scheme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endParaRPr lang="zh-CN" altLang="en-US"/>
          </a:p>
        </p:txBody>
      </p:sp>
      <p:grpSp>
        <p:nvGrpSpPr>
          <p:cNvPr id="11" name="组合 9"/>
          <p:cNvGrpSpPr>
            <a:grpSpLocks/>
          </p:cNvGrpSpPr>
          <p:nvPr/>
        </p:nvGrpSpPr>
        <p:grpSpPr bwMode="auto">
          <a:xfrm>
            <a:off x="3048000" y="1395164"/>
            <a:ext cx="2998788" cy="1601788"/>
            <a:chOff x="1997" y="1314"/>
            <a:chExt cx="1889" cy="1009"/>
          </a:xfrm>
        </p:grpSpPr>
        <p:grpSp>
          <p:nvGrpSpPr>
            <p:cNvPr id="12" name="组合 10"/>
            <p:cNvGrpSpPr>
              <a:grpSpLocks/>
            </p:cNvGrpSpPr>
            <p:nvPr/>
          </p:nvGrpSpPr>
          <p:grpSpPr bwMode="auto">
            <a:xfrm>
              <a:off x="1997" y="1404"/>
              <a:ext cx="1889" cy="919"/>
              <a:chOff x="1973" y="1027"/>
              <a:chExt cx="1926" cy="937"/>
            </a:xfrm>
          </p:grpSpPr>
          <p:sp>
            <p:nvSpPr>
              <p:cNvPr id="17" name="椭圆 11"/>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 name="椭圆 12"/>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13" name="椭圆 13"/>
            <p:cNvSpPr>
              <a:spLocks noChangeArrowheads="1"/>
            </p:cNvSpPr>
            <p:nvPr/>
          </p:nvSpPr>
          <p:spPr bwMode="gray">
            <a:xfrm>
              <a:off x="2086" y="1314"/>
              <a:ext cx="1691" cy="845"/>
            </a:xfrm>
            <a:prstGeom prst="ellipse">
              <a:avLst/>
            </a:prstGeom>
            <a:gradFill rotWithShape="1">
              <a:gsLst>
                <a:gs pos="0">
                  <a:schemeClr val="accent1">
                    <a:gamma/>
                    <a:shade val="46275"/>
                    <a:invGamma/>
                  </a:schemeClr>
                </a:gs>
                <a:gs pos="100000">
                  <a:schemeClr val="accent1"/>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14" name="椭圆 14"/>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15" name="椭圆 15"/>
            <p:cNvSpPr>
              <a:spLocks noChangeArrowheads="1"/>
            </p:cNvSpPr>
            <p:nvPr/>
          </p:nvSpPr>
          <p:spPr bwMode="gray">
            <a:xfrm>
              <a:off x="2125"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16" name="椭圆 16"/>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grpSp>
      <p:sp>
        <p:nvSpPr>
          <p:cNvPr id="21" name="文本框 17"/>
          <p:cNvSpPr txBox="1">
            <a:spLocks noChangeArrowheads="1"/>
          </p:cNvSpPr>
          <p:nvPr/>
        </p:nvSpPr>
        <p:spPr bwMode="auto">
          <a:xfrm>
            <a:off x="4098848" y="1707256"/>
            <a:ext cx="8034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zh-CN" altLang="en-US" sz="2400" b="1" dirty="0" smtClean="0">
                <a:solidFill>
                  <a:srgbClr val="000000"/>
                </a:solidFill>
                <a:ea typeface="宋体" pitchFamily="2" charset="-122"/>
                <a:cs typeface="Arial" charset="0"/>
              </a:rPr>
              <a:t>办结</a:t>
            </a:r>
            <a:endParaRPr lang="en-US" altLang="zh-CN" sz="2400" b="1" dirty="0">
              <a:solidFill>
                <a:srgbClr val="000000"/>
              </a:solidFill>
              <a:ea typeface="宋体" pitchFamily="2" charset="-122"/>
              <a:cs typeface="Arial" charset="0"/>
            </a:endParaRPr>
          </a:p>
        </p:txBody>
      </p:sp>
    </p:spTree>
    <p:extLst>
      <p:ext uri="{BB962C8B-B14F-4D97-AF65-F5344CB8AC3E}">
        <p14:creationId xmlns:p14="http://schemas.microsoft.com/office/powerpoint/2010/main" val="18565566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直线 5"/>
          <p:cNvSpPr>
            <a:spLocks noChangeShapeType="1"/>
          </p:cNvSpPr>
          <p:nvPr/>
        </p:nvSpPr>
        <p:spPr bwMode="gray">
          <a:xfrm>
            <a:off x="1403350" y="5346824"/>
            <a:ext cx="6769100" cy="26988"/>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47" name="直线 5"/>
          <p:cNvSpPr>
            <a:spLocks noChangeShapeType="1"/>
          </p:cNvSpPr>
          <p:nvPr/>
        </p:nvSpPr>
        <p:spPr bwMode="gray">
          <a:xfrm>
            <a:off x="1403350" y="4250209"/>
            <a:ext cx="6769100" cy="26988"/>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48" name="直线 5"/>
          <p:cNvSpPr>
            <a:spLocks noChangeShapeType="1"/>
          </p:cNvSpPr>
          <p:nvPr/>
        </p:nvSpPr>
        <p:spPr bwMode="gray">
          <a:xfrm>
            <a:off x="1403350" y="6405056"/>
            <a:ext cx="6769100" cy="26988"/>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49" name="直线 5"/>
          <p:cNvSpPr>
            <a:spLocks noChangeShapeType="1"/>
          </p:cNvSpPr>
          <p:nvPr/>
        </p:nvSpPr>
        <p:spPr bwMode="gray">
          <a:xfrm>
            <a:off x="1403350" y="3187576"/>
            <a:ext cx="6769100" cy="2540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50" name="直线 5"/>
          <p:cNvSpPr>
            <a:spLocks noChangeShapeType="1"/>
          </p:cNvSpPr>
          <p:nvPr/>
        </p:nvSpPr>
        <p:spPr bwMode="gray">
          <a:xfrm>
            <a:off x="1403350" y="2132856"/>
            <a:ext cx="6769100" cy="2540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6" name="日期占位符 3"/>
          <p:cNvSpPr>
            <a:spLocks noGrp="1"/>
          </p:cNvSpPr>
          <p:nvPr>
            <p:ph type="dt" sz="quarter" idx="10"/>
          </p:nvPr>
        </p:nvSpPr>
        <p:spPr/>
        <p:txBody>
          <a:bodyPr/>
          <a:lstStyle/>
          <a:p>
            <a:pPr>
              <a:defRPr/>
            </a:pPr>
            <a:r>
              <a:rPr lang="en-US" altLang="zh-CN" dirty="0" smtClean="0"/>
              <a:t>www.conac.cn</a:t>
            </a:r>
            <a:endParaRPr lang="en-US" altLang="zh-CN" dirty="0"/>
          </a:p>
        </p:txBody>
      </p:sp>
      <p:sp>
        <p:nvSpPr>
          <p:cNvPr id="6152" name="Rectangle 2"/>
          <p:cNvSpPr>
            <a:spLocks noGrp="1" noChangeArrowheads="1"/>
          </p:cNvSpPr>
          <p:nvPr>
            <p:ph type="title"/>
          </p:nvPr>
        </p:nvSpPr>
        <p:spPr/>
        <p:txBody>
          <a:bodyPr/>
          <a:lstStyle/>
          <a:p>
            <a:pPr eaLnBrk="1" hangingPunct="1"/>
            <a:r>
              <a:rPr lang="zh-CN" altLang="en-US" dirty="0" smtClean="0">
                <a:latin typeface="微软雅黑" pitchFamily="34" charset="-122"/>
                <a:ea typeface="微软雅黑" pitchFamily="34" charset="-122"/>
              </a:rPr>
              <a:t>统一社会信用代码</a:t>
            </a:r>
            <a:endParaRPr lang="en-US" altLang="zh-CN" dirty="0" smtClean="0">
              <a:solidFill>
                <a:schemeClr val="accent1"/>
              </a:solidFill>
              <a:latin typeface="微软雅黑" pitchFamily="34" charset="-122"/>
              <a:ea typeface="微软雅黑" pitchFamily="34" charset="-122"/>
            </a:endParaRPr>
          </a:p>
        </p:txBody>
      </p:sp>
      <p:sp>
        <p:nvSpPr>
          <p:cNvPr id="6153" name="Text Box 3"/>
          <p:cNvSpPr txBox="1">
            <a:spLocks noChangeArrowheads="1"/>
          </p:cNvSpPr>
          <p:nvPr/>
        </p:nvSpPr>
        <p:spPr bwMode="auto">
          <a:xfrm>
            <a:off x="1660525" y="722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Font typeface="Wingdings" pitchFamily="2" charset="2"/>
              <a:buChar char="v"/>
              <a:defRPr sz="2400">
                <a:solidFill>
                  <a:schemeClr val="tx1"/>
                </a:solidFill>
                <a:latin typeface="Verdana" pitchFamily="34" charset="0"/>
              </a:defRPr>
            </a:lvl1pPr>
            <a:lvl2pPr marL="742950" indent="-285750" eaLnBrk="0" hangingPunct="0">
              <a:spcBef>
                <a:spcPct val="20000"/>
              </a:spcBef>
              <a:buClr>
                <a:schemeClr val="accent1"/>
              </a:buClr>
              <a:buFont typeface="Wingdings" pitchFamily="2" charset="2"/>
              <a:buChar char="§"/>
              <a:defRPr sz="28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zh-CN" altLang="zh-CN" sz="1800">
              <a:latin typeface="Arial" charset="0"/>
            </a:endParaRPr>
          </a:p>
        </p:txBody>
      </p:sp>
      <p:sp>
        <p:nvSpPr>
          <p:cNvPr id="8" name="矩形 4"/>
          <p:cNvSpPr>
            <a:spLocks noChangeArrowheads="1"/>
          </p:cNvSpPr>
          <p:nvPr/>
        </p:nvSpPr>
        <p:spPr bwMode="gray">
          <a:xfrm rot="3419336">
            <a:off x="1225550" y="4709280"/>
            <a:ext cx="479425" cy="520700"/>
          </a:xfrm>
          <a:prstGeom prst="rect">
            <a:avLst/>
          </a:prstGeom>
          <a:gradFill rotWithShape="1">
            <a:gsLst>
              <a:gs pos="0">
                <a:schemeClr val="folHlink"/>
              </a:gs>
              <a:gs pos="100000">
                <a:schemeClr val="fo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fo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defRPr/>
            </a:pPr>
            <a:endParaRPr lang="zh-CN" altLang="en-US">
              <a:latin typeface="Arial" pitchFamily="34" charset="0"/>
            </a:endParaRPr>
          </a:p>
        </p:txBody>
      </p:sp>
      <p:sp>
        <p:nvSpPr>
          <p:cNvPr id="6155" name="文本框 5"/>
          <p:cNvSpPr txBox="1">
            <a:spLocks noChangeArrowheads="1"/>
          </p:cNvSpPr>
          <p:nvPr/>
        </p:nvSpPr>
        <p:spPr bwMode="gray">
          <a:xfrm>
            <a:off x="1281113" y="4752142"/>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a:r>
              <a:rPr lang="en-US" altLang="zh-CN" sz="2400" b="1">
                <a:solidFill>
                  <a:srgbClr val="FFFFFF"/>
                </a:solidFill>
                <a:cs typeface="Arial" charset="0"/>
              </a:rPr>
              <a:t>4</a:t>
            </a:r>
          </a:p>
        </p:txBody>
      </p:sp>
      <p:sp>
        <p:nvSpPr>
          <p:cNvPr id="11" name="矩形 7"/>
          <p:cNvSpPr>
            <a:spLocks noChangeArrowheads="1"/>
          </p:cNvSpPr>
          <p:nvPr/>
        </p:nvSpPr>
        <p:spPr bwMode="gray">
          <a:xfrm rot="3419336">
            <a:off x="1225550" y="1555081"/>
            <a:ext cx="479425" cy="520700"/>
          </a:xfrm>
          <a:prstGeom prst="rect">
            <a:avLst/>
          </a:prstGeom>
          <a:gradFill rotWithShape="1">
            <a:gsLst>
              <a:gs pos="0">
                <a:schemeClr val="accent1"/>
              </a:gs>
              <a:gs pos="100000">
                <a:schemeClr val="accent1">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defRPr/>
            </a:pPr>
            <a:endParaRPr lang="zh-CN" altLang="en-US">
              <a:latin typeface="Arial" pitchFamily="34" charset="0"/>
            </a:endParaRPr>
          </a:p>
        </p:txBody>
      </p:sp>
      <p:sp>
        <p:nvSpPr>
          <p:cNvPr id="6157" name="文本框 8"/>
          <p:cNvSpPr txBox="1">
            <a:spLocks noChangeArrowheads="1"/>
          </p:cNvSpPr>
          <p:nvPr/>
        </p:nvSpPr>
        <p:spPr bwMode="gray">
          <a:xfrm>
            <a:off x="1979613" y="1424970"/>
            <a:ext cx="619283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zh-CN" altLang="en-US" sz="2000" dirty="0"/>
              <a:t>第</a:t>
            </a:r>
            <a:r>
              <a:rPr lang="en-US" altLang="zh-CN" sz="2000" dirty="0"/>
              <a:t>1</a:t>
            </a:r>
            <a:r>
              <a:rPr lang="zh-CN" altLang="en-US" sz="2000" dirty="0"/>
              <a:t>位：登记管理部门代码</a:t>
            </a:r>
            <a:r>
              <a:rPr lang="zh-CN" altLang="en-US" sz="2000" dirty="0" smtClean="0"/>
              <a:t>，编制部门统一使用数字</a:t>
            </a:r>
            <a:r>
              <a:rPr lang="en-US" altLang="zh-CN" sz="2000" dirty="0" smtClean="0"/>
              <a:t>1</a:t>
            </a:r>
          </a:p>
          <a:p>
            <a:pPr eaLnBrk="1" hangingPunct="1"/>
            <a:r>
              <a:rPr lang="zh-CN" altLang="en-US" sz="2000" dirty="0" smtClean="0"/>
              <a:t>表示</a:t>
            </a:r>
            <a:r>
              <a:rPr lang="zh-CN" altLang="en-US" sz="2000" dirty="0"/>
              <a:t>。</a:t>
            </a:r>
          </a:p>
        </p:txBody>
      </p:sp>
      <p:sp>
        <p:nvSpPr>
          <p:cNvPr id="6158" name="文本框 9"/>
          <p:cNvSpPr txBox="1">
            <a:spLocks noChangeArrowheads="1"/>
          </p:cNvSpPr>
          <p:nvPr/>
        </p:nvSpPr>
        <p:spPr bwMode="gray">
          <a:xfrm>
            <a:off x="1281113" y="1597943"/>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a:r>
              <a:rPr lang="en-US" altLang="zh-CN" sz="2400" b="1">
                <a:solidFill>
                  <a:srgbClr val="FFFFFF"/>
                </a:solidFill>
                <a:cs typeface="Arial" charset="0"/>
              </a:rPr>
              <a:t>1</a:t>
            </a:r>
          </a:p>
        </p:txBody>
      </p:sp>
      <p:sp>
        <p:nvSpPr>
          <p:cNvPr id="15" name="矩形 11"/>
          <p:cNvSpPr>
            <a:spLocks noChangeArrowheads="1"/>
          </p:cNvSpPr>
          <p:nvPr/>
        </p:nvSpPr>
        <p:spPr bwMode="gray">
          <a:xfrm rot="3419336">
            <a:off x="1225550" y="2584326"/>
            <a:ext cx="479425" cy="520700"/>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defRPr/>
            </a:pPr>
            <a:endParaRPr lang="zh-CN" altLang="en-US">
              <a:latin typeface="Arial" pitchFamily="34" charset="0"/>
            </a:endParaRPr>
          </a:p>
        </p:txBody>
      </p:sp>
      <p:sp>
        <p:nvSpPr>
          <p:cNvPr id="6160" name="文本框 12"/>
          <p:cNvSpPr txBox="1">
            <a:spLocks noChangeArrowheads="1"/>
          </p:cNvSpPr>
          <p:nvPr/>
        </p:nvSpPr>
        <p:spPr bwMode="gray">
          <a:xfrm>
            <a:off x="1281113" y="2627188"/>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a:r>
              <a:rPr lang="en-US" altLang="zh-CN" sz="2400" b="1">
                <a:solidFill>
                  <a:srgbClr val="FFFFFF"/>
                </a:solidFill>
                <a:cs typeface="Arial" charset="0"/>
              </a:rPr>
              <a:t>2</a:t>
            </a:r>
          </a:p>
        </p:txBody>
      </p:sp>
      <p:sp>
        <p:nvSpPr>
          <p:cNvPr id="18" name="矩形 14"/>
          <p:cNvSpPr>
            <a:spLocks noChangeArrowheads="1"/>
          </p:cNvSpPr>
          <p:nvPr/>
        </p:nvSpPr>
        <p:spPr bwMode="gray">
          <a:xfrm rot="3419336">
            <a:off x="1225550" y="3646960"/>
            <a:ext cx="479425" cy="520700"/>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defRPr/>
            </a:pPr>
            <a:endParaRPr lang="zh-CN" altLang="en-US">
              <a:latin typeface="Arial" pitchFamily="34" charset="0"/>
            </a:endParaRPr>
          </a:p>
        </p:txBody>
      </p:sp>
      <p:sp>
        <p:nvSpPr>
          <p:cNvPr id="6162" name="文本框 15"/>
          <p:cNvSpPr txBox="1">
            <a:spLocks noChangeArrowheads="1"/>
          </p:cNvSpPr>
          <p:nvPr/>
        </p:nvSpPr>
        <p:spPr bwMode="gray">
          <a:xfrm>
            <a:off x="1281113" y="3689822"/>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a:r>
              <a:rPr lang="en-US" altLang="zh-CN" sz="2400" b="1">
                <a:solidFill>
                  <a:srgbClr val="FFFFFF"/>
                </a:solidFill>
                <a:cs typeface="Arial" charset="0"/>
              </a:rPr>
              <a:t>3</a:t>
            </a:r>
          </a:p>
        </p:txBody>
      </p:sp>
      <p:sp>
        <p:nvSpPr>
          <p:cNvPr id="6163" name="矩形 17"/>
          <p:cNvSpPr>
            <a:spLocks noChangeArrowheads="1"/>
          </p:cNvSpPr>
          <p:nvPr/>
        </p:nvSpPr>
        <p:spPr bwMode="ltGray">
          <a:xfrm rot="3419336">
            <a:off x="1225550" y="5843082"/>
            <a:ext cx="479425" cy="520700"/>
          </a:xfrm>
          <a:prstGeom prst="rect">
            <a:avLst/>
          </a:prstGeom>
          <a:gradFill rotWithShape="1">
            <a:gsLst>
              <a:gs pos="0">
                <a:srgbClr val="990099"/>
              </a:gs>
              <a:gs pos="100000">
                <a:srgbClr val="470047"/>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990099"/>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endParaRPr lang="zh-CN" altLang="en-US"/>
          </a:p>
        </p:txBody>
      </p:sp>
      <p:sp>
        <p:nvSpPr>
          <p:cNvPr id="6164" name="文本框 18"/>
          <p:cNvSpPr txBox="1">
            <a:spLocks noChangeArrowheads="1"/>
          </p:cNvSpPr>
          <p:nvPr/>
        </p:nvSpPr>
        <p:spPr bwMode="gray">
          <a:xfrm>
            <a:off x="1281113" y="5885944"/>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a:r>
              <a:rPr lang="en-US" altLang="zh-CN" sz="2400" b="1">
                <a:solidFill>
                  <a:srgbClr val="FFFFFF"/>
                </a:solidFill>
                <a:cs typeface="Arial" charset="0"/>
              </a:rPr>
              <a:t>5</a:t>
            </a:r>
          </a:p>
        </p:txBody>
      </p:sp>
      <p:sp>
        <p:nvSpPr>
          <p:cNvPr id="6165" name="文本框 20"/>
          <p:cNvSpPr txBox="1">
            <a:spLocks noChangeArrowheads="1"/>
          </p:cNvSpPr>
          <p:nvPr/>
        </p:nvSpPr>
        <p:spPr bwMode="gray">
          <a:xfrm>
            <a:off x="1979613" y="3284885"/>
            <a:ext cx="6192837"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zh-CN" altLang="en-US" sz="2000" dirty="0">
                <a:cs typeface="Arial" charset="0"/>
              </a:rPr>
              <a:t>第</a:t>
            </a:r>
            <a:r>
              <a:rPr lang="en-US" altLang="zh-CN" sz="2000" dirty="0">
                <a:cs typeface="Arial" charset="0"/>
              </a:rPr>
              <a:t>3-8</a:t>
            </a:r>
            <a:r>
              <a:rPr lang="zh-CN" altLang="en-US" sz="2000" dirty="0">
                <a:cs typeface="Arial" charset="0"/>
              </a:rPr>
              <a:t>位：登记管理机关行政区划码，使用阿拉伯数字表示；</a:t>
            </a:r>
            <a:r>
              <a:rPr lang="zh-CN" altLang="en-US" sz="2000" b="1" dirty="0" smtClean="0">
                <a:solidFill>
                  <a:srgbClr val="FF0000"/>
                </a:solidFill>
                <a:cs typeface="Arial" charset="0"/>
              </a:rPr>
              <a:t>以现在事业单位网上登记</a:t>
            </a:r>
            <a:r>
              <a:rPr lang="zh-CN" altLang="en-US" sz="2000" b="1" dirty="0">
                <a:solidFill>
                  <a:srgbClr val="FF0000"/>
                </a:solidFill>
                <a:cs typeface="Arial" charset="0"/>
              </a:rPr>
              <a:t>管理系统区划代码为准。</a:t>
            </a:r>
            <a:endParaRPr lang="en-US" altLang="zh-CN" sz="2000" b="1" dirty="0">
              <a:solidFill>
                <a:srgbClr val="FF0000"/>
              </a:solidFill>
              <a:cs typeface="Arial" charset="0"/>
            </a:endParaRPr>
          </a:p>
        </p:txBody>
      </p:sp>
      <p:sp>
        <p:nvSpPr>
          <p:cNvPr id="6166" name="文本框 8"/>
          <p:cNvSpPr txBox="1">
            <a:spLocks noChangeArrowheads="1"/>
          </p:cNvSpPr>
          <p:nvPr/>
        </p:nvSpPr>
        <p:spPr bwMode="gray">
          <a:xfrm>
            <a:off x="1979613" y="2197313"/>
            <a:ext cx="6192837"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zh-CN" altLang="en-US" sz="2000" dirty="0"/>
              <a:t>第</a:t>
            </a:r>
            <a:r>
              <a:rPr lang="en-US" altLang="zh-CN" sz="2000" dirty="0"/>
              <a:t>2</a:t>
            </a:r>
            <a:r>
              <a:rPr lang="zh-CN" altLang="en-US" sz="2000" dirty="0"/>
              <a:t>位：机构类别代码，</a:t>
            </a:r>
            <a:r>
              <a:rPr lang="en-US" altLang="zh-CN" sz="2000" b="1" dirty="0"/>
              <a:t>1</a:t>
            </a:r>
            <a:r>
              <a:rPr lang="zh-CN" altLang="en-US" sz="2000" dirty="0"/>
              <a:t>表示机关单位，</a:t>
            </a:r>
            <a:r>
              <a:rPr lang="en-US" altLang="zh-CN" sz="2000" b="1" dirty="0"/>
              <a:t>2</a:t>
            </a:r>
            <a:r>
              <a:rPr lang="zh-CN" altLang="en-US" sz="2000" dirty="0"/>
              <a:t>表示事业单位，</a:t>
            </a:r>
            <a:r>
              <a:rPr lang="en-US" altLang="zh-CN" sz="2000" b="1" dirty="0"/>
              <a:t>3</a:t>
            </a:r>
            <a:r>
              <a:rPr lang="zh-CN" altLang="en-US" sz="2000" dirty="0"/>
              <a:t>表示由中央编办直接管理机构编制的群众</a:t>
            </a:r>
            <a:r>
              <a:rPr lang="zh-CN" altLang="en-US" sz="2000" dirty="0" smtClean="0"/>
              <a:t>团体，</a:t>
            </a:r>
            <a:r>
              <a:rPr lang="en-US" altLang="zh-CN" sz="2000" dirty="0" smtClean="0"/>
              <a:t>9</a:t>
            </a:r>
            <a:r>
              <a:rPr lang="zh-CN" altLang="en-US" sz="2000" dirty="0" smtClean="0"/>
              <a:t>表示其他。</a:t>
            </a:r>
            <a:endParaRPr lang="zh-CN" altLang="en-US" sz="2000" dirty="0"/>
          </a:p>
        </p:txBody>
      </p:sp>
      <p:sp>
        <p:nvSpPr>
          <p:cNvPr id="6167" name="文本框 20"/>
          <p:cNvSpPr txBox="1">
            <a:spLocks noChangeArrowheads="1"/>
          </p:cNvSpPr>
          <p:nvPr/>
        </p:nvSpPr>
        <p:spPr bwMode="gray">
          <a:xfrm>
            <a:off x="1979613" y="4365104"/>
            <a:ext cx="6192837"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zh-CN" altLang="en-US" sz="2000" dirty="0">
                <a:cs typeface="Arial" charset="0"/>
              </a:rPr>
              <a:t>第</a:t>
            </a:r>
            <a:r>
              <a:rPr lang="en-US" altLang="zh-CN" sz="2000" dirty="0">
                <a:cs typeface="Arial" charset="0"/>
              </a:rPr>
              <a:t>9-17</a:t>
            </a:r>
            <a:r>
              <a:rPr lang="zh-CN" altLang="en-US" sz="2000" dirty="0">
                <a:cs typeface="Arial" charset="0"/>
              </a:rPr>
              <a:t>位：组织机构代码，使用阿拉伯数字或英文字母</a:t>
            </a:r>
            <a:r>
              <a:rPr lang="zh-CN" altLang="en-US" sz="2000" dirty="0" smtClean="0">
                <a:cs typeface="Arial" charset="0"/>
              </a:rPr>
              <a:t>表示，已有组织机构代码由质监提供组织机构代码，新单位的组织机构代码由系统内自动提供。</a:t>
            </a:r>
            <a:endParaRPr lang="en-US" altLang="zh-CN" sz="2000" b="1" dirty="0">
              <a:solidFill>
                <a:srgbClr val="FF0000"/>
              </a:solidFill>
              <a:cs typeface="Arial" charset="0"/>
            </a:endParaRPr>
          </a:p>
        </p:txBody>
      </p:sp>
      <p:sp>
        <p:nvSpPr>
          <p:cNvPr id="6168" name="文本框 20"/>
          <p:cNvSpPr txBox="1">
            <a:spLocks noChangeArrowheads="1"/>
          </p:cNvSpPr>
          <p:nvPr/>
        </p:nvSpPr>
        <p:spPr bwMode="gray">
          <a:xfrm>
            <a:off x="1979613" y="5437673"/>
            <a:ext cx="63373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zh-CN" altLang="en-US" sz="2000" dirty="0">
                <a:cs typeface="Arial" charset="0"/>
              </a:rPr>
              <a:t>第</a:t>
            </a:r>
            <a:r>
              <a:rPr lang="en-US" altLang="zh-CN" sz="2000" dirty="0">
                <a:cs typeface="Arial" charset="0"/>
              </a:rPr>
              <a:t>18</a:t>
            </a:r>
            <a:r>
              <a:rPr lang="zh-CN" altLang="en-US" sz="2000" dirty="0">
                <a:cs typeface="Arial" charset="0"/>
              </a:rPr>
              <a:t>位：</a:t>
            </a:r>
            <a:r>
              <a:rPr lang="zh-CN" altLang="en-US" sz="2000" dirty="0"/>
              <a:t>校验码，使用阿拉伯数字或英文字母</a:t>
            </a:r>
            <a:r>
              <a:rPr lang="zh-CN" altLang="en-US" sz="2000" dirty="0" smtClean="0"/>
              <a:t>表示，由系统经过大量复杂的计算后生成，该计算只能在系统中完成，无法人为控制。</a:t>
            </a:r>
            <a:endParaRPr lang="en-US" altLang="zh-CN" sz="2000" b="1" dirty="0">
              <a:solidFill>
                <a:srgbClr val="FF0000"/>
              </a:solidFill>
              <a:cs typeface="Arial" charset="0"/>
            </a:endParaRPr>
          </a:p>
        </p:txBody>
      </p:sp>
    </p:spTree>
    <p:extLst>
      <p:ext uri="{BB962C8B-B14F-4D97-AF65-F5344CB8AC3E}">
        <p14:creationId xmlns:p14="http://schemas.microsoft.com/office/powerpoint/2010/main" val="65500083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日期占位符 3"/>
          <p:cNvSpPr>
            <a:spLocks noGrp="1"/>
          </p:cNvSpPr>
          <p:nvPr>
            <p:ph type="dt" sz="quarter" idx="10"/>
          </p:nvPr>
        </p:nvSpPr>
        <p:spPr/>
        <p:txBody>
          <a:bodyPr/>
          <a:lstStyle/>
          <a:p>
            <a:pPr>
              <a:defRPr/>
            </a:pPr>
            <a:r>
              <a:rPr lang="en-US" altLang="zh-CN" dirty="0" smtClean="0"/>
              <a:t>www.conac.cn</a:t>
            </a:r>
            <a:endParaRPr lang="en-US" altLang="zh-CN" dirty="0"/>
          </a:p>
        </p:txBody>
      </p:sp>
      <p:sp>
        <p:nvSpPr>
          <p:cNvPr id="8195" name="Rectangle 2"/>
          <p:cNvSpPr>
            <a:spLocks noGrp="1" noChangeArrowheads="1"/>
          </p:cNvSpPr>
          <p:nvPr>
            <p:ph type="title"/>
          </p:nvPr>
        </p:nvSpPr>
        <p:spPr/>
        <p:txBody>
          <a:bodyPr/>
          <a:lstStyle/>
          <a:p>
            <a:pPr eaLnBrk="1" hangingPunct="1"/>
            <a:r>
              <a:rPr lang="zh-CN" altLang="en-US" dirty="0" smtClean="0">
                <a:latin typeface="微软雅黑" pitchFamily="34" charset="-122"/>
                <a:ea typeface="微软雅黑" pitchFamily="34" charset="-122"/>
              </a:rPr>
              <a:t>监督预警</a:t>
            </a:r>
            <a:endParaRPr lang="en-US" altLang="zh-CN" dirty="0" smtClean="0">
              <a:solidFill>
                <a:schemeClr val="accent1"/>
              </a:solidFill>
              <a:latin typeface="微软雅黑" pitchFamily="34" charset="-122"/>
              <a:ea typeface="微软雅黑" pitchFamily="34" charset="-122"/>
            </a:endParaRPr>
          </a:p>
        </p:txBody>
      </p:sp>
      <p:sp>
        <p:nvSpPr>
          <p:cNvPr id="8196" name="Text Box 3"/>
          <p:cNvSpPr txBox="1">
            <a:spLocks noChangeArrowheads="1"/>
          </p:cNvSpPr>
          <p:nvPr/>
        </p:nvSpPr>
        <p:spPr bwMode="auto">
          <a:xfrm>
            <a:off x="1660525" y="722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Font typeface="Wingdings" pitchFamily="2" charset="2"/>
              <a:buChar char="v"/>
              <a:defRPr sz="2400">
                <a:solidFill>
                  <a:schemeClr val="tx1"/>
                </a:solidFill>
                <a:latin typeface="Verdana" pitchFamily="34" charset="0"/>
              </a:defRPr>
            </a:lvl1pPr>
            <a:lvl2pPr marL="742950" indent="-285750" eaLnBrk="0" hangingPunct="0">
              <a:spcBef>
                <a:spcPct val="20000"/>
              </a:spcBef>
              <a:buClr>
                <a:schemeClr val="accent1"/>
              </a:buClr>
              <a:buFont typeface="Wingdings" pitchFamily="2" charset="2"/>
              <a:buChar char="§"/>
              <a:defRPr sz="28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zh-CN" altLang="zh-CN" sz="1800">
              <a:latin typeface="Arial" charset="0"/>
            </a:endParaRPr>
          </a:p>
        </p:txBody>
      </p:sp>
      <p:sp>
        <p:nvSpPr>
          <p:cNvPr id="22" name="椭圆 2"/>
          <p:cNvSpPr>
            <a:spLocks noChangeArrowheads="1"/>
          </p:cNvSpPr>
          <p:nvPr/>
        </p:nvSpPr>
        <p:spPr bwMode="gray">
          <a:xfrm>
            <a:off x="3357563" y="2665413"/>
            <a:ext cx="2211387" cy="2211387"/>
          </a:xfrm>
          <a:prstGeom prst="ellipse">
            <a:avLst/>
          </a:prstGeom>
          <a:gradFill rotWithShape="1">
            <a:gsLst>
              <a:gs pos="0">
                <a:srgbClr val="E6E6E6"/>
              </a:gs>
              <a:gs pos="14999">
                <a:srgbClr val="7D8496"/>
              </a:gs>
              <a:gs pos="53000">
                <a:srgbClr val="E6E6E6"/>
              </a:gs>
              <a:gs pos="67999">
                <a:srgbClr val="7D8496"/>
              </a:gs>
              <a:gs pos="92999">
                <a:srgbClr val="E6E6E6"/>
              </a:gs>
              <a:gs pos="100000">
                <a:srgbClr val="FFFFFF"/>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23" name="椭圆 3"/>
          <p:cNvSpPr>
            <a:spLocks noChangeArrowheads="1"/>
          </p:cNvSpPr>
          <p:nvPr/>
        </p:nvSpPr>
        <p:spPr bwMode="gray">
          <a:xfrm>
            <a:off x="3667125" y="2967038"/>
            <a:ext cx="1624013" cy="1622425"/>
          </a:xfrm>
          <a:prstGeom prst="ellipse">
            <a:avLst/>
          </a:prstGeom>
          <a:gradFill rotWithShape="1">
            <a:gsLst>
              <a:gs pos="0">
                <a:srgbClr val="FFFFFF">
                  <a:gamma/>
                  <a:shade val="63137"/>
                  <a:invGamma/>
                </a:srgbClr>
              </a:gs>
              <a:gs pos="50000">
                <a:srgbClr val="FFFFFF"/>
              </a:gs>
              <a:gs pos="100000">
                <a:srgbClr val="FFFFFF">
                  <a:gamma/>
                  <a:shade val="63137"/>
                  <a:invGamma/>
                </a:srgbClr>
              </a:gs>
            </a:gsLst>
            <a:lin ang="2700000" scaled="1"/>
          </a:gradFill>
          <a:ln>
            <a:noFill/>
          </a:ln>
          <a:effectLst>
            <a:prstShdw prst="shdw17" dist="17961" dir="2700000">
              <a:srgbClr val="FFFFFF">
                <a:gamma/>
                <a:shade val="60000"/>
                <a:invGamma/>
              </a:srgb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24" name="文本框 4"/>
          <p:cNvSpPr txBox="1">
            <a:spLocks noChangeArrowheads="1"/>
          </p:cNvSpPr>
          <p:nvPr/>
        </p:nvSpPr>
        <p:spPr bwMode="gray">
          <a:xfrm>
            <a:off x="3636963" y="3571051"/>
            <a:ext cx="1662112" cy="400110"/>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2000" dirty="0" smtClean="0">
                <a:solidFill>
                  <a:srgbClr val="17347D"/>
                </a:solidFill>
                <a:cs typeface="Arial" charset="0"/>
              </a:rPr>
              <a:t>角色权限</a:t>
            </a:r>
            <a:endParaRPr lang="en-US" altLang="zh-CN" sz="2000" dirty="0">
              <a:solidFill>
                <a:srgbClr val="17347D"/>
              </a:solidFill>
              <a:cs typeface="Arial" charset="0"/>
            </a:endParaRPr>
          </a:p>
        </p:txBody>
      </p:sp>
      <p:sp>
        <p:nvSpPr>
          <p:cNvPr id="25" name="椭圆 5"/>
          <p:cNvSpPr>
            <a:spLocks noChangeArrowheads="1"/>
          </p:cNvSpPr>
          <p:nvPr/>
        </p:nvSpPr>
        <p:spPr bwMode="gray">
          <a:xfrm>
            <a:off x="6057900" y="4383088"/>
            <a:ext cx="1439863" cy="1425575"/>
          </a:xfrm>
          <a:prstGeom prst="ellipse">
            <a:avLst/>
          </a:prstGeom>
          <a:gradFill rotWithShape="1">
            <a:gsLst>
              <a:gs pos="0">
                <a:srgbClr val="969696"/>
              </a:gs>
              <a:gs pos="100000">
                <a:srgbClr val="969696">
                  <a:gamma/>
                  <a:shade val="31765"/>
                  <a:invGamma/>
                </a:srgbClr>
              </a:gs>
            </a:gsLst>
            <a:lin ang="5400000" scaled="1"/>
          </a:gradFill>
          <a:ln w="38100" algn="ctr">
            <a:solidFill>
              <a:srgbClr val="F8F8F8">
                <a:alpha val="80000"/>
              </a:srgbClr>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pic>
        <p:nvPicPr>
          <p:cNvPr id="26" name="图片 6" descr="cir_lighteffect0"/>
          <p:cNvPicPr>
            <a:picLocks noChangeAspect="1" noChangeArrowheads="1"/>
          </p:cNvPicPr>
          <p:nvPr/>
        </p:nvPicPr>
        <p:blipFill>
          <a:blip r:embed="rId3">
            <a:lum bright="18000" contrast="-12000"/>
            <a:extLst>
              <a:ext uri="{28A0092B-C50C-407E-A947-70E740481C1C}">
                <a14:useLocalDpi xmlns:a14="http://schemas.microsoft.com/office/drawing/2010/main" val="0"/>
              </a:ext>
            </a:extLst>
          </a:blip>
          <a:srcRect/>
          <a:stretch>
            <a:fillRect/>
          </a:stretch>
        </p:blipFill>
        <p:spPr bwMode="gray">
          <a:xfrm>
            <a:off x="6016625" y="4318000"/>
            <a:ext cx="1511300" cy="1295400"/>
          </a:xfrm>
          <a:prstGeom prst="rect">
            <a:avLst/>
          </a:prstGeom>
          <a:noFill/>
          <a:extLst>
            <a:ext uri="{909E8E84-426E-40DD-AFC4-6F175D3DCCD1}">
              <a14:hiddenFill xmlns:a14="http://schemas.microsoft.com/office/drawing/2010/main">
                <a:solidFill>
                  <a:srgbClr val="FFFFFF"/>
                </a:solidFill>
              </a14:hiddenFill>
            </a:ext>
          </a:extLst>
        </p:spPr>
      </p:pic>
      <p:sp>
        <p:nvSpPr>
          <p:cNvPr id="27" name="矩形 7"/>
          <p:cNvSpPr>
            <a:spLocks noChangeArrowheads="1"/>
          </p:cNvSpPr>
          <p:nvPr/>
        </p:nvSpPr>
        <p:spPr bwMode="gray">
          <a:xfrm>
            <a:off x="6040438" y="4775200"/>
            <a:ext cx="1493837" cy="707886"/>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2000" b="1" dirty="0">
                <a:solidFill>
                  <a:srgbClr val="F8F8F8"/>
                </a:solidFill>
                <a:effectLst>
                  <a:outerShdw blurRad="38100" dist="38100" dir="2700000" algn="tl">
                    <a:srgbClr val="C0C0C0"/>
                  </a:outerShdw>
                </a:effectLst>
                <a:cs typeface="Arial" charset="0"/>
              </a:rPr>
              <a:t> </a:t>
            </a:r>
            <a:r>
              <a:rPr lang="zh-CN" altLang="en-US" sz="2000" b="1" dirty="0" smtClean="0">
                <a:solidFill>
                  <a:srgbClr val="F8F8F8"/>
                </a:solidFill>
                <a:effectLst>
                  <a:outerShdw blurRad="38100" dist="38100" dir="2700000" algn="tl">
                    <a:srgbClr val="C0C0C0"/>
                  </a:outerShdw>
                </a:effectLst>
                <a:cs typeface="Arial" charset="0"/>
              </a:rPr>
              <a:t>监督检查处</a:t>
            </a:r>
            <a:endParaRPr lang="en-US" altLang="zh-CN" sz="2000" dirty="0">
              <a:solidFill>
                <a:srgbClr val="17347D"/>
              </a:solidFill>
              <a:cs typeface="Arial" charset="0"/>
            </a:endParaRPr>
          </a:p>
        </p:txBody>
      </p:sp>
      <p:sp>
        <p:nvSpPr>
          <p:cNvPr id="28" name="椭圆 8"/>
          <p:cNvSpPr>
            <a:spLocks noChangeArrowheads="1"/>
          </p:cNvSpPr>
          <p:nvPr/>
        </p:nvSpPr>
        <p:spPr bwMode="gray">
          <a:xfrm>
            <a:off x="5954713" y="4265613"/>
            <a:ext cx="1649412" cy="1647825"/>
          </a:xfrm>
          <a:prstGeom prst="ellipse">
            <a:avLst/>
          </a:prstGeom>
          <a:noFill/>
          <a:ln w="127000">
            <a:solidFill>
              <a:srgbClr val="EAEAEA">
                <a:alpha val="80000"/>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29" name="椭圆 9"/>
          <p:cNvSpPr>
            <a:spLocks noChangeArrowheads="1"/>
          </p:cNvSpPr>
          <p:nvPr/>
        </p:nvSpPr>
        <p:spPr bwMode="gray">
          <a:xfrm>
            <a:off x="3214688" y="2525713"/>
            <a:ext cx="2481262" cy="2482850"/>
          </a:xfrm>
          <a:prstGeom prst="ellipse">
            <a:avLst/>
          </a:prstGeom>
          <a:noFill/>
          <a:ln w="127000">
            <a:solidFill>
              <a:srgbClr val="EAEAEA">
                <a:alpha val="80000"/>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30" name="直线 10"/>
          <p:cNvSpPr>
            <a:spLocks noChangeShapeType="1"/>
          </p:cNvSpPr>
          <p:nvPr/>
        </p:nvSpPr>
        <p:spPr bwMode="gray">
          <a:xfrm flipV="1">
            <a:off x="2960688" y="4492625"/>
            <a:ext cx="487362" cy="304800"/>
          </a:xfrm>
          <a:prstGeom prst="line">
            <a:avLst/>
          </a:prstGeom>
          <a:noFill/>
          <a:ln w="127000">
            <a:solidFill>
              <a:srgbClr val="EAEAEA">
                <a:alpha val="8000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49" name="直线 11"/>
          <p:cNvSpPr>
            <a:spLocks noChangeShapeType="1"/>
          </p:cNvSpPr>
          <p:nvPr/>
        </p:nvSpPr>
        <p:spPr bwMode="gray">
          <a:xfrm flipV="1">
            <a:off x="2876550" y="4341813"/>
            <a:ext cx="485775" cy="304800"/>
          </a:xfrm>
          <a:prstGeom prst="line">
            <a:avLst/>
          </a:prstGeom>
          <a:noFill/>
          <a:ln w="127000">
            <a:solidFill>
              <a:srgbClr val="EAEAEA">
                <a:alpha val="8000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50" name="直线 12"/>
          <p:cNvSpPr>
            <a:spLocks noChangeShapeType="1"/>
          </p:cNvSpPr>
          <p:nvPr/>
        </p:nvSpPr>
        <p:spPr bwMode="gray">
          <a:xfrm flipV="1">
            <a:off x="5527675" y="2852738"/>
            <a:ext cx="487363" cy="304800"/>
          </a:xfrm>
          <a:prstGeom prst="line">
            <a:avLst/>
          </a:prstGeom>
          <a:noFill/>
          <a:ln w="127000">
            <a:solidFill>
              <a:srgbClr val="EAEAEA">
                <a:alpha val="8000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51" name="直线 13"/>
          <p:cNvSpPr>
            <a:spLocks noChangeShapeType="1"/>
          </p:cNvSpPr>
          <p:nvPr/>
        </p:nvSpPr>
        <p:spPr bwMode="gray">
          <a:xfrm flipV="1">
            <a:off x="5441950" y="2701925"/>
            <a:ext cx="488950" cy="304800"/>
          </a:xfrm>
          <a:prstGeom prst="line">
            <a:avLst/>
          </a:prstGeom>
          <a:noFill/>
          <a:ln w="127000">
            <a:solidFill>
              <a:srgbClr val="EAEAEA">
                <a:alpha val="8000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52" name="椭圆 14"/>
          <p:cNvSpPr>
            <a:spLocks noChangeArrowheads="1"/>
          </p:cNvSpPr>
          <p:nvPr/>
        </p:nvSpPr>
        <p:spPr bwMode="gray">
          <a:xfrm>
            <a:off x="1484313" y="4506913"/>
            <a:ext cx="1441450" cy="1425575"/>
          </a:xfrm>
          <a:prstGeom prst="ellipse">
            <a:avLst/>
          </a:prstGeom>
          <a:gradFill rotWithShape="1">
            <a:gsLst>
              <a:gs pos="0">
                <a:srgbClr val="9999FF"/>
              </a:gs>
              <a:gs pos="100000">
                <a:srgbClr val="9999FF">
                  <a:gamma/>
                  <a:shade val="31765"/>
                  <a:invGamma/>
                </a:srgbClr>
              </a:gs>
            </a:gsLst>
            <a:lin ang="5400000" scaled="1"/>
          </a:gradFill>
          <a:ln w="38100" algn="ctr">
            <a:solidFill>
              <a:srgbClr val="F8F8F8">
                <a:alpha val="80000"/>
              </a:srgbClr>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pic>
        <p:nvPicPr>
          <p:cNvPr id="53" name="图片 15" descr="cir_lighteffect0"/>
          <p:cNvPicPr>
            <a:picLocks noChangeAspect="1" noChangeArrowheads="1"/>
          </p:cNvPicPr>
          <p:nvPr/>
        </p:nvPicPr>
        <p:blipFill>
          <a:blip r:embed="rId3">
            <a:lum bright="18000" contrast="-12000"/>
            <a:extLst>
              <a:ext uri="{28A0092B-C50C-407E-A947-70E740481C1C}">
                <a14:useLocalDpi xmlns:a14="http://schemas.microsoft.com/office/drawing/2010/main" val="0"/>
              </a:ext>
            </a:extLst>
          </a:blip>
          <a:srcRect/>
          <a:stretch>
            <a:fillRect/>
          </a:stretch>
        </p:blipFill>
        <p:spPr bwMode="gray">
          <a:xfrm>
            <a:off x="1444625" y="4441825"/>
            <a:ext cx="1511300" cy="1295400"/>
          </a:xfrm>
          <a:prstGeom prst="rect">
            <a:avLst/>
          </a:prstGeom>
          <a:noFill/>
          <a:extLst>
            <a:ext uri="{909E8E84-426E-40DD-AFC4-6F175D3DCCD1}">
              <a14:hiddenFill xmlns:a14="http://schemas.microsoft.com/office/drawing/2010/main">
                <a:solidFill>
                  <a:srgbClr val="FFFFFF"/>
                </a:solidFill>
              </a14:hiddenFill>
            </a:ext>
          </a:extLst>
        </p:spPr>
      </p:pic>
      <p:sp>
        <p:nvSpPr>
          <p:cNvPr id="54" name="矩形 16"/>
          <p:cNvSpPr>
            <a:spLocks noChangeArrowheads="1"/>
          </p:cNvSpPr>
          <p:nvPr/>
        </p:nvSpPr>
        <p:spPr bwMode="gray">
          <a:xfrm>
            <a:off x="1466850" y="4876800"/>
            <a:ext cx="1493838" cy="400110"/>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2000" b="1" dirty="0">
                <a:solidFill>
                  <a:srgbClr val="F8F8F8"/>
                </a:solidFill>
                <a:effectLst>
                  <a:outerShdw blurRad="38100" dist="38100" dir="2700000" algn="tl">
                    <a:srgbClr val="C0C0C0"/>
                  </a:outerShdw>
                </a:effectLst>
                <a:cs typeface="Arial" charset="0"/>
              </a:rPr>
              <a:t> </a:t>
            </a:r>
            <a:r>
              <a:rPr lang="zh-CN" altLang="en-US" sz="2000" b="1" dirty="0" smtClean="0">
                <a:solidFill>
                  <a:srgbClr val="F8F8F8"/>
                </a:solidFill>
                <a:effectLst>
                  <a:outerShdw blurRad="38100" dist="38100" dir="2700000" algn="tl">
                    <a:srgbClr val="C0C0C0"/>
                  </a:outerShdw>
                </a:effectLst>
                <a:cs typeface="Arial" charset="0"/>
              </a:rPr>
              <a:t>局领导</a:t>
            </a:r>
            <a:endParaRPr lang="en-US" altLang="zh-CN" sz="2000" dirty="0">
              <a:solidFill>
                <a:srgbClr val="17347D"/>
              </a:solidFill>
              <a:cs typeface="Arial" charset="0"/>
            </a:endParaRPr>
          </a:p>
        </p:txBody>
      </p:sp>
      <p:sp>
        <p:nvSpPr>
          <p:cNvPr id="55" name="椭圆 17"/>
          <p:cNvSpPr>
            <a:spLocks noChangeArrowheads="1"/>
          </p:cNvSpPr>
          <p:nvPr/>
        </p:nvSpPr>
        <p:spPr bwMode="gray">
          <a:xfrm>
            <a:off x="1382713" y="4389438"/>
            <a:ext cx="1647825" cy="1646237"/>
          </a:xfrm>
          <a:prstGeom prst="ellipse">
            <a:avLst/>
          </a:prstGeom>
          <a:noFill/>
          <a:ln w="127000">
            <a:solidFill>
              <a:srgbClr val="EAEAEA">
                <a:alpha val="80000"/>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56" name="椭圆 18"/>
          <p:cNvSpPr>
            <a:spLocks noChangeArrowheads="1"/>
          </p:cNvSpPr>
          <p:nvPr/>
        </p:nvSpPr>
        <p:spPr bwMode="gray">
          <a:xfrm>
            <a:off x="1427163" y="1643063"/>
            <a:ext cx="1439862" cy="1423987"/>
          </a:xfrm>
          <a:prstGeom prst="ellipse">
            <a:avLst/>
          </a:prstGeom>
          <a:gradFill rotWithShape="1">
            <a:gsLst>
              <a:gs pos="0">
                <a:srgbClr val="669900"/>
              </a:gs>
              <a:gs pos="100000">
                <a:srgbClr val="669900">
                  <a:gamma/>
                  <a:shade val="31765"/>
                  <a:invGamma/>
                </a:srgbClr>
              </a:gs>
            </a:gsLst>
            <a:lin ang="5400000" scaled="1"/>
          </a:gradFill>
          <a:ln w="38100" algn="ctr">
            <a:solidFill>
              <a:srgbClr val="F8F8F8">
                <a:alpha val="80000"/>
              </a:srgbClr>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pic>
        <p:nvPicPr>
          <p:cNvPr id="57" name="图片 19" descr="cir_lighteffect0"/>
          <p:cNvPicPr>
            <a:picLocks noChangeAspect="1" noChangeArrowheads="1"/>
          </p:cNvPicPr>
          <p:nvPr/>
        </p:nvPicPr>
        <p:blipFill>
          <a:blip r:embed="rId3">
            <a:lum bright="18000" contrast="-12000"/>
            <a:extLst>
              <a:ext uri="{28A0092B-C50C-407E-A947-70E740481C1C}">
                <a14:useLocalDpi xmlns:a14="http://schemas.microsoft.com/office/drawing/2010/main" val="0"/>
              </a:ext>
            </a:extLst>
          </a:blip>
          <a:srcRect/>
          <a:stretch>
            <a:fillRect/>
          </a:stretch>
        </p:blipFill>
        <p:spPr bwMode="gray">
          <a:xfrm>
            <a:off x="1385888" y="1577975"/>
            <a:ext cx="1511300" cy="1293813"/>
          </a:xfrm>
          <a:prstGeom prst="rect">
            <a:avLst/>
          </a:prstGeom>
          <a:noFill/>
          <a:extLst>
            <a:ext uri="{909E8E84-426E-40DD-AFC4-6F175D3DCCD1}">
              <a14:hiddenFill xmlns:a14="http://schemas.microsoft.com/office/drawing/2010/main">
                <a:solidFill>
                  <a:srgbClr val="FFFFFF"/>
                </a:solidFill>
              </a14:hiddenFill>
            </a:ext>
          </a:extLst>
        </p:spPr>
      </p:pic>
      <p:sp>
        <p:nvSpPr>
          <p:cNvPr id="58" name="矩形 20"/>
          <p:cNvSpPr>
            <a:spLocks noChangeArrowheads="1"/>
          </p:cNvSpPr>
          <p:nvPr/>
        </p:nvSpPr>
        <p:spPr bwMode="gray">
          <a:xfrm>
            <a:off x="1382712" y="2024826"/>
            <a:ext cx="1493838" cy="400110"/>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2000" b="1" dirty="0">
                <a:solidFill>
                  <a:srgbClr val="F8F8F8"/>
                </a:solidFill>
                <a:effectLst>
                  <a:outerShdw blurRad="38100" dist="38100" dir="2700000" algn="tl">
                    <a:srgbClr val="C0C0C0"/>
                  </a:outerShdw>
                </a:effectLst>
                <a:cs typeface="Arial" charset="0"/>
              </a:rPr>
              <a:t> </a:t>
            </a:r>
            <a:r>
              <a:rPr lang="zh-CN" altLang="en-US" sz="2000" b="1" dirty="0" smtClean="0">
                <a:solidFill>
                  <a:srgbClr val="F8F8F8"/>
                </a:solidFill>
                <a:effectLst>
                  <a:outerShdw blurRad="38100" dist="38100" dir="2700000" algn="tl">
                    <a:srgbClr val="C0C0C0"/>
                  </a:outerShdw>
                </a:effectLst>
                <a:cs typeface="Arial" charset="0"/>
              </a:rPr>
              <a:t>办领导</a:t>
            </a:r>
            <a:endParaRPr lang="en-US" altLang="zh-CN" sz="2000" dirty="0">
              <a:solidFill>
                <a:srgbClr val="17347D"/>
              </a:solidFill>
              <a:cs typeface="Arial" charset="0"/>
            </a:endParaRPr>
          </a:p>
        </p:txBody>
      </p:sp>
      <p:sp>
        <p:nvSpPr>
          <p:cNvPr id="59" name="椭圆 21"/>
          <p:cNvSpPr>
            <a:spLocks noChangeArrowheads="1"/>
          </p:cNvSpPr>
          <p:nvPr/>
        </p:nvSpPr>
        <p:spPr bwMode="gray">
          <a:xfrm>
            <a:off x="1323975" y="1524000"/>
            <a:ext cx="1649413" cy="1646238"/>
          </a:xfrm>
          <a:prstGeom prst="ellipse">
            <a:avLst/>
          </a:prstGeom>
          <a:noFill/>
          <a:ln w="127000">
            <a:solidFill>
              <a:srgbClr val="EAEAEA">
                <a:alpha val="80000"/>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60" name="直线 22"/>
          <p:cNvSpPr>
            <a:spLocks noChangeShapeType="1"/>
          </p:cNvSpPr>
          <p:nvPr/>
        </p:nvSpPr>
        <p:spPr bwMode="gray">
          <a:xfrm>
            <a:off x="2847975" y="2744788"/>
            <a:ext cx="561975" cy="342900"/>
          </a:xfrm>
          <a:prstGeom prst="line">
            <a:avLst/>
          </a:prstGeom>
          <a:noFill/>
          <a:ln w="127000">
            <a:solidFill>
              <a:srgbClr val="EAEAEA">
                <a:alpha val="8000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61" name="直线 23"/>
          <p:cNvSpPr>
            <a:spLocks noChangeShapeType="1"/>
          </p:cNvSpPr>
          <p:nvPr/>
        </p:nvSpPr>
        <p:spPr bwMode="gray">
          <a:xfrm>
            <a:off x="2762250" y="2889250"/>
            <a:ext cx="563563" cy="342900"/>
          </a:xfrm>
          <a:prstGeom prst="line">
            <a:avLst/>
          </a:prstGeom>
          <a:noFill/>
          <a:ln w="127000">
            <a:solidFill>
              <a:srgbClr val="EAEAEA">
                <a:alpha val="8000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62" name="椭圆 24"/>
          <p:cNvSpPr>
            <a:spLocks noChangeArrowheads="1"/>
          </p:cNvSpPr>
          <p:nvPr/>
        </p:nvSpPr>
        <p:spPr bwMode="gray">
          <a:xfrm>
            <a:off x="5934075" y="1643063"/>
            <a:ext cx="1439863" cy="1423987"/>
          </a:xfrm>
          <a:prstGeom prst="ellipse">
            <a:avLst/>
          </a:prstGeom>
          <a:gradFill rotWithShape="1">
            <a:gsLst>
              <a:gs pos="0">
                <a:srgbClr val="77B7E7"/>
              </a:gs>
              <a:gs pos="100000">
                <a:srgbClr val="77B7E7">
                  <a:gamma/>
                  <a:shade val="31765"/>
                  <a:invGamma/>
                </a:srgbClr>
              </a:gs>
            </a:gsLst>
            <a:lin ang="5400000" scaled="1"/>
          </a:gradFill>
          <a:ln w="38100" algn="ctr">
            <a:solidFill>
              <a:srgbClr val="F8F8F8">
                <a:alpha val="80000"/>
              </a:srgbClr>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pic>
        <p:nvPicPr>
          <p:cNvPr id="63" name="图片 25" descr="cir_lighteffect0"/>
          <p:cNvPicPr>
            <a:picLocks noChangeAspect="1" noChangeArrowheads="1"/>
          </p:cNvPicPr>
          <p:nvPr/>
        </p:nvPicPr>
        <p:blipFill>
          <a:blip r:embed="rId3">
            <a:lum bright="18000" contrast="-12000"/>
            <a:extLst>
              <a:ext uri="{28A0092B-C50C-407E-A947-70E740481C1C}">
                <a14:useLocalDpi xmlns:a14="http://schemas.microsoft.com/office/drawing/2010/main" val="0"/>
              </a:ext>
            </a:extLst>
          </a:blip>
          <a:srcRect/>
          <a:stretch>
            <a:fillRect/>
          </a:stretch>
        </p:blipFill>
        <p:spPr bwMode="gray">
          <a:xfrm>
            <a:off x="5892800" y="1577975"/>
            <a:ext cx="1511300" cy="1293813"/>
          </a:xfrm>
          <a:prstGeom prst="rect">
            <a:avLst/>
          </a:prstGeom>
          <a:noFill/>
          <a:extLst>
            <a:ext uri="{909E8E84-426E-40DD-AFC4-6F175D3DCCD1}">
              <a14:hiddenFill xmlns:a14="http://schemas.microsoft.com/office/drawing/2010/main">
                <a:solidFill>
                  <a:srgbClr val="FFFFFF"/>
                </a:solidFill>
              </a14:hiddenFill>
            </a:ext>
          </a:extLst>
        </p:spPr>
      </p:pic>
      <p:sp>
        <p:nvSpPr>
          <p:cNvPr id="64" name="矩形 26"/>
          <p:cNvSpPr>
            <a:spLocks noChangeArrowheads="1"/>
          </p:cNvSpPr>
          <p:nvPr/>
        </p:nvSpPr>
        <p:spPr bwMode="gray">
          <a:xfrm>
            <a:off x="5916613" y="2117666"/>
            <a:ext cx="1493837" cy="400110"/>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2000" b="1" dirty="0">
                <a:solidFill>
                  <a:srgbClr val="F8F8F8"/>
                </a:solidFill>
                <a:effectLst>
                  <a:outerShdw blurRad="38100" dist="38100" dir="2700000" algn="tl">
                    <a:srgbClr val="C0C0C0"/>
                  </a:outerShdw>
                </a:effectLst>
                <a:cs typeface="Arial" charset="0"/>
              </a:rPr>
              <a:t> </a:t>
            </a:r>
            <a:r>
              <a:rPr lang="zh-CN" altLang="en-US" sz="2000" b="1" dirty="0" smtClean="0">
                <a:solidFill>
                  <a:srgbClr val="F8F8F8"/>
                </a:solidFill>
                <a:effectLst>
                  <a:outerShdw blurRad="38100" dist="38100" dir="2700000" algn="tl">
                    <a:srgbClr val="C0C0C0"/>
                  </a:outerShdw>
                </a:effectLst>
                <a:cs typeface="Arial" charset="0"/>
              </a:rPr>
              <a:t>编办纪委</a:t>
            </a:r>
            <a:endParaRPr lang="en-US" altLang="zh-CN" sz="2000" dirty="0">
              <a:solidFill>
                <a:srgbClr val="17347D"/>
              </a:solidFill>
              <a:cs typeface="Arial" charset="0"/>
            </a:endParaRPr>
          </a:p>
        </p:txBody>
      </p:sp>
      <p:sp>
        <p:nvSpPr>
          <p:cNvPr id="65" name="椭圆 27"/>
          <p:cNvSpPr>
            <a:spLocks noChangeArrowheads="1"/>
          </p:cNvSpPr>
          <p:nvPr/>
        </p:nvSpPr>
        <p:spPr bwMode="gray">
          <a:xfrm>
            <a:off x="5830888" y="1524000"/>
            <a:ext cx="1647825" cy="1646238"/>
          </a:xfrm>
          <a:prstGeom prst="ellipse">
            <a:avLst/>
          </a:prstGeom>
          <a:noFill/>
          <a:ln w="127000">
            <a:solidFill>
              <a:srgbClr val="EAEAEA">
                <a:alpha val="80000"/>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66" name="直线 28"/>
          <p:cNvSpPr>
            <a:spLocks noChangeShapeType="1"/>
          </p:cNvSpPr>
          <p:nvPr/>
        </p:nvSpPr>
        <p:spPr bwMode="gray">
          <a:xfrm>
            <a:off x="5611813" y="4206875"/>
            <a:ext cx="561975" cy="342900"/>
          </a:xfrm>
          <a:prstGeom prst="line">
            <a:avLst/>
          </a:prstGeom>
          <a:noFill/>
          <a:ln w="127000">
            <a:solidFill>
              <a:srgbClr val="EAEAEA">
                <a:alpha val="8000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67" name="直线 29"/>
          <p:cNvSpPr>
            <a:spLocks noChangeShapeType="1"/>
          </p:cNvSpPr>
          <p:nvPr/>
        </p:nvSpPr>
        <p:spPr bwMode="gray">
          <a:xfrm>
            <a:off x="5526088" y="4351338"/>
            <a:ext cx="563562" cy="344487"/>
          </a:xfrm>
          <a:prstGeom prst="line">
            <a:avLst/>
          </a:prstGeom>
          <a:noFill/>
          <a:ln w="127000">
            <a:solidFill>
              <a:srgbClr val="EAEAEA">
                <a:alpha val="8000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68" name="文本框 30"/>
          <p:cNvSpPr txBox="1">
            <a:spLocks noChangeArrowheads="1"/>
          </p:cNvSpPr>
          <p:nvPr/>
        </p:nvSpPr>
        <p:spPr bwMode="auto">
          <a:xfrm>
            <a:off x="2945358" y="1418711"/>
            <a:ext cx="2919412"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CN" sz="1600" dirty="0">
                <a:solidFill>
                  <a:schemeClr val="accent1">
                    <a:lumMod val="75000"/>
                  </a:schemeClr>
                </a:solidFill>
              </a:rPr>
              <a:t>1</a:t>
            </a:r>
            <a:r>
              <a:rPr lang="zh-CN" altLang="zh-CN" sz="1600" dirty="0">
                <a:solidFill>
                  <a:schemeClr val="accent1">
                    <a:lumMod val="75000"/>
                  </a:schemeClr>
                </a:solidFill>
              </a:rPr>
              <a:t>、超过时限的</a:t>
            </a:r>
            <a:r>
              <a:rPr lang="zh-CN" altLang="zh-CN" sz="1600" dirty="0" smtClean="0">
                <a:solidFill>
                  <a:schemeClr val="accent1">
                    <a:lumMod val="75000"/>
                  </a:schemeClr>
                </a:solidFill>
              </a:rPr>
              <a:t>单位</a:t>
            </a:r>
            <a:r>
              <a:rPr lang="zh-CN" altLang="en-US" sz="1600" dirty="0" smtClean="0">
                <a:solidFill>
                  <a:schemeClr val="accent1">
                    <a:lumMod val="75000"/>
                  </a:schemeClr>
                </a:solidFill>
              </a:rPr>
              <a:t>；</a:t>
            </a:r>
            <a:r>
              <a:rPr lang="en-US" altLang="zh-CN" sz="1600" dirty="0" smtClean="0">
                <a:solidFill>
                  <a:schemeClr val="accent1">
                    <a:lumMod val="75000"/>
                  </a:schemeClr>
                </a:solidFill>
              </a:rPr>
              <a:t>2</a:t>
            </a:r>
            <a:r>
              <a:rPr lang="zh-CN" altLang="zh-CN" sz="1600" dirty="0" smtClean="0">
                <a:solidFill>
                  <a:schemeClr val="accent1">
                    <a:lumMod val="75000"/>
                  </a:schemeClr>
                </a:solidFill>
              </a:rPr>
              <a:t>、</a:t>
            </a:r>
            <a:r>
              <a:rPr lang="zh-CN" altLang="zh-CN" sz="1600" dirty="0">
                <a:solidFill>
                  <a:schemeClr val="accent1">
                    <a:lumMod val="75000"/>
                  </a:schemeClr>
                </a:solidFill>
              </a:rPr>
              <a:t>特殊情况延长</a:t>
            </a:r>
            <a:r>
              <a:rPr lang="en-US" altLang="zh-CN" sz="1600" dirty="0">
                <a:solidFill>
                  <a:schemeClr val="accent1">
                    <a:lumMod val="75000"/>
                  </a:schemeClr>
                </a:solidFill>
              </a:rPr>
              <a:t>10</a:t>
            </a:r>
            <a:r>
              <a:rPr lang="zh-CN" altLang="zh-CN" sz="1600" dirty="0">
                <a:solidFill>
                  <a:schemeClr val="accent1">
                    <a:lumMod val="75000"/>
                  </a:schemeClr>
                </a:solidFill>
              </a:rPr>
              <a:t>天的</a:t>
            </a:r>
            <a:r>
              <a:rPr lang="zh-CN" altLang="zh-CN" sz="1600" dirty="0" smtClean="0">
                <a:solidFill>
                  <a:schemeClr val="accent1">
                    <a:lumMod val="75000"/>
                  </a:schemeClr>
                </a:solidFill>
              </a:rPr>
              <a:t>单位</a:t>
            </a:r>
            <a:r>
              <a:rPr lang="zh-CN" altLang="en-US" sz="1600" dirty="0" smtClean="0">
                <a:solidFill>
                  <a:schemeClr val="accent1">
                    <a:lumMod val="75000"/>
                  </a:schemeClr>
                </a:solidFill>
              </a:rPr>
              <a:t>；</a:t>
            </a:r>
            <a:r>
              <a:rPr lang="en-US" altLang="zh-CN" sz="1600" dirty="0" smtClean="0">
                <a:solidFill>
                  <a:schemeClr val="accent1">
                    <a:lumMod val="75000"/>
                  </a:schemeClr>
                </a:solidFill>
              </a:rPr>
              <a:t>3</a:t>
            </a:r>
            <a:r>
              <a:rPr lang="zh-CN" altLang="zh-CN" sz="1600" dirty="0" smtClean="0">
                <a:solidFill>
                  <a:schemeClr val="accent1">
                    <a:lumMod val="75000"/>
                  </a:schemeClr>
                </a:solidFill>
              </a:rPr>
              <a:t>“在办”</a:t>
            </a:r>
            <a:r>
              <a:rPr lang="zh-CN" altLang="zh-CN" sz="1600" dirty="0">
                <a:solidFill>
                  <a:schemeClr val="accent1">
                    <a:lumMod val="75000"/>
                  </a:schemeClr>
                </a:solidFill>
              </a:rPr>
              <a:t>的各个环节</a:t>
            </a:r>
            <a:r>
              <a:rPr lang="zh-CN" altLang="zh-CN" sz="1600" dirty="0" smtClean="0">
                <a:solidFill>
                  <a:schemeClr val="accent1">
                    <a:lumMod val="75000"/>
                  </a:schemeClr>
                </a:solidFill>
              </a:rPr>
              <a:t>一览表</a:t>
            </a:r>
            <a:r>
              <a:rPr lang="zh-CN" altLang="en-US" sz="1600" dirty="0" smtClean="0">
                <a:solidFill>
                  <a:schemeClr val="accent1">
                    <a:lumMod val="75000"/>
                  </a:schemeClr>
                </a:solidFill>
              </a:rPr>
              <a:t>；</a:t>
            </a:r>
            <a:r>
              <a:rPr lang="en-US" altLang="zh-CN" sz="1600" dirty="0" smtClean="0">
                <a:solidFill>
                  <a:schemeClr val="accent1">
                    <a:lumMod val="75000"/>
                  </a:schemeClr>
                </a:solidFill>
              </a:rPr>
              <a:t>4</a:t>
            </a:r>
            <a:r>
              <a:rPr lang="zh-CN" altLang="zh-CN" sz="1600" dirty="0" smtClean="0">
                <a:solidFill>
                  <a:schemeClr val="accent1">
                    <a:lumMod val="75000"/>
                  </a:schemeClr>
                </a:solidFill>
              </a:rPr>
              <a:t>、</a:t>
            </a:r>
            <a:r>
              <a:rPr lang="zh-CN" altLang="zh-CN" sz="1600" dirty="0">
                <a:solidFill>
                  <a:schemeClr val="accent1">
                    <a:lumMod val="75000"/>
                  </a:schemeClr>
                </a:solidFill>
              </a:rPr>
              <a:t>已办结的单位办理结果</a:t>
            </a:r>
            <a:r>
              <a:rPr lang="zh-CN" altLang="zh-CN" sz="1600" dirty="0" smtClean="0">
                <a:solidFill>
                  <a:schemeClr val="accent1">
                    <a:lumMod val="75000"/>
                  </a:schemeClr>
                </a:solidFill>
              </a:rPr>
              <a:t>一览表</a:t>
            </a:r>
            <a:endParaRPr lang="en-US" altLang="zh-CN" sz="1600" dirty="0">
              <a:solidFill>
                <a:schemeClr val="accent1">
                  <a:lumMod val="75000"/>
                </a:schemeClr>
              </a:solidFill>
              <a:cs typeface="Arial" charset="0"/>
            </a:endParaRPr>
          </a:p>
        </p:txBody>
      </p:sp>
      <p:sp>
        <p:nvSpPr>
          <p:cNvPr id="69" name="文本框 31"/>
          <p:cNvSpPr txBox="1">
            <a:spLocks noChangeArrowheads="1"/>
          </p:cNvSpPr>
          <p:nvPr/>
        </p:nvSpPr>
        <p:spPr bwMode="auto">
          <a:xfrm>
            <a:off x="84782" y="3114923"/>
            <a:ext cx="3086101"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CN" sz="1600" dirty="0">
                <a:solidFill>
                  <a:srgbClr val="7030A0"/>
                </a:solidFill>
              </a:rPr>
              <a:t>1</a:t>
            </a:r>
            <a:r>
              <a:rPr lang="zh-CN" altLang="zh-CN" sz="1600" dirty="0">
                <a:solidFill>
                  <a:srgbClr val="7030A0"/>
                </a:solidFill>
              </a:rPr>
              <a:t>、超过时限的</a:t>
            </a:r>
            <a:r>
              <a:rPr lang="zh-CN" altLang="zh-CN" sz="1600" dirty="0" smtClean="0">
                <a:solidFill>
                  <a:srgbClr val="7030A0"/>
                </a:solidFill>
              </a:rPr>
              <a:t>单位</a:t>
            </a:r>
            <a:r>
              <a:rPr lang="zh-CN" altLang="en-US" sz="1600" dirty="0" smtClean="0">
                <a:solidFill>
                  <a:srgbClr val="7030A0"/>
                </a:solidFill>
              </a:rPr>
              <a:t>；</a:t>
            </a:r>
            <a:r>
              <a:rPr lang="en-US" altLang="zh-CN" sz="1600" dirty="0">
                <a:solidFill>
                  <a:srgbClr val="7030A0"/>
                </a:solidFill>
              </a:rPr>
              <a:t>2</a:t>
            </a:r>
            <a:r>
              <a:rPr lang="zh-CN" altLang="zh-CN" sz="1600" dirty="0" smtClean="0">
                <a:solidFill>
                  <a:srgbClr val="7030A0"/>
                </a:solidFill>
              </a:rPr>
              <a:t>、</a:t>
            </a:r>
            <a:r>
              <a:rPr lang="zh-CN" altLang="zh-CN" sz="1600" dirty="0">
                <a:solidFill>
                  <a:srgbClr val="7030A0"/>
                </a:solidFill>
              </a:rPr>
              <a:t>特殊情况延长</a:t>
            </a:r>
            <a:r>
              <a:rPr lang="en-US" altLang="zh-CN" sz="1600" dirty="0">
                <a:solidFill>
                  <a:srgbClr val="7030A0"/>
                </a:solidFill>
              </a:rPr>
              <a:t>10</a:t>
            </a:r>
            <a:r>
              <a:rPr lang="zh-CN" altLang="zh-CN" sz="1600" dirty="0">
                <a:solidFill>
                  <a:srgbClr val="7030A0"/>
                </a:solidFill>
              </a:rPr>
              <a:t>天的单位</a:t>
            </a:r>
            <a:r>
              <a:rPr lang="zh-CN" altLang="en-US" sz="1600" dirty="0" smtClean="0">
                <a:solidFill>
                  <a:srgbClr val="7030A0"/>
                </a:solidFill>
              </a:rPr>
              <a:t>；</a:t>
            </a:r>
            <a:r>
              <a:rPr lang="en-US" altLang="zh-CN" sz="1600" dirty="0" smtClean="0">
                <a:solidFill>
                  <a:srgbClr val="7030A0"/>
                </a:solidFill>
              </a:rPr>
              <a:t>3</a:t>
            </a:r>
            <a:r>
              <a:rPr lang="zh-CN" altLang="zh-CN" sz="1600" dirty="0" smtClean="0">
                <a:solidFill>
                  <a:srgbClr val="7030A0"/>
                </a:solidFill>
              </a:rPr>
              <a:t>、</a:t>
            </a:r>
            <a:r>
              <a:rPr lang="zh-CN" altLang="zh-CN" sz="1600" dirty="0">
                <a:solidFill>
                  <a:srgbClr val="7030A0"/>
                </a:solidFill>
              </a:rPr>
              <a:t>即时超时的</a:t>
            </a:r>
            <a:r>
              <a:rPr lang="zh-CN" altLang="zh-CN" sz="1600" dirty="0" smtClean="0">
                <a:solidFill>
                  <a:srgbClr val="7030A0"/>
                </a:solidFill>
              </a:rPr>
              <a:t>单位</a:t>
            </a:r>
            <a:r>
              <a:rPr lang="zh-CN" altLang="en-US" sz="1600" dirty="0" smtClean="0">
                <a:solidFill>
                  <a:srgbClr val="7030A0"/>
                </a:solidFill>
              </a:rPr>
              <a:t>；</a:t>
            </a:r>
            <a:r>
              <a:rPr lang="en-US" altLang="zh-CN" sz="1600" dirty="0" smtClean="0">
                <a:solidFill>
                  <a:srgbClr val="7030A0"/>
                </a:solidFill>
              </a:rPr>
              <a:t>4</a:t>
            </a:r>
            <a:r>
              <a:rPr lang="zh-CN" altLang="zh-CN" sz="1600" dirty="0" smtClean="0">
                <a:solidFill>
                  <a:srgbClr val="7030A0"/>
                </a:solidFill>
              </a:rPr>
              <a:t>、</a:t>
            </a:r>
            <a:r>
              <a:rPr lang="zh-CN" altLang="zh-CN" sz="1600" dirty="0">
                <a:solidFill>
                  <a:srgbClr val="7030A0"/>
                </a:solidFill>
              </a:rPr>
              <a:t>“在办”的各个环节</a:t>
            </a:r>
            <a:r>
              <a:rPr lang="zh-CN" altLang="zh-CN" sz="1600" dirty="0" smtClean="0">
                <a:solidFill>
                  <a:srgbClr val="7030A0"/>
                </a:solidFill>
              </a:rPr>
              <a:t>一览表</a:t>
            </a:r>
            <a:r>
              <a:rPr lang="zh-CN" altLang="en-US" sz="1600" dirty="0" smtClean="0">
                <a:solidFill>
                  <a:srgbClr val="7030A0"/>
                </a:solidFill>
              </a:rPr>
              <a:t>；</a:t>
            </a:r>
            <a:r>
              <a:rPr lang="en-US" altLang="zh-CN" sz="1600" dirty="0" smtClean="0">
                <a:solidFill>
                  <a:srgbClr val="7030A0"/>
                </a:solidFill>
              </a:rPr>
              <a:t>5</a:t>
            </a:r>
            <a:r>
              <a:rPr lang="zh-CN" altLang="zh-CN" sz="1600" dirty="0" smtClean="0">
                <a:solidFill>
                  <a:srgbClr val="7030A0"/>
                </a:solidFill>
              </a:rPr>
              <a:t>、</a:t>
            </a:r>
            <a:r>
              <a:rPr lang="zh-CN" altLang="zh-CN" sz="1600" dirty="0">
                <a:solidFill>
                  <a:srgbClr val="7030A0"/>
                </a:solidFill>
              </a:rPr>
              <a:t>已办结的单位办理结果</a:t>
            </a:r>
            <a:r>
              <a:rPr lang="zh-CN" altLang="zh-CN" sz="1600" dirty="0" smtClean="0">
                <a:solidFill>
                  <a:srgbClr val="7030A0"/>
                </a:solidFill>
              </a:rPr>
              <a:t>一览表</a:t>
            </a:r>
            <a:r>
              <a:rPr lang="zh-CN" altLang="en-US" sz="1600" dirty="0" smtClean="0">
                <a:solidFill>
                  <a:srgbClr val="7030A0"/>
                </a:solidFill>
              </a:rPr>
              <a:t>；</a:t>
            </a:r>
            <a:endParaRPr lang="en-US" altLang="zh-CN" sz="1600" dirty="0">
              <a:solidFill>
                <a:srgbClr val="7030A0"/>
              </a:solidFill>
              <a:cs typeface="Arial" charset="0"/>
            </a:endParaRPr>
          </a:p>
        </p:txBody>
      </p:sp>
      <p:sp>
        <p:nvSpPr>
          <p:cNvPr id="70" name="文本框 32"/>
          <p:cNvSpPr txBox="1">
            <a:spLocks noChangeArrowheads="1"/>
          </p:cNvSpPr>
          <p:nvPr/>
        </p:nvSpPr>
        <p:spPr bwMode="auto">
          <a:xfrm>
            <a:off x="5771356" y="3143870"/>
            <a:ext cx="3193132"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CN" sz="1600" dirty="0"/>
              <a:t>1</a:t>
            </a:r>
            <a:r>
              <a:rPr lang="zh-CN" altLang="zh-CN" sz="1600" dirty="0"/>
              <a:t>、超过时限的单位</a:t>
            </a:r>
            <a:r>
              <a:rPr lang="zh-CN" altLang="en-US" sz="1600" dirty="0" smtClean="0"/>
              <a:t>；</a:t>
            </a:r>
            <a:r>
              <a:rPr lang="en-US" altLang="zh-CN" sz="1600" dirty="0" smtClean="0"/>
              <a:t>2</a:t>
            </a:r>
            <a:r>
              <a:rPr lang="zh-CN" altLang="zh-CN" sz="1600" dirty="0" smtClean="0"/>
              <a:t>、</a:t>
            </a:r>
            <a:r>
              <a:rPr lang="zh-CN" altLang="zh-CN" sz="1600" dirty="0"/>
              <a:t>特殊情况延长</a:t>
            </a:r>
            <a:r>
              <a:rPr lang="en-US" altLang="zh-CN" sz="1600" dirty="0"/>
              <a:t>10</a:t>
            </a:r>
            <a:r>
              <a:rPr lang="zh-CN" altLang="zh-CN" sz="1600" dirty="0"/>
              <a:t>天的</a:t>
            </a:r>
            <a:r>
              <a:rPr lang="zh-CN" altLang="zh-CN" sz="1600" dirty="0" smtClean="0"/>
              <a:t>单位</a:t>
            </a:r>
            <a:r>
              <a:rPr lang="zh-CN" altLang="en-US" sz="1600" dirty="0" smtClean="0"/>
              <a:t>；</a:t>
            </a:r>
            <a:r>
              <a:rPr lang="en-US" altLang="zh-CN" sz="1600" dirty="0" smtClean="0"/>
              <a:t>3</a:t>
            </a:r>
            <a:r>
              <a:rPr lang="zh-CN" altLang="zh-CN" sz="1600" dirty="0" smtClean="0"/>
              <a:t>、</a:t>
            </a:r>
            <a:r>
              <a:rPr lang="zh-CN" altLang="zh-CN" sz="1600" dirty="0"/>
              <a:t>“在办”的各个环节一览表</a:t>
            </a:r>
            <a:r>
              <a:rPr lang="zh-CN" altLang="en-US" sz="1600" dirty="0" smtClean="0"/>
              <a:t>；</a:t>
            </a:r>
            <a:r>
              <a:rPr lang="en-US" altLang="zh-CN" sz="1600" dirty="0" smtClean="0"/>
              <a:t>4</a:t>
            </a:r>
            <a:r>
              <a:rPr lang="zh-CN" altLang="zh-CN" sz="1600" dirty="0" smtClean="0"/>
              <a:t>、</a:t>
            </a:r>
            <a:r>
              <a:rPr lang="zh-CN" altLang="zh-CN" sz="1600" dirty="0"/>
              <a:t>已办结的单位办理结果</a:t>
            </a:r>
            <a:r>
              <a:rPr lang="zh-CN" altLang="zh-CN" sz="1600" dirty="0" smtClean="0"/>
              <a:t>一览表</a:t>
            </a:r>
            <a:endParaRPr lang="en-US" altLang="zh-CN" sz="1600" dirty="0">
              <a:solidFill>
                <a:srgbClr val="17347D"/>
              </a:solidFill>
              <a:cs typeface="Arial" charset="0"/>
            </a:endParaRPr>
          </a:p>
        </p:txBody>
      </p:sp>
      <p:sp>
        <p:nvSpPr>
          <p:cNvPr id="71" name="文本框 33"/>
          <p:cNvSpPr txBox="1">
            <a:spLocks noChangeArrowheads="1"/>
          </p:cNvSpPr>
          <p:nvPr/>
        </p:nvSpPr>
        <p:spPr bwMode="auto">
          <a:xfrm>
            <a:off x="3041401" y="5075268"/>
            <a:ext cx="2823369"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CN" sz="1600" dirty="0">
                <a:solidFill>
                  <a:schemeClr val="bg2">
                    <a:lumMod val="50000"/>
                  </a:schemeClr>
                </a:solidFill>
              </a:rPr>
              <a:t>1</a:t>
            </a:r>
            <a:r>
              <a:rPr lang="zh-CN" altLang="zh-CN" sz="1600" dirty="0">
                <a:solidFill>
                  <a:schemeClr val="bg2">
                    <a:lumMod val="50000"/>
                  </a:schemeClr>
                </a:solidFill>
              </a:rPr>
              <a:t>、超过时限的单位</a:t>
            </a:r>
            <a:r>
              <a:rPr lang="zh-CN" altLang="en-US" sz="1600" dirty="0" smtClean="0">
                <a:solidFill>
                  <a:schemeClr val="bg2">
                    <a:lumMod val="50000"/>
                  </a:schemeClr>
                </a:solidFill>
              </a:rPr>
              <a:t>；</a:t>
            </a:r>
            <a:r>
              <a:rPr lang="en-US" altLang="zh-CN" sz="1600" dirty="0" smtClean="0">
                <a:solidFill>
                  <a:schemeClr val="bg2">
                    <a:lumMod val="50000"/>
                  </a:schemeClr>
                </a:solidFill>
              </a:rPr>
              <a:t>2</a:t>
            </a:r>
            <a:r>
              <a:rPr lang="zh-CN" altLang="zh-CN" sz="1600" dirty="0" smtClean="0">
                <a:solidFill>
                  <a:schemeClr val="bg2">
                    <a:lumMod val="50000"/>
                  </a:schemeClr>
                </a:solidFill>
              </a:rPr>
              <a:t>、</a:t>
            </a:r>
            <a:r>
              <a:rPr lang="zh-CN" altLang="zh-CN" sz="1600" dirty="0">
                <a:solidFill>
                  <a:schemeClr val="bg2">
                    <a:lumMod val="50000"/>
                  </a:schemeClr>
                </a:solidFill>
              </a:rPr>
              <a:t>特殊情况延长</a:t>
            </a:r>
            <a:r>
              <a:rPr lang="en-US" altLang="zh-CN" sz="1600" dirty="0">
                <a:solidFill>
                  <a:schemeClr val="bg2">
                    <a:lumMod val="50000"/>
                  </a:schemeClr>
                </a:solidFill>
              </a:rPr>
              <a:t>10</a:t>
            </a:r>
            <a:r>
              <a:rPr lang="zh-CN" altLang="zh-CN" sz="1600" dirty="0">
                <a:solidFill>
                  <a:schemeClr val="bg2">
                    <a:lumMod val="50000"/>
                  </a:schemeClr>
                </a:solidFill>
              </a:rPr>
              <a:t>天的单位</a:t>
            </a:r>
            <a:r>
              <a:rPr lang="zh-CN" altLang="en-US" sz="1600" dirty="0" smtClean="0">
                <a:solidFill>
                  <a:schemeClr val="bg2">
                    <a:lumMod val="50000"/>
                  </a:schemeClr>
                </a:solidFill>
              </a:rPr>
              <a:t>；</a:t>
            </a:r>
            <a:r>
              <a:rPr lang="en-US" altLang="zh-CN" sz="1600" dirty="0" smtClean="0">
                <a:solidFill>
                  <a:schemeClr val="bg2">
                    <a:lumMod val="50000"/>
                  </a:schemeClr>
                </a:solidFill>
              </a:rPr>
              <a:t>3</a:t>
            </a:r>
            <a:r>
              <a:rPr lang="zh-CN" altLang="zh-CN" sz="1600" dirty="0" smtClean="0">
                <a:solidFill>
                  <a:schemeClr val="bg2">
                    <a:lumMod val="50000"/>
                  </a:schemeClr>
                </a:solidFill>
              </a:rPr>
              <a:t>、</a:t>
            </a:r>
            <a:r>
              <a:rPr lang="zh-CN" altLang="zh-CN" sz="1600" dirty="0">
                <a:solidFill>
                  <a:schemeClr val="bg2">
                    <a:lumMod val="50000"/>
                  </a:schemeClr>
                </a:solidFill>
              </a:rPr>
              <a:t>即时超时的</a:t>
            </a:r>
            <a:r>
              <a:rPr lang="zh-CN" altLang="zh-CN" sz="1600" dirty="0" smtClean="0">
                <a:solidFill>
                  <a:schemeClr val="bg2">
                    <a:lumMod val="50000"/>
                  </a:schemeClr>
                </a:solidFill>
              </a:rPr>
              <a:t>单位</a:t>
            </a:r>
            <a:r>
              <a:rPr lang="zh-CN" altLang="en-US" sz="1600" dirty="0" smtClean="0">
                <a:solidFill>
                  <a:schemeClr val="bg2">
                    <a:lumMod val="50000"/>
                  </a:schemeClr>
                </a:solidFill>
              </a:rPr>
              <a:t>；</a:t>
            </a:r>
            <a:r>
              <a:rPr lang="en-US" altLang="zh-CN" sz="1600" dirty="0" smtClean="0">
                <a:solidFill>
                  <a:schemeClr val="bg2">
                    <a:lumMod val="50000"/>
                  </a:schemeClr>
                </a:solidFill>
              </a:rPr>
              <a:t>4</a:t>
            </a:r>
            <a:r>
              <a:rPr lang="zh-CN" altLang="zh-CN" sz="1600" dirty="0" smtClean="0">
                <a:solidFill>
                  <a:schemeClr val="bg2">
                    <a:lumMod val="50000"/>
                  </a:schemeClr>
                </a:solidFill>
              </a:rPr>
              <a:t>、</a:t>
            </a:r>
            <a:r>
              <a:rPr lang="zh-CN" altLang="zh-CN" sz="1600" dirty="0">
                <a:solidFill>
                  <a:schemeClr val="bg2">
                    <a:lumMod val="50000"/>
                  </a:schemeClr>
                </a:solidFill>
              </a:rPr>
              <a:t>“在办”的各个环节一览表</a:t>
            </a:r>
            <a:r>
              <a:rPr lang="zh-CN" altLang="en-US" sz="1600" dirty="0" smtClean="0">
                <a:solidFill>
                  <a:schemeClr val="bg2">
                    <a:lumMod val="50000"/>
                  </a:schemeClr>
                </a:solidFill>
              </a:rPr>
              <a:t>；</a:t>
            </a:r>
            <a:r>
              <a:rPr lang="en-US" altLang="zh-CN" sz="1600" dirty="0">
                <a:solidFill>
                  <a:schemeClr val="bg2">
                    <a:lumMod val="50000"/>
                  </a:schemeClr>
                </a:solidFill>
              </a:rPr>
              <a:t>5</a:t>
            </a:r>
            <a:r>
              <a:rPr lang="zh-CN" altLang="zh-CN" sz="1600" dirty="0" smtClean="0">
                <a:solidFill>
                  <a:schemeClr val="bg2">
                    <a:lumMod val="50000"/>
                  </a:schemeClr>
                </a:solidFill>
              </a:rPr>
              <a:t>、</a:t>
            </a:r>
            <a:r>
              <a:rPr lang="zh-CN" altLang="zh-CN" sz="1600" dirty="0">
                <a:solidFill>
                  <a:schemeClr val="bg2">
                    <a:lumMod val="50000"/>
                  </a:schemeClr>
                </a:solidFill>
              </a:rPr>
              <a:t>已办结的单位办理结果</a:t>
            </a:r>
            <a:r>
              <a:rPr lang="zh-CN" altLang="zh-CN" sz="1600" dirty="0" smtClean="0">
                <a:solidFill>
                  <a:schemeClr val="bg2">
                    <a:lumMod val="50000"/>
                  </a:schemeClr>
                </a:solidFill>
              </a:rPr>
              <a:t>一览表</a:t>
            </a:r>
            <a:endParaRPr lang="en-US" altLang="zh-CN" sz="1600" dirty="0">
              <a:solidFill>
                <a:schemeClr val="bg2">
                  <a:lumMod val="50000"/>
                </a:schemeClr>
              </a:solidFill>
              <a:cs typeface="Arial" charset="0"/>
            </a:endParaRPr>
          </a:p>
        </p:txBody>
      </p:sp>
    </p:spTree>
    <p:extLst>
      <p:ext uri="{BB962C8B-B14F-4D97-AF65-F5344CB8AC3E}">
        <p14:creationId xmlns:p14="http://schemas.microsoft.com/office/powerpoint/2010/main" val="8807897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日期占位符 3"/>
          <p:cNvSpPr>
            <a:spLocks noGrp="1"/>
          </p:cNvSpPr>
          <p:nvPr>
            <p:ph type="dt" sz="quarter" idx="10"/>
          </p:nvPr>
        </p:nvSpPr>
        <p:spPr/>
        <p:txBody>
          <a:bodyPr/>
          <a:lstStyle/>
          <a:p>
            <a:pPr>
              <a:defRPr/>
            </a:pPr>
            <a:r>
              <a:rPr lang="en-US" altLang="zh-CN" dirty="0" smtClean="0"/>
              <a:t>www.conac.cn</a:t>
            </a:r>
            <a:endParaRPr lang="en-US" altLang="zh-CN" dirty="0"/>
          </a:p>
        </p:txBody>
      </p:sp>
      <p:sp>
        <p:nvSpPr>
          <p:cNvPr id="8195" name="Rectangle 2"/>
          <p:cNvSpPr>
            <a:spLocks noGrp="1" noChangeArrowheads="1"/>
          </p:cNvSpPr>
          <p:nvPr>
            <p:ph type="title"/>
          </p:nvPr>
        </p:nvSpPr>
        <p:spPr/>
        <p:txBody>
          <a:bodyPr/>
          <a:lstStyle/>
          <a:p>
            <a:pPr eaLnBrk="1" hangingPunct="1"/>
            <a:r>
              <a:rPr lang="zh-CN" altLang="en-US" dirty="0" smtClean="0">
                <a:latin typeface="微软雅黑" pitchFamily="34" charset="-122"/>
                <a:ea typeface="微软雅黑" pitchFamily="34" charset="-122"/>
              </a:rPr>
              <a:t>监督预警</a:t>
            </a:r>
            <a:endParaRPr lang="en-US" altLang="zh-CN" dirty="0" smtClean="0">
              <a:solidFill>
                <a:schemeClr val="accent1"/>
              </a:solidFill>
              <a:latin typeface="微软雅黑" pitchFamily="34" charset="-122"/>
              <a:ea typeface="微软雅黑" pitchFamily="34" charset="-122"/>
            </a:endParaRPr>
          </a:p>
        </p:txBody>
      </p:sp>
      <p:sp>
        <p:nvSpPr>
          <p:cNvPr id="8196" name="Text Box 3"/>
          <p:cNvSpPr txBox="1">
            <a:spLocks noChangeArrowheads="1"/>
          </p:cNvSpPr>
          <p:nvPr/>
        </p:nvSpPr>
        <p:spPr bwMode="auto">
          <a:xfrm>
            <a:off x="1660525" y="722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Font typeface="Wingdings" pitchFamily="2" charset="2"/>
              <a:buChar char="v"/>
              <a:defRPr sz="2400">
                <a:solidFill>
                  <a:schemeClr val="tx1"/>
                </a:solidFill>
                <a:latin typeface="Verdana" pitchFamily="34" charset="0"/>
              </a:defRPr>
            </a:lvl1pPr>
            <a:lvl2pPr marL="742950" indent="-285750" eaLnBrk="0" hangingPunct="0">
              <a:spcBef>
                <a:spcPct val="20000"/>
              </a:spcBef>
              <a:buClr>
                <a:schemeClr val="accent1"/>
              </a:buClr>
              <a:buFont typeface="Wingdings" pitchFamily="2" charset="2"/>
              <a:buChar char="§"/>
              <a:defRPr sz="28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zh-CN" altLang="zh-CN" sz="1800">
              <a:latin typeface="Arial" charset="0"/>
            </a:endParaRP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353188"/>
            <a:ext cx="7708518" cy="45240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圆角矩形标注 5"/>
          <p:cNvSpPr/>
          <p:nvPr/>
        </p:nvSpPr>
        <p:spPr>
          <a:xfrm>
            <a:off x="1304615" y="2564904"/>
            <a:ext cx="1080120" cy="599132"/>
          </a:xfrm>
          <a:prstGeom prst="wedgeRoundRectCallout">
            <a:avLst>
              <a:gd name="adj1" fmla="val -67991"/>
              <a:gd name="adj2" fmla="val 109826"/>
              <a:gd name="adj3" fmla="val 16667"/>
            </a:avLst>
          </a:prstGeom>
          <a:solidFill>
            <a:schemeClr val="lt1">
              <a:alpha val="0"/>
            </a:schemeClr>
          </a:solidFill>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zh-CN" altLang="en-US" sz="1600" b="1" dirty="0" smtClean="0"/>
              <a:t>流程时限</a:t>
            </a:r>
            <a:endParaRPr lang="en-US" altLang="zh-CN" sz="1600" b="1" dirty="0" smtClean="0"/>
          </a:p>
          <a:p>
            <a:pPr algn="ctr">
              <a:defRPr/>
            </a:pPr>
            <a:r>
              <a:rPr lang="zh-CN" altLang="en-US" sz="1600" b="1" dirty="0" smtClean="0"/>
              <a:t>管理</a:t>
            </a:r>
            <a:endParaRPr lang="zh-CN" altLang="en-US" sz="1600" b="1" dirty="0"/>
          </a:p>
        </p:txBody>
      </p:sp>
      <p:sp>
        <p:nvSpPr>
          <p:cNvPr id="7" name="圆角矩形标注 6"/>
          <p:cNvSpPr/>
          <p:nvPr/>
        </p:nvSpPr>
        <p:spPr>
          <a:xfrm>
            <a:off x="1304615" y="4005064"/>
            <a:ext cx="1080120" cy="562918"/>
          </a:xfrm>
          <a:prstGeom prst="wedgeRoundRectCallout">
            <a:avLst>
              <a:gd name="adj1" fmla="val -67723"/>
              <a:gd name="adj2" fmla="val -115848"/>
              <a:gd name="adj3" fmla="val 16667"/>
            </a:avLst>
          </a:prstGeom>
          <a:solidFill>
            <a:schemeClr val="lt1">
              <a:alpha val="0"/>
            </a:schemeClr>
          </a:solidFill>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zh-CN" altLang="en-US" sz="1600" b="1" dirty="0" smtClean="0"/>
              <a:t>节假日</a:t>
            </a:r>
            <a:endParaRPr lang="en-US" altLang="zh-CN" sz="1600" b="1" dirty="0" smtClean="0"/>
          </a:p>
          <a:p>
            <a:pPr algn="ctr">
              <a:defRPr/>
            </a:pPr>
            <a:r>
              <a:rPr lang="zh-CN" altLang="en-US" sz="1600" b="1" dirty="0" smtClean="0"/>
              <a:t>管理</a:t>
            </a:r>
            <a:endParaRPr lang="zh-CN" altLang="en-US" sz="1600" b="1" dirty="0"/>
          </a:p>
        </p:txBody>
      </p:sp>
      <p:sp>
        <p:nvSpPr>
          <p:cNvPr id="8" name="文本框 5"/>
          <p:cNvSpPr txBox="1">
            <a:spLocks noChangeArrowheads="1"/>
          </p:cNvSpPr>
          <p:nvPr/>
        </p:nvSpPr>
        <p:spPr bwMode="auto">
          <a:xfrm>
            <a:off x="683569" y="5879013"/>
            <a:ext cx="770851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zh-CN" altLang="en-US" dirty="0" smtClean="0"/>
              <a:t>在</a:t>
            </a:r>
            <a:r>
              <a:rPr lang="zh-CN" altLang="en-US" dirty="0"/>
              <a:t>系统管理中参照本地区实际情况修改流程时限和节假日管理，以便正常</a:t>
            </a:r>
            <a:r>
              <a:rPr lang="zh-CN" altLang="en-US" dirty="0" smtClean="0"/>
              <a:t>使用监督预警功能</a:t>
            </a:r>
            <a:endParaRPr lang="zh-CN" altLang="en-US" dirty="0"/>
          </a:p>
        </p:txBody>
      </p:sp>
    </p:spTree>
    <p:extLst>
      <p:ext uri="{BB962C8B-B14F-4D97-AF65-F5344CB8AC3E}">
        <p14:creationId xmlns:p14="http://schemas.microsoft.com/office/powerpoint/2010/main" val="375830486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日期占位符 3"/>
          <p:cNvSpPr>
            <a:spLocks noGrp="1"/>
          </p:cNvSpPr>
          <p:nvPr>
            <p:ph type="dt" sz="quarter" idx="10"/>
          </p:nvPr>
        </p:nvSpPr>
        <p:spPr/>
        <p:txBody>
          <a:bodyPr/>
          <a:lstStyle/>
          <a:p>
            <a:pPr>
              <a:defRPr/>
            </a:pPr>
            <a:r>
              <a:rPr lang="en-US" altLang="zh-CN" dirty="0" smtClean="0"/>
              <a:t>www.conac.cn</a:t>
            </a:r>
            <a:endParaRPr lang="en-US" altLang="zh-CN" dirty="0"/>
          </a:p>
        </p:txBody>
      </p:sp>
      <p:sp>
        <p:nvSpPr>
          <p:cNvPr id="8195" name="Rectangle 2"/>
          <p:cNvSpPr>
            <a:spLocks noGrp="1" noChangeArrowheads="1"/>
          </p:cNvSpPr>
          <p:nvPr>
            <p:ph type="title"/>
          </p:nvPr>
        </p:nvSpPr>
        <p:spPr/>
        <p:txBody>
          <a:bodyPr/>
          <a:lstStyle/>
          <a:p>
            <a:pPr eaLnBrk="1" hangingPunct="1"/>
            <a:r>
              <a:rPr lang="zh-CN" altLang="en-US" dirty="0" smtClean="0">
                <a:latin typeface="微软雅黑" pitchFamily="34" charset="-122"/>
                <a:ea typeface="微软雅黑" pitchFamily="34" charset="-122"/>
              </a:rPr>
              <a:t>监督预警</a:t>
            </a: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流程时限</a:t>
            </a:r>
            <a:endParaRPr lang="en-US" altLang="zh-CN" dirty="0" smtClean="0">
              <a:solidFill>
                <a:schemeClr val="accent1"/>
              </a:solidFill>
              <a:latin typeface="微软雅黑" pitchFamily="34" charset="-122"/>
              <a:ea typeface="微软雅黑" pitchFamily="34" charset="-122"/>
            </a:endParaRPr>
          </a:p>
        </p:txBody>
      </p:sp>
      <p:sp>
        <p:nvSpPr>
          <p:cNvPr id="8196" name="Text Box 3"/>
          <p:cNvSpPr txBox="1">
            <a:spLocks noChangeArrowheads="1"/>
          </p:cNvSpPr>
          <p:nvPr/>
        </p:nvSpPr>
        <p:spPr bwMode="auto">
          <a:xfrm>
            <a:off x="1660525" y="722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Font typeface="Wingdings" pitchFamily="2" charset="2"/>
              <a:buChar char="v"/>
              <a:defRPr sz="2400">
                <a:solidFill>
                  <a:schemeClr val="tx1"/>
                </a:solidFill>
                <a:latin typeface="Verdana" pitchFamily="34" charset="0"/>
              </a:defRPr>
            </a:lvl1pPr>
            <a:lvl2pPr marL="742950" indent="-285750" eaLnBrk="0" hangingPunct="0">
              <a:spcBef>
                <a:spcPct val="20000"/>
              </a:spcBef>
              <a:buClr>
                <a:schemeClr val="accent1"/>
              </a:buClr>
              <a:buFont typeface="Wingdings" pitchFamily="2" charset="2"/>
              <a:buChar char="§"/>
              <a:defRPr sz="28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zh-CN" altLang="zh-CN" sz="1800">
              <a:latin typeface="Arial" charset="0"/>
            </a:endParaRPr>
          </a:p>
        </p:txBody>
      </p:sp>
      <p:pic>
        <p:nvPicPr>
          <p:cNvPr id="389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340768"/>
            <a:ext cx="8280920" cy="4968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圆角矩形标注 6"/>
          <p:cNvSpPr/>
          <p:nvPr/>
        </p:nvSpPr>
        <p:spPr>
          <a:xfrm>
            <a:off x="2489668" y="4293096"/>
            <a:ext cx="2376488" cy="1080120"/>
          </a:xfrm>
          <a:prstGeom prst="wedgeRoundRectCallout">
            <a:avLst>
              <a:gd name="adj1" fmla="val 53763"/>
              <a:gd name="adj2" fmla="val -144178"/>
              <a:gd name="adj3" fmla="val 16667"/>
            </a:avLst>
          </a:prstGeom>
          <a:solidFill>
            <a:schemeClr val="lt1">
              <a:alpha val="0"/>
            </a:schemeClr>
          </a:solidFill>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defRPr/>
            </a:pPr>
            <a:r>
              <a:rPr lang="zh-CN" altLang="en-US" sz="1600" dirty="0" smtClean="0"/>
              <a:t>可参照</a:t>
            </a:r>
            <a:r>
              <a:rPr lang="zh-CN" altLang="en-US" sz="1600" dirty="0"/>
              <a:t>本地区实际情况修改流程</a:t>
            </a:r>
            <a:r>
              <a:rPr lang="zh-CN" altLang="en-US" sz="1600" dirty="0" smtClean="0"/>
              <a:t>时限中默认信息，以便正常使用监督预警功能</a:t>
            </a:r>
            <a:endParaRPr lang="zh-CN" altLang="en-US" sz="1600" b="1" dirty="0"/>
          </a:p>
        </p:txBody>
      </p:sp>
    </p:spTree>
    <p:extLst>
      <p:ext uri="{BB962C8B-B14F-4D97-AF65-F5344CB8AC3E}">
        <p14:creationId xmlns:p14="http://schemas.microsoft.com/office/powerpoint/2010/main" val="98354816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日期占位符 3"/>
          <p:cNvSpPr>
            <a:spLocks noGrp="1"/>
          </p:cNvSpPr>
          <p:nvPr>
            <p:ph type="dt" sz="quarter" idx="10"/>
          </p:nvPr>
        </p:nvSpPr>
        <p:spPr/>
        <p:txBody>
          <a:bodyPr/>
          <a:lstStyle/>
          <a:p>
            <a:pPr>
              <a:defRPr/>
            </a:pPr>
            <a:r>
              <a:rPr lang="en-US" altLang="zh-CN" dirty="0" smtClean="0"/>
              <a:t>www.conac.cn</a:t>
            </a:r>
            <a:endParaRPr lang="en-US" altLang="zh-CN" dirty="0"/>
          </a:p>
        </p:txBody>
      </p:sp>
      <p:sp>
        <p:nvSpPr>
          <p:cNvPr id="8195" name="Rectangle 2"/>
          <p:cNvSpPr>
            <a:spLocks noGrp="1" noChangeArrowheads="1"/>
          </p:cNvSpPr>
          <p:nvPr>
            <p:ph type="title"/>
          </p:nvPr>
        </p:nvSpPr>
        <p:spPr/>
        <p:txBody>
          <a:bodyPr/>
          <a:lstStyle/>
          <a:p>
            <a:pPr eaLnBrk="1" hangingPunct="1"/>
            <a:r>
              <a:rPr lang="zh-CN" altLang="en-US" dirty="0" smtClean="0">
                <a:latin typeface="微软雅黑" pitchFamily="34" charset="-122"/>
                <a:ea typeface="微软雅黑" pitchFamily="34" charset="-122"/>
              </a:rPr>
              <a:t>监督预警</a:t>
            </a: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节假日</a:t>
            </a:r>
            <a:endParaRPr lang="en-US" altLang="zh-CN" dirty="0" smtClean="0">
              <a:solidFill>
                <a:schemeClr val="accent1"/>
              </a:solidFill>
              <a:latin typeface="微软雅黑" pitchFamily="34" charset="-122"/>
              <a:ea typeface="微软雅黑" pitchFamily="34" charset="-122"/>
            </a:endParaRPr>
          </a:p>
        </p:txBody>
      </p:sp>
      <p:sp>
        <p:nvSpPr>
          <p:cNvPr id="8196" name="Text Box 3"/>
          <p:cNvSpPr txBox="1">
            <a:spLocks noChangeArrowheads="1"/>
          </p:cNvSpPr>
          <p:nvPr/>
        </p:nvSpPr>
        <p:spPr bwMode="auto">
          <a:xfrm>
            <a:off x="1660525" y="722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Font typeface="Wingdings" pitchFamily="2" charset="2"/>
              <a:buChar char="v"/>
              <a:defRPr sz="2400">
                <a:solidFill>
                  <a:schemeClr val="tx1"/>
                </a:solidFill>
                <a:latin typeface="Verdana" pitchFamily="34" charset="0"/>
              </a:defRPr>
            </a:lvl1pPr>
            <a:lvl2pPr marL="742950" indent="-285750" eaLnBrk="0" hangingPunct="0">
              <a:spcBef>
                <a:spcPct val="20000"/>
              </a:spcBef>
              <a:buClr>
                <a:schemeClr val="accent1"/>
              </a:buClr>
              <a:buFont typeface="Wingdings" pitchFamily="2" charset="2"/>
              <a:buChar char="§"/>
              <a:defRPr sz="28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zh-CN" altLang="zh-CN" sz="1800">
              <a:latin typeface="Arial" charset="0"/>
            </a:endParaRPr>
          </a:p>
        </p:txBody>
      </p:sp>
      <p:pic>
        <p:nvPicPr>
          <p:cNvPr id="399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340768"/>
            <a:ext cx="8350994" cy="4968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圆角矩形标注 5"/>
          <p:cNvSpPr/>
          <p:nvPr/>
        </p:nvSpPr>
        <p:spPr>
          <a:xfrm>
            <a:off x="4355976" y="4581128"/>
            <a:ext cx="2520280" cy="863600"/>
          </a:xfrm>
          <a:prstGeom prst="wedgeRoundRectCallout">
            <a:avLst>
              <a:gd name="adj1" fmla="val 13493"/>
              <a:gd name="adj2" fmla="val -144178"/>
              <a:gd name="adj3" fmla="val 16667"/>
            </a:avLst>
          </a:prstGeom>
          <a:solidFill>
            <a:schemeClr val="lt1">
              <a:alpha val="0"/>
            </a:schemeClr>
          </a:solidFill>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defRPr/>
            </a:pPr>
            <a:r>
              <a:rPr lang="zh-CN" altLang="en-US" sz="1600" dirty="0"/>
              <a:t>可参照本地区</a:t>
            </a:r>
            <a:r>
              <a:rPr lang="zh-CN" altLang="en-US" sz="1600" dirty="0" smtClean="0"/>
              <a:t>实际情况维护节假日，</a:t>
            </a:r>
            <a:r>
              <a:rPr lang="zh-CN" altLang="en-US" sz="1600" dirty="0"/>
              <a:t>以便正常使用监督预警功能</a:t>
            </a:r>
            <a:endParaRPr lang="zh-CN" altLang="en-US" sz="1600" b="1" dirty="0"/>
          </a:p>
        </p:txBody>
      </p:sp>
    </p:spTree>
    <p:extLst>
      <p:ext uri="{BB962C8B-B14F-4D97-AF65-F5344CB8AC3E}">
        <p14:creationId xmlns:p14="http://schemas.microsoft.com/office/powerpoint/2010/main" val="11906576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日期占位符 3"/>
          <p:cNvSpPr>
            <a:spLocks noGrp="1"/>
          </p:cNvSpPr>
          <p:nvPr>
            <p:ph type="dt" sz="quarter" idx="10"/>
          </p:nvPr>
        </p:nvSpPr>
        <p:spPr>
          <a:noFill/>
        </p:spPr>
        <p:txBody>
          <a:bodyPr/>
          <a:lstStyle>
            <a:lvl1pPr eaLnBrk="0" hangingPunct="0">
              <a:spcBef>
                <a:spcPct val="20000"/>
              </a:spcBef>
              <a:buClr>
                <a:schemeClr val="hlink"/>
              </a:buClr>
              <a:buFont typeface="Wingdings" pitchFamily="2" charset="2"/>
              <a:buChar char="v"/>
              <a:defRPr sz="2400">
                <a:solidFill>
                  <a:schemeClr val="tx1"/>
                </a:solidFill>
                <a:latin typeface="Verdana" pitchFamily="34" charset="0"/>
              </a:defRPr>
            </a:lvl1pPr>
            <a:lvl2pPr marL="742950" indent="-285750" eaLnBrk="0" hangingPunct="0">
              <a:spcBef>
                <a:spcPct val="20000"/>
              </a:spcBef>
              <a:buClr>
                <a:schemeClr val="accent1"/>
              </a:buClr>
              <a:buFont typeface="Wingdings" pitchFamily="2" charset="2"/>
              <a:buChar char="§"/>
              <a:defRPr sz="28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r>
              <a:rPr lang="en-US" altLang="zh-CN" sz="1400" smtClean="0">
                <a:solidFill>
                  <a:schemeClr val="bg1"/>
                </a:solidFill>
                <a:latin typeface="微软雅黑" pitchFamily="34" charset="-122"/>
                <a:ea typeface="微软雅黑" pitchFamily="34" charset="-122"/>
              </a:rPr>
              <a:t>www.conac.cn</a:t>
            </a:r>
          </a:p>
        </p:txBody>
      </p:sp>
      <p:sp>
        <p:nvSpPr>
          <p:cNvPr id="14339" name="Rectangle 2"/>
          <p:cNvSpPr>
            <a:spLocks noGrp="1" noChangeArrowheads="1"/>
          </p:cNvSpPr>
          <p:nvPr>
            <p:ph type="title"/>
          </p:nvPr>
        </p:nvSpPr>
        <p:spPr/>
        <p:txBody>
          <a:bodyPr/>
          <a:lstStyle/>
          <a:p>
            <a:pPr eaLnBrk="1" hangingPunct="1"/>
            <a:r>
              <a:rPr lang="zh-CN" altLang="en-US" sz="2400" dirty="0" smtClean="0">
                <a:latin typeface="微软雅黑" pitchFamily="34" charset="-122"/>
                <a:ea typeface="微软雅黑" pitchFamily="34" charset="-122"/>
              </a:rPr>
              <a:t>系统变化</a:t>
            </a:r>
            <a:r>
              <a:rPr lang="en-US" altLang="zh-CN" sz="2400" dirty="0" smtClean="0">
                <a:latin typeface="微软雅黑" pitchFamily="34" charset="-122"/>
                <a:ea typeface="微软雅黑" pitchFamily="34" charset="-122"/>
              </a:rPr>
              <a:t>-</a:t>
            </a:r>
            <a:r>
              <a:rPr lang="zh-CN" altLang="en-US" sz="2400" dirty="0" smtClean="0">
                <a:latin typeface="微软雅黑" pitchFamily="34" charset="-122"/>
                <a:ea typeface="微软雅黑" pitchFamily="34" charset="-122"/>
              </a:rPr>
              <a:t>系统权限</a:t>
            </a:r>
            <a:endParaRPr lang="en-US" altLang="zh-CN" sz="2400" b="1" dirty="0" smtClean="0">
              <a:latin typeface="微软雅黑" pitchFamily="34" charset="-122"/>
              <a:ea typeface="微软雅黑" pitchFamily="34" charset="-122"/>
            </a:endParaRPr>
          </a:p>
        </p:txBody>
      </p:sp>
      <p:pic>
        <p:nvPicPr>
          <p:cNvPr id="14340" name="Picture 15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1382713"/>
            <a:ext cx="3657600" cy="5030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矩形 5"/>
          <p:cNvSpPr/>
          <p:nvPr/>
        </p:nvSpPr>
        <p:spPr>
          <a:xfrm>
            <a:off x="4859338" y="4560888"/>
            <a:ext cx="1296987" cy="1081087"/>
          </a:xfrm>
          <a:prstGeom prst="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zh-CN" altLang="en-US"/>
          </a:p>
        </p:txBody>
      </p:sp>
      <p:sp>
        <p:nvSpPr>
          <p:cNvPr id="7" name="圆角矩形标注 6"/>
          <p:cNvSpPr/>
          <p:nvPr/>
        </p:nvSpPr>
        <p:spPr>
          <a:xfrm>
            <a:off x="1403350" y="3429000"/>
            <a:ext cx="2376488" cy="1512168"/>
          </a:xfrm>
          <a:prstGeom prst="wedgeRoundRectCallout">
            <a:avLst>
              <a:gd name="adj1" fmla="val 91345"/>
              <a:gd name="adj2" fmla="val 55639"/>
              <a:gd name="adj3" fmla="val 16667"/>
            </a:avLst>
          </a:prstGeom>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defRPr/>
            </a:pPr>
            <a:r>
              <a:rPr lang="zh-CN" altLang="en-US" sz="2400" b="1" dirty="0"/>
              <a:t>优化系统权限，增加权限配置管理，使系统权限更加明细</a:t>
            </a:r>
          </a:p>
        </p:txBody>
      </p:sp>
    </p:spTree>
    <p:extLst>
      <p:ext uri="{BB962C8B-B14F-4D97-AF65-F5344CB8AC3E}">
        <p14:creationId xmlns:p14="http://schemas.microsoft.com/office/powerpoint/2010/main" val="292028503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图片操作</a:t>
            </a:r>
            <a:endParaRPr lang="zh-CN" altLang="en-US" dirty="0"/>
          </a:p>
        </p:txBody>
      </p:sp>
      <p:sp>
        <p:nvSpPr>
          <p:cNvPr id="4" name="日期占位符 3"/>
          <p:cNvSpPr>
            <a:spLocks noGrp="1"/>
          </p:cNvSpPr>
          <p:nvPr>
            <p:ph type="dt" sz="half" idx="10"/>
          </p:nvPr>
        </p:nvSpPr>
        <p:spPr>
          <a:xfrm>
            <a:off x="251520" y="991587"/>
            <a:ext cx="2362200" cy="320675"/>
          </a:xfrm>
        </p:spPr>
        <p:txBody>
          <a:bodyPr/>
          <a:lstStyle/>
          <a:p>
            <a:pPr>
              <a:defRPr/>
            </a:pPr>
            <a:r>
              <a:rPr lang="en-US" altLang="zh-CN" dirty="0" smtClean="0"/>
              <a:t>www.conac.cn</a:t>
            </a:r>
            <a:endParaRPr lang="en-US" altLang="zh-CN" dirty="0"/>
          </a:p>
        </p:txBody>
      </p:sp>
      <p:sp>
        <p:nvSpPr>
          <p:cNvPr id="17" name="灯片编号占位符 3"/>
          <p:cNvSpPr>
            <a:spLocks noGrp="1"/>
          </p:cNvSpPr>
          <p:nvPr>
            <p:ph type="sldNum" sz="quarter" idx="4294967295"/>
          </p:nvPr>
        </p:nvSpPr>
        <p:spPr>
          <a:xfrm>
            <a:off x="6553200" y="6356350"/>
            <a:ext cx="2133600" cy="365125"/>
          </a:xfrm>
          <a:prstGeom prst="rect">
            <a:avLst/>
          </a:prstGeom>
        </p:spPr>
        <p:txBody>
          <a:bodyPr/>
          <a:lstStyle/>
          <a:p>
            <a:pPr>
              <a:defRPr/>
            </a:pPr>
            <a:fld id="{393FAADF-F681-4C09-8A0B-2C11AAD18FBA}" type="slidenum">
              <a:rPr lang="zh-CN" altLang="en-US"/>
              <a:pPr>
                <a:defRPr/>
              </a:pPr>
              <a:t>55</a:t>
            </a:fld>
            <a:endParaRPr lang="en-US" altLang="zh-CN"/>
          </a:p>
        </p:txBody>
      </p:sp>
      <p:grpSp>
        <p:nvGrpSpPr>
          <p:cNvPr id="20" name="Group 4"/>
          <p:cNvGrpSpPr>
            <a:grpSpLocks/>
          </p:cNvGrpSpPr>
          <p:nvPr/>
        </p:nvGrpSpPr>
        <p:grpSpPr bwMode="auto">
          <a:xfrm>
            <a:off x="883929" y="1338254"/>
            <a:ext cx="5507044" cy="1483970"/>
            <a:chOff x="0" y="1249"/>
            <a:chExt cx="3469" cy="1001"/>
          </a:xfrm>
        </p:grpSpPr>
        <p:sp>
          <p:nvSpPr>
            <p:cNvPr id="21" name="Rectangle 5"/>
            <p:cNvSpPr>
              <a:spLocks noChangeArrowheads="1"/>
            </p:cNvSpPr>
            <p:nvPr/>
          </p:nvSpPr>
          <p:spPr bwMode="gray">
            <a:xfrm>
              <a:off x="0" y="1480"/>
              <a:ext cx="2958" cy="770"/>
            </a:xfrm>
            <a:prstGeom prst="rect">
              <a:avLst/>
            </a:prstGeom>
            <a:gradFill rotWithShape="1">
              <a:gsLst>
                <a:gs pos="0">
                  <a:srgbClr val="C0C0C0"/>
                </a:gs>
                <a:gs pos="100000">
                  <a:schemeClr val="accent2"/>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22" name="Group 6"/>
            <p:cNvGrpSpPr>
              <a:grpSpLocks/>
            </p:cNvGrpSpPr>
            <p:nvPr/>
          </p:nvGrpSpPr>
          <p:grpSpPr bwMode="auto">
            <a:xfrm>
              <a:off x="2821" y="1249"/>
              <a:ext cx="648" cy="592"/>
              <a:chOff x="1863" y="1970"/>
              <a:chExt cx="432" cy="432"/>
            </a:xfrm>
          </p:grpSpPr>
          <p:grpSp>
            <p:nvGrpSpPr>
              <p:cNvPr id="25" name="Group 7"/>
              <p:cNvGrpSpPr>
                <a:grpSpLocks/>
              </p:cNvGrpSpPr>
              <p:nvPr/>
            </p:nvGrpSpPr>
            <p:grpSpPr bwMode="auto">
              <a:xfrm>
                <a:off x="1863" y="1970"/>
                <a:ext cx="432" cy="432"/>
                <a:chOff x="3469" y="1928"/>
                <a:chExt cx="1680" cy="1677"/>
              </a:xfrm>
            </p:grpSpPr>
            <p:sp>
              <p:nvSpPr>
                <p:cNvPr id="29" name="Oval 8"/>
                <p:cNvSpPr>
                  <a:spLocks noChangeArrowheads="1"/>
                </p:cNvSpPr>
                <p:nvPr/>
              </p:nvSpPr>
              <p:spPr bwMode="gray">
                <a:xfrm>
                  <a:off x="3469" y="1928"/>
                  <a:ext cx="1680" cy="1677"/>
                </a:xfrm>
                <a:prstGeom prst="ellipse">
                  <a:avLst/>
                </a:prstGeom>
                <a:gradFill rotWithShape="1">
                  <a:gsLst>
                    <a:gs pos="0">
                      <a:schemeClr val="accent2"/>
                    </a:gs>
                    <a:gs pos="100000">
                      <a:schemeClr val="accent2">
                        <a:gamma/>
                        <a:shade val="39216"/>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2" name="Freeform 9"/>
                <p:cNvSpPr>
                  <a:spLocks/>
                </p:cNvSpPr>
                <p:nvPr/>
              </p:nvSpPr>
              <p:spPr bwMode="gray">
                <a:xfrm>
                  <a:off x="3663" y="1948"/>
                  <a:ext cx="129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chemeClr val="accent2"/>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endParaRPr lang="zh-CN" altLang="en-US"/>
                </a:p>
              </p:txBody>
            </p:sp>
          </p:grpSp>
          <p:sp>
            <p:nvSpPr>
              <p:cNvPr id="28" name="Text Box 10"/>
              <p:cNvSpPr txBox="1">
                <a:spLocks noChangeArrowheads="1"/>
              </p:cNvSpPr>
              <p:nvPr/>
            </p:nvSpPr>
            <p:spPr bwMode="gray">
              <a:xfrm>
                <a:off x="1999" y="2017"/>
                <a:ext cx="177"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400" b="1">
                    <a:solidFill>
                      <a:srgbClr val="000000"/>
                    </a:solidFill>
                    <a:effectLst>
                      <a:outerShdw blurRad="38100" dist="38100" dir="2700000" algn="tl">
                        <a:srgbClr val="C0C0C0"/>
                      </a:outerShdw>
                    </a:effectLst>
                    <a:latin typeface="Verdana" pitchFamily="34" charset="0"/>
                  </a:rPr>
                  <a:t>A</a:t>
                </a:r>
              </a:p>
            </p:txBody>
          </p:sp>
        </p:grpSp>
        <p:sp>
          <p:nvSpPr>
            <p:cNvPr id="23" name="Text Box 11"/>
            <p:cNvSpPr txBox="1">
              <a:spLocks noChangeArrowheads="1"/>
            </p:cNvSpPr>
            <p:nvPr/>
          </p:nvSpPr>
          <p:spPr bwMode="gray">
            <a:xfrm>
              <a:off x="10" y="1543"/>
              <a:ext cx="2766" cy="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dirty="0"/>
                <a:t>为进一步加强系统安全建设，同时方便事业单位用户登录系统操作，</a:t>
              </a:r>
              <a:r>
                <a:rPr lang="en-US" altLang="zh-CN" dirty="0"/>
                <a:t>2014</a:t>
              </a:r>
              <a:r>
                <a:rPr lang="zh-CN" altLang="en-US" dirty="0"/>
                <a:t>年底新增加了一种登录功能</a:t>
              </a:r>
              <a:r>
                <a:rPr lang="en-US" altLang="zh-CN" dirty="0"/>
                <a:t>——</a:t>
              </a:r>
              <a:r>
                <a:rPr lang="zh-CN" altLang="en-US" dirty="0"/>
                <a:t>图片登录方式。</a:t>
              </a:r>
            </a:p>
          </p:txBody>
        </p:sp>
      </p:grpSp>
      <p:grpSp>
        <p:nvGrpSpPr>
          <p:cNvPr id="33" name="Group 12"/>
          <p:cNvGrpSpPr>
            <a:grpSpLocks/>
          </p:cNvGrpSpPr>
          <p:nvPr/>
        </p:nvGrpSpPr>
        <p:grpSpPr bwMode="auto">
          <a:xfrm>
            <a:off x="898633" y="2853463"/>
            <a:ext cx="6697669" cy="1652547"/>
            <a:chOff x="0" y="1709"/>
            <a:chExt cx="4219" cy="1132"/>
          </a:xfrm>
        </p:grpSpPr>
        <p:sp>
          <p:nvSpPr>
            <p:cNvPr id="35" name="Rectangle 13"/>
            <p:cNvSpPr>
              <a:spLocks noChangeArrowheads="1"/>
            </p:cNvSpPr>
            <p:nvPr/>
          </p:nvSpPr>
          <p:spPr bwMode="gray">
            <a:xfrm>
              <a:off x="0" y="1917"/>
              <a:ext cx="3898" cy="924"/>
            </a:xfrm>
            <a:prstGeom prst="rect">
              <a:avLst/>
            </a:prstGeom>
            <a:gradFill rotWithShape="1">
              <a:gsLst>
                <a:gs pos="0">
                  <a:srgbClr val="C0C0C0"/>
                </a:gs>
                <a:gs pos="100000">
                  <a:schemeClr val="accent1"/>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36" name="Group 14"/>
            <p:cNvGrpSpPr>
              <a:grpSpLocks/>
            </p:cNvGrpSpPr>
            <p:nvPr/>
          </p:nvGrpSpPr>
          <p:grpSpPr bwMode="auto">
            <a:xfrm>
              <a:off x="3578" y="1709"/>
              <a:ext cx="641" cy="595"/>
              <a:chOff x="4566" y="1815"/>
              <a:chExt cx="430" cy="437"/>
            </a:xfrm>
          </p:grpSpPr>
          <p:grpSp>
            <p:nvGrpSpPr>
              <p:cNvPr id="38" name="Group 15"/>
              <p:cNvGrpSpPr>
                <a:grpSpLocks/>
              </p:cNvGrpSpPr>
              <p:nvPr/>
            </p:nvGrpSpPr>
            <p:grpSpPr bwMode="auto">
              <a:xfrm>
                <a:off x="4566" y="1815"/>
                <a:ext cx="430" cy="437"/>
                <a:chOff x="4478" y="1337"/>
                <a:chExt cx="1680" cy="1680"/>
              </a:xfrm>
            </p:grpSpPr>
            <p:sp>
              <p:nvSpPr>
                <p:cNvPr id="40" name="Oval 16"/>
                <p:cNvSpPr>
                  <a:spLocks noChangeArrowheads="1"/>
                </p:cNvSpPr>
                <p:nvPr/>
              </p:nvSpPr>
              <p:spPr bwMode="gray">
                <a:xfrm>
                  <a:off x="4478" y="1337"/>
                  <a:ext cx="1680" cy="1680"/>
                </a:xfrm>
                <a:prstGeom prst="ellipse">
                  <a:avLst/>
                </a:prstGeom>
                <a:gradFill rotWithShape="1">
                  <a:gsLst>
                    <a:gs pos="0">
                      <a:schemeClr val="accent1"/>
                    </a:gs>
                    <a:gs pos="100000">
                      <a:schemeClr val="accent1">
                        <a:gamma/>
                        <a:shade val="30196"/>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1" name="Freeform 17"/>
                <p:cNvSpPr>
                  <a:spLocks/>
                </p:cNvSpPr>
                <p:nvPr/>
              </p:nvSpPr>
              <p:spPr bwMode="gray">
                <a:xfrm>
                  <a:off x="4670" y="1365"/>
                  <a:ext cx="129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chemeClr val="accent1"/>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endParaRPr lang="zh-CN" altLang="en-US"/>
                </a:p>
              </p:txBody>
            </p:sp>
          </p:grpSp>
          <p:sp>
            <p:nvSpPr>
              <p:cNvPr id="39" name="Text Box 18"/>
              <p:cNvSpPr txBox="1">
                <a:spLocks noChangeArrowheads="1"/>
              </p:cNvSpPr>
              <p:nvPr/>
            </p:nvSpPr>
            <p:spPr bwMode="gray">
              <a:xfrm>
                <a:off x="4693" y="1876"/>
                <a:ext cx="17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400" b="1">
                    <a:solidFill>
                      <a:srgbClr val="000000"/>
                    </a:solidFill>
                    <a:effectLst>
                      <a:outerShdw blurRad="38100" dist="38100" dir="2700000" algn="tl">
                        <a:srgbClr val="C0C0C0"/>
                      </a:outerShdw>
                    </a:effectLst>
                    <a:latin typeface="Verdana" pitchFamily="34" charset="0"/>
                  </a:rPr>
                  <a:t>B</a:t>
                </a:r>
              </a:p>
            </p:txBody>
          </p:sp>
        </p:grpSp>
      </p:grpSp>
      <p:grpSp>
        <p:nvGrpSpPr>
          <p:cNvPr id="42" name="Group 20"/>
          <p:cNvGrpSpPr>
            <a:grpSpLocks/>
          </p:cNvGrpSpPr>
          <p:nvPr/>
        </p:nvGrpSpPr>
        <p:grpSpPr bwMode="auto">
          <a:xfrm>
            <a:off x="898633" y="4575928"/>
            <a:ext cx="7417783" cy="1589376"/>
            <a:chOff x="0" y="2288"/>
            <a:chExt cx="4995" cy="1184"/>
          </a:xfrm>
        </p:grpSpPr>
        <p:sp>
          <p:nvSpPr>
            <p:cNvPr id="43" name="Rectangle 21"/>
            <p:cNvSpPr>
              <a:spLocks noChangeArrowheads="1"/>
            </p:cNvSpPr>
            <p:nvPr/>
          </p:nvSpPr>
          <p:spPr bwMode="gray">
            <a:xfrm>
              <a:off x="0" y="2482"/>
              <a:ext cx="4649" cy="990"/>
            </a:xfrm>
            <a:prstGeom prst="rect">
              <a:avLst/>
            </a:prstGeom>
            <a:gradFill rotWithShape="1">
              <a:gsLst>
                <a:gs pos="0">
                  <a:srgbClr val="C0C0C0"/>
                </a:gs>
                <a:gs pos="100000">
                  <a:schemeClr val="hlink"/>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44" name="Group 22"/>
            <p:cNvGrpSpPr>
              <a:grpSpLocks/>
            </p:cNvGrpSpPr>
            <p:nvPr/>
          </p:nvGrpSpPr>
          <p:grpSpPr bwMode="auto">
            <a:xfrm>
              <a:off x="4303" y="2288"/>
              <a:ext cx="692" cy="638"/>
              <a:chOff x="4171" y="3241"/>
              <a:chExt cx="412" cy="392"/>
            </a:xfrm>
          </p:grpSpPr>
          <p:grpSp>
            <p:nvGrpSpPr>
              <p:cNvPr id="46" name="Group 23"/>
              <p:cNvGrpSpPr>
                <a:grpSpLocks/>
              </p:cNvGrpSpPr>
              <p:nvPr/>
            </p:nvGrpSpPr>
            <p:grpSpPr bwMode="auto">
              <a:xfrm>
                <a:off x="4171" y="3241"/>
                <a:ext cx="412" cy="392"/>
                <a:chOff x="4550" y="1503"/>
                <a:chExt cx="1680" cy="1680"/>
              </a:xfrm>
            </p:grpSpPr>
            <p:sp>
              <p:nvSpPr>
                <p:cNvPr id="48" name="Oval 24"/>
                <p:cNvSpPr>
                  <a:spLocks noChangeArrowheads="1"/>
                </p:cNvSpPr>
                <p:nvPr/>
              </p:nvSpPr>
              <p:spPr bwMode="gray">
                <a:xfrm>
                  <a:off x="4550" y="1503"/>
                  <a:ext cx="1680" cy="1680"/>
                </a:xfrm>
                <a:prstGeom prst="ellipse">
                  <a:avLst/>
                </a:prstGeom>
                <a:gradFill rotWithShape="1">
                  <a:gsLst>
                    <a:gs pos="0">
                      <a:schemeClr val="hlink"/>
                    </a:gs>
                    <a:gs pos="100000">
                      <a:schemeClr val="hlink">
                        <a:gamma/>
                        <a:shade val="24314"/>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9" name="Freeform 25"/>
                <p:cNvSpPr>
                  <a:spLocks/>
                </p:cNvSpPr>
                <p:nvPr/>
              </p:nvSpPr>
              <p:spPr bwMode="gray">
                <a:xfrm>
                  <a:off x="4742" y="1531"/>
                  <a:ext cx="129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chemeClr val="hlink"/>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endParaRPr lang="zh-CN" altLang="en-US"/>
                </a:p>
              </p:txBody>
            </p:sp>
          </p:grpSp>
          <p:sp>
            <p:nvSpPr>
              <p:cNvPr id="47" name="Text Box 26"/>
              <p:cNvSpPr txBox="1">
                <a:spLocks noChangeArrowheads="1"/>
              </p:cNvSpPr>
              <p:nvPr/>
            </p:nvSpPr>
            <p:spPr bwMode="gray">
              <a:xfrm>
                <a:off x="4321" y="3262"/>
                <a:ext cx="162" cy="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400" b="1">
                    <a:solidFill>
                      <a:srgbClr val="000000"/>
                    </a:solidFill>
                    <a:effectLst>
                      <a:outerShdw blurRad="38100" dist="38100" dir="2700000" algn="tl">
                        <a:srgbClr val="C0C0C0"/>
                      </a:outerShdw>
                    </a:effectLst>
                    <a:latin typeface="Verdana" pitchFamily="34" charset="0"/>
                  </a:rPr>
                  <a:t>C</a:t>
                </a:r>
              </a:p>
            </p:txBody>
          </p:sp>
        </p:grpSp>
        <p:sp>
          <p:nvSpPr>
            <p:cNvPr id="45" name="Text Box 27"/>
            <p:cNvSpPr txBox="1">
              <a:spLocks noChangeArrowheads="1"/>
            </p:cNvSpPr>
            <p:nvPr/>
          </p:nvSpPr>
          <p:spPr bwMode="gray">
            <a:xfrm>
              <a:off x="0" y="2557"/>
              <a:ext cx="4303" cy="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dirty="0"/>
                <a:t>不管是使用光盘方式还是使用图片方式都可以正常登录“事业单位网上登记管理系统”，两种登录方式并存，但互斥，即只能选择其中一种方式作为登录方式。光盘用户如果要使用图片方式，可以顺利转换，反之亦然，即两种方式互相兼容。</a:t>
              </a:r>
            </a:p>
          </p:txBody>
        </p:sp>
      </p:grpSp>
      <p:sp>
        <p:nvSpPr>
          <p:cNvPr id="3" name="矩形 2"/>
          <p:cNvSpPr/>
          <p:nvPr/>
        </p:nvSpPr>
        <p:spPr>
          <a:xfrm>
            <a:off x="883929" y="3236783"/>
            <a:ext cx="5811081" cy="1200329"/>
          </a:xfrm>
          <a:prstGeom prst="rect">
            <a:avLst/>
          </a:prstGeom>
        </p:spPr>
        <p:txBody>
          <a:bodyPr wrap="square">
            <a:spAutoFit/>
          </a:bodyPr>
          <a:lstStyle/>
          <a:p>
            <a:r>
              <a:rPr lang="zh-CN" altLang="en-US" dirty="0"/>
              <a:t>所谓图片登录，就是登记管理机关在“事业单位网上登记管理系统”中操作生成电子格式的图片，发放给事业单位用户，作为“事业单位网上登记管理系统”登录验证的电子介质，类似于银行业经常使用的文件证书。</a:t>
            </a:r>
          </a:p>
        </p:txBody>
      </p:sp>
    </p:spTree>
    <p:extLst>
      <p:ext uri="{BB962C8B-B14F-4D97-AF65-F5344CB8AC3E}">
        <p14:creationId xmlns:p14="http://schemas.microsoft.com/office/powerpoint/2010/main" val="275786699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登记管理机关图片</a:t>
            </a:r>
            <a:r>
              <a:rPr lang="zh-CN" altLang="en-US" dirty="0"/>
              <a:t>操作</a:t>
            </a:r>
          </a:p>
        </p:txBody>
      </p:sp>
      <p:sp>
        <p:nvSpPr>
          <p:cNvPr id="4" name="日期占位符 3"/>
          <p:cNvSpPr>
            <a:spLocks noGrp="1"/>
          </p:cNvSpPr>
          <p:nvPr>
            <p:ph type="dt" sz="half" idx="10"/>
          </p:nvPr>
        </p:nvSpPr>
        <p:spPr/>
        <p:txBody>
          <a:bodyPr/>
          <a:lstStyle/>
          <a:p>
            <a:pPr>
              <a:defRPr/>
            </a:pPr>
            <a:r>
              <a:rPr lang="en-US" altLang="zh-CN" dirty="0" smtClean="0"/>
              <a:t>www.conac.cn</a:t>
            </a:r>
            <a:endParaRPr lang="en-US" altLang="zh-CN" dirty="0"/>
          </a:p>
        </p:txBody>
      </p:sp>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366" y="1412776"/>
            <a:ext cx="3600450" cy="4563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reeform 6"/>
          <p:cNvSpPr>
            <a:spLocks/>
          </p:cNvSpPr>
          <p:nvPr/>
        </p:nvSpPr>
        <p:spPr bwMode="auto">
          <a:xfrm flipV="1">
            <a:off x="1691680" y="2852936"/>
            <a:ext cx="6984776" cy="2376264"/>
          </a:xfrm>
          <a:custGeom>
            <a:avLst/>
            <a:gdLst/>
            <a:ahLst/>
            <a:cxnLst>
              <a:cxn ang="0">
                <a:pos x="0" y="0"/>
              </a:cxn>
              <a:cxn ang="0">
                <a:pos x="332" y="0"/>
              </a:cxn>
              <a:cxn ang="0">
                <a:pos x="332" y="2018"/>
              </a:cxn>
              <a:cxn ang="0">
                <a:pos x="2224" y="2018"/>
              </a:cxn>
            </a:cxnLst>
            <a:rect l="0" t="0" r="r" b="b"/>
            <a:pathLst>
              <a:path w="2224" h="2018">
                <a:moveTo>
                  <a:pt x="0" y="0"/>
                </a:moveTo>
                <a:lnTo>
                  <a:pt x="332" y="0"/>
                </a:lnTo>
                <a:lnTo>
                  <a:pt x="332" y="2018"/>
                </a:lnTo>
                <a:lnTo>
                  <a:pt x="2224" y="2018"/>
                </a:lnTo>
              </a:path>
            </a:pathLst>
          </a:custGeom>
          <a:ln w="12700">
            <a:solidFill>
              <a:srgbClr val="FF0000"/>
            </a:solidFill>
            <a:headEnd type="oval"/>
            <a:tailEnd type="none"/>
          </a:ln>
        </p:spPr>
        <p:style>
          <a:lnRef idx="1">
            <a:schemeClr val="accent1"/>
          </a:lnRef>
          <a:fillRef idx="0">
            <a:schemeClr val="accent1"/>
          </a:fillRef>
          <a:effectRef idx="0">
            <a:schemeClr val="accent1"/>
          </a:effectRef>
          <a:fontRef idx="minor">
            <a:schemeClr val="tx1"/>
          </a:fontRef>
        </p:style>
        <p:txBody>
          <a:bodyPr/>
          <a:lstStyle/>
          <a:p>
            <a:pPr fontAlgn="auto">
              <a:spcBef>
                <a:spcPts val="0"/>
              </a:spcBef>
              <a:spcAft>
                <a:spcPts val="0"/>
              </a:spcAft>
              <a:defRPr/>
            </a:pPr>
            <a:endParaRPr lang="es-CO" sz="1800" b="0">
              <a:solidFill>
                <a:prstClr val="black"/>
              </a:solidFill>
            </a:endParaRPr>
          </a:p>
        </p:txBody>
      </p:sp>
      <p:sp>
        <p:nvSpPr>
          <p:cNvPr id="9" name="TextBox 8"/>
          <p:cNvSpPr txBox="1"/>
          <p:nvPr/>
        </p:nvSpPr>
        <p:spPr bwMode="auto">
          <a:xfrm>
            <a:off x="3839816" y="2852936"/>
            <a:ext cx="4968552" cy="1477328"/>
          </a:xfrm>
          <a:prstGeom prst="rect">
            <a:avLst/>
          </a:prstGeom>
          <a:noFill/>
          <a:ln>
            <a:noFill/>
          </a:ln>
        </p:spPr>
        <p:txBody>
          <a:bodyPr wrap="square">
            <a:spAutoFit/>
          </a:bodyPr>
          <a:lstStyle/>
          <a:p>
            <a:r>
              <a:rPr lang="zh-CN" altLang="en-US" dirty="0"/>
              <a:t>登录“事业单位网上登记管理系统”后，点击左侧菜单栏中的 </a:t>
            </a:r>
            <a:r>
              <a:rPr lang="en-US" altLang="zh-CN" dirty="0"/>
              <a:t>“</a:t>
            </a:r>
            <a:r>
              <a:rPr lang="zh-CN" altLang="en-US" dirty="0"/>
              <a:t>图片密码管理”，如果您看不到“图片密码管理”，说明您的用户权限不够，请咨询本级管理员或上级登记管理机关开通相关权限。如左图所示：</a:t>
            </a:r>
          </a:p>
        </p:txBody>
      </p:sp>
    </p:spTree>
    <p:extLst>
      <p:ext uri="{BB962C8B-B14F-4D97-AF65-F5344CB8AC3E}">
        <p14:creationId xmlns:p14="http://schemas.microsoft.com/office/powerpoint/2010/main" val="200690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登记管理机关图片</a:t>
            </a:r>
            <a:r>
              <a:rPr lang="zh-CN" altLang="en-US" dirty="0" smtClean="0"/>
              <a:t>操作</a:t>
            </a:r>
            <a:endParaRPr lang="zh-CN" altLang="en-US" dirty="0"/>
          </a:p>
        </p:txBody>
      </p:sp>
      <p:sp>
        <p:nvSpPr>
          <p:cNvPr id="4" name="日期占位符 3"/>
          <p:cNvSpPr>
            <a:spLocks noGrp="1"/>
          </p:cNvSpPr>
          <p:nvPr>
            <p:ph type="dt" sz="half" idx="10"/>
          </p:nvPr>
        </p:nvSpPr>
        <p:spPr/>
        <p:txBody>
          <a:bodyPr/>
          <a:lstStyle/>
          <a:p>
            <a:pPr>
              <a:defRPr/>
            </a:pPr>
            <a:r>
              <a:rPr lang="en-US" altLang="zh-CN" dirty="0" smtClean="0"/>
              <a:t>www.conac.cn</a:t>
            </a:r>
            <a:endParaRPr lang="en-US" altLang="zh-CN" dirty="0"/>
          </a:p>
        </p:txBody>
      </p:sp>
      <p:pic>
        <p:nvPicPr>
          <p:cNvPr id="41986" name="Picture 2" descr="http://www.gjsy.gov.cn/xxxz/xxtb/201412/W02014122965567510501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506" y="2276872"/>
            <a:ext cx="7926394" cy="1360699"/>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a:off x="2843808" y="3046677"/>
            <a:ext cx="936104" cy="238307"/>
          </a:xfrm>
          <a:prstGeom prst="rect">
            <a:avLst/>
          </a:prstGeom>
          <a:solidFill>
            <a:schemeClr val="bg1">
              <a:alpha val="0"/>
            </a:schemeClr>
          </a:solidFill>
          <a:ln w="38100">
            <a:solidFill>
              <a:srgbClr val="7030A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zh-CN" altLang="en-US"/>
          </a:p>
        </p:txBody>
      </p:sp>
      <p:grpSp>
        <p:nvGrpSpPr>
          <p:cNvPr id="9" name="组合 57"/>
          <p:cNvGrpSpPr>
            <a:grpSpLocks/>
          </p:cNvGrpSpPr>
          <p:nvPr/>
        </p:nvGrpSpPr>
        <p:grpSpPr bwMode="auto">
          <a:xfrm>
            <a:off x="179512" y="4221088"/>
            <a:ext cx="2587727" cy="2088232"/>
            <a:chOff x="2838450" y="2592730"/>
            <a:chExt cx="5330825" cy="2817413"/>
          </a:xfrm>
        </p:grpSpPr>
        <p:sp>
          <p:nvSpPr>
            <p:cNvPr id="10" name="AutoShape 11"/>
            <p:cNvSpPr>
              <a:spLocks noChangeArrowheads="1"/>
            </p:cNvSpPr>
            <p:nvPr/>
          </p:nvSpPr>
          <p:spPr bwMode="gray">
            <a:xfrm>
              <a:off x="2838450" y="2592730"/>
              <a:ext cx="5330825" cy="2817413"/>
            </a:xfrm>
            <a:prstGeom prst="roundRect">
              <a:avLst>
                <a:gd name="adj" fmla="val 11505"/>
              </a:avLst>
            </a:prstGeom>
            <a:solidFill>
              <a:srgbClr val="7030A0">
                <a:alpha val="50000"/>
              </a:srgbClr>
            </a:solidFill>
            <a:ln w="6350" algn="ctr">
              <a:noFill/>
              <a:prstDash val="sysDot"/>
              <a:round/>
              <a:headEnd/>
              <a:tailEnd/>
            </a:ln>
          </p:spPr>
          <p:txBody>
            <a:bodyPr wrap="none" anchor="ctr"/>
            <a:lstStyle/>
            <a:p>
              <a:pPr algn="ctr" fontAlgn="auto">
                <a:spcBef>
                  <a:spcPts val="0"/>
                </a:spcBef>
                <a:spcAft>
                  <a:spcPts val="0"/>
                </a:spcAft>
                <a:defRPr/>
              </a:pPr>
              <a:endParaRPr lang="zh-CN" altLang="en-US" sz="1800" b="0" kern="0">
                <a:solidFill>
                  <a:sysClr val="windowText" lastClr="000000"/>
                </a:solidFill>
              </a:endParaRPr>
            </a:p>
          </p:txBody>
        </p:sp>
        <p:sp>
          <p:nvSpPr>
            <p:cNvPr id="11" name="Text Box 31"/>
            <p:cNvSpPr txBox="1">
              <a:spLocks noChangeArrowheads="1"/>
            </p:cNvSpPr>
            <p:nvPr/>
          </p:nvSpPr>
          <p:spPr bwMode="auto">
            <a:xfrm>
              <a:off x="3158276" y="2627098"/>
              <a:ext cx="4557531" cy="2783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000" b="1">
                  <a:solidFill>
                    <a:schemeClr val="tx1"/>
                  </a:solidFill>
                  <a:latin typeface="Calibri" pitchFamily="34" charset="0"/>
                  <a:ea typeface="宋体" pitchFamily="2" charset="-122"/>
                </a:defRPr>
              </a:lvl1pPr>
              <a:lvl2pPr marL="742950" indent="-285750" eaLnBrk="0" hangingPunct="0">
                <a:defRPr sz="2000" b="1">
                  <a:solidFill>
                    <a:schemeClr val="tx1"/>
                  </a:solidFill>
                  <a:latin typeface="Calibri" pitchFamily="34" charset="0"/>
                  <a:ea typeface="宋体" pitchFamily="2" charset="-122"/>
                </a:defRPr>
              </a:lvl2pPr>
              <a:lvl3pPr marL="1143000" indent="-228600" eaLnBrk="0" hangingPunct="0">
                <a:defRPr sz="2000" b="1">
                  <a:solidFill>
                    <a:schemeClr val="tx1"/>
                  </a:solidFill>
                  <a:latin typeface="Calibri" pitchFamily="34" charset="0"/>
                  <a:ea typeface="宋体" pitchFamily="2" charset="-122"/>
                </a:defRPr>
              </a:lvl3pPr>
              <a:lvl4pPr marL="1600200" indent="-228600" eaLnBrk="0" hangingPunct="0">
                <a:defRPr sz="2000" b="1">
                  <a:solidFill>
                    <a:schemeClr val="tx1"/>
                  </a:solidFill>
                  <a:latin typeface="Calibri" pitchFamily="34" charset="0"/>
                  <a:ea typeface="宋体" pitchFamily="2" charset="-122"/>
                </a:defRPr>
              </a:lvl4pPr>
              <a:lvl5pPr marL="2057400" indent="-228600" eaLnBrk="0" hangingPunct="0">
                <a:defRPr sz="2000" b="1">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sz="2000" b="1">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sz="2000" b="1">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sz="2000" b="1">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sz="2000" b="1">
                  <a:solidFill>
                    <a:schemeClr val="tx1"/>
                  </a:solidFill>
                  <a:latin typeface="Calibri" pitchFamily="34" charset="0"/>
                  <a:ea typeface="宋体" pitchFamily="2" charset="-122"/>
                </a:defRPr>
              </a:lvl9pPr>
            </a:lstStyle>
            <a:p>
              <a:r>
                <a:rPr lang="zh-CN" altLang="en-US" sz="1800" dirty="0" smtClean="0"/>
                <a:t>“</a:t>
              </a:r>
              <a:r>
                <a:rPr lang="zh-CN" altLang="en-US" sz="1800" dirty="0"/>
                <a:t>已绑定单位图片”，</a:t>
              </a:r>
              <a:r>
                <a:rPr lang="zh-CN" altLang="zh-CN" sz="1800" dirty="0"/>
                <a:t>就是事业单位的第一名称</a:t>
              </a:r>
              <a:r>
                <a:rPr lang="zh-CN" altLang="en-US" sz="1800" dirty="0"/>
                <a:t>已经</a:t>
              </a:r>
              <a:r>
                <a:rPr lang="zh-CN" altLang="zh-CN" sz="1800" dirty="0"/>
                <a:t>与</a:t>
              </a:r>
              <a:r>
                <a:rPr lang="zh-CN" altLang="en-US" sz="1800" dirty="0"/>
                <a:t>唯一图片</a:t>
              </a:r>
              <a:r>
                <a:rPr lang="zh-CN" altLang="zh-CN" sz="1800" dirty="0"/>
                <a:t>结合</a:t>
              </a:r>
              <a:r>
                <a:rPr lang="zh-CN" altLang="en-US" sz="1800" dirty="0"/>
                <a:t>在一起。下载该图片后即可用于事业单位的登录</a:t>
              </a:r>
            </a:p>
          </p:txBody>
        </p:sp>
      </p:grpSp>
      <p:sp>
        <p:nvSpPr>
          <p:cNvPr id="12" name="Freeform 6"/>
          <p:cNvSpPr>
            <a:spLocks/>
          </p:cNvSpPr>
          <p:nvPr/>
        </p:nvSpPr>
        <p:spPr bwMode="auto">
          <a:xfrm rot="5400000">
            <a:off x="1599390" y="4524842"/>
            <a:ext cx="2880318" cy="544622"/>
          </a:xfrm>
          <a:custGeom>
            <a:avLst/>
            <a:gdLst/>
            <a:ahLst/>
            <a:cxnLst>
              <a:cxn ang="0">
                <a:pos x="0" y="0"/>
              </a:cxn>
              <a:cxn ang="0">
                <a:pos x="332" y="0"/>
              </a:cxn>
              <a:cxn ang="0">
                <a:pos x="332" y="2018"/>
              </a:cxn>
              <a:cxn ang="0">
                <a:pos x="2224" y="2018"/>
              </a:cxn>
            </a:cxnLst>
            <a:rect l="0" t="0" r="r" b="b"/>
            <a:pathLst>
              <a:path w="2224" h="2018">
                <a:moveTo>
                  <a:pt x="0" y="0"/>
                </a:moveTo>
                <a:lnTo>
                  <a:pt x="332" y="0"/>
                </a:lnTo>
                <a:lnTo>
                  <a:pt x="332" y="2018"/>
                </a:lnTo>
                <a:lnTo>
                  <a:pt x="2224" y="2018"/>
                </a:lnTo>
              </a:path>
            </a:pathLst>
          </a:custGeom>
          <a:ln w="12700">
            <a:solidFill>
              <a:srgbClr val="7030A0"/>
            </a:solidFill>
            <a:headEnd type="oval"/>
            <a:tailEnd type="none"/>
          </a:ln>
        </p:spPr>
        <p:style>
          <a:lnRef idx="1">
            <a:schemeClr val="accent1"/>
          </a:lnRef>
          <a:fillRef idx="0">
            <a:schemeClr val="accent1"/>
          </a:fillRef>
          <a:effectRef idx="0">
            <a:schemeClr val="accent1"/>
          </a:effectRef>
          <a:fontRef idx="minor">
            <a:schemeClr val="tx1"/>
          </a:fontRef>
        </p:style>
        <p:txBody>
          <a:bodyPr/>
          <a:lstStyle/>
          <a:p>
            <a:pPr fontAlgn="auto">
              <a:spcBef>
                <a:spcPts val="0"/>
              </a:spcBef>
              <a:spcAft>
                <a:spcPts val="0"/>
              </a:spcAft>
              <a:defRPr/>
            </a:pPr>
            <a:endParaRPr lang="es-CO" sz="1800" b="0">
              <a:solidFill>
                <a:prstClr val="black"/>
              </a:solidFill>
            </a:endParaRPr>
          </a:p>
        </p:txBody>
      </p:sp>
      <p:grpSp>
        <p:nvGrpSpPr>
          <p:cNvPr id="15" name="组合 57"/>
          <p:cNvGrpSpPr>
            <a:grpSpLocks/>
          </p:cNvGrpSpPr>
          <p:nvPr/>
        </p:nvGrpSpPr>
        <p:grpSpPr bwMode="auto">
          <a:xfrm>
            <a:off x="4959344" y="4293096"/>
            <a:ext cx="2807971" cy="2057564"/>
            <a:chOff x="2838450" y="2592731"/>
            <a:chExt cx="5330825" cy="2695129"/>
          </a:xfrm>
        </p:grpSpPr>
        <p:sp>
          <p:nvSpPr>
            <p:cNvPr id="16" name="AutoShape 11"/>
            <p:cNvSpPr>
              <a:spLocks noChangeArrowheads="1"/>
            </p:cNvSpPr>
            <p:nvPr/>
          </p:nvSpPr>
          <p:spPr bwMode="gray">
            <a:xfrm>
              <a:off x="2838450" y="2592731"/>
              <a:ext cx="5330825" cy="2695129"/>
            </a:xfrm>
            <a:prstGeom prst="roundRect">
              <a:avLst>
                <a:gd name="adj" fmla="val 11505"/>
              </a:avLst>
            </a:prstGeom>
            <a:solidFill>
              <a:schemeClr val="tx1">
                <a:lumMod val="60000"/>
                <a:lumOff val="40000"/>
                <a:alpha val="50000"/>
              </a:schemeClr>
            </a:solidFill>
            <a:ln w="6350" algn="ctr">
              <a:noFill/>
              <a:prstDash val="sysDot"/>
              <a:round/>
              <a:headEnd/>
              <a:tailEnd/>
            </a:ln>
          </p:spPr>
          <p:txBody>
            <a:bodyPr wrap="none" anchor="ctr"/>
            <a:lstStyle/>
            <a:p>
              <a:pPr algn="ctr" fontAlgn="auto">
                <a:spcBef>
                  <a:spcPts val="0"/>
                </a:spcBef>
                <a:spcAft>
                  <a:spcPts val="0"/>
                </a:spcAft>
                <a:defRPr/>
              </a:pPr>
              <a:endParaRPr lang="zh-CN" altLang="en-US" sz="1800" b="0" kern="0">
                <a:solidFill>
                  <a:sysClr val="windowText" lastClr="000000"/>
                </a:solidFill>
              </a:endParaRPr>
            </a:p>
          </p:txBody>
        </p:sp>
        <p:sp>
          <p:nvSpPr>
            <p:cNvPr id="17" name="Text Box 31"/>
            <p:cNvSpPr txBox="1">
              <a:spLocks noChangeArrowheads="1"/>
            </p:cNvSpPr>
            <p:nvPr/>
          </p:nvSpPr>
          <p:spPr bwMode="auto">
            <a:xfrm>
              <a:off x="3158276" y="2627101"/>
              <a:ext cx="4557531" cy="2660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000" b="1">
                  <a:solidFill>
                    <a:schemeClr val="tx1"/>
                  </a:solidFill>
                  <a:latin typeface="Calibri" pitchFamily="34" charset="0"/>
                  <a:ea typeface="宋体" pitchFamily="2" charset="-122"/>
                </a:defRPr>
              </a:lvl1pPr>
              <a:lvl2pPr marL="742950" indent="-285750" eaLnBrk="0" hangingPunct="0">
                <a:defRPr sz="2000" b="1">
                  <a:solidFill>
                    <a:schemeClr val="tx1"/>
                  </a:solidFill>
                  <a:latin typeface="Calibri" pitchFamily="34" charset="0"/>
                  <a:ea typeface="宋体" pitchFamily="2" charset="-122"/>
                </a:defRPr>
              </a:lvl2pPr>
              <a:lvl3pPr marL="1143000" indent="-228600" eaLnBrk="0" hangingPunct="0">
                <a:defRPr sz="2000" b="1">
                  <a:solidFill>
                    <a:schemeClr val="tx1"/>
                  </a:solidFill>
                  <a:latin typeface="Calibri" pitchFamily="34" charset="0"/>
                  <a:ea typeface="宋体" pitchFamily="2" charset="-122"/>
                </a:defRPr>
              </a:lvl3pPr>
              <a:lvl4pPr marL="1600200" indent="-228600" eaLnBrk="0" hangingPunct="0">
                <a:defRPr sz="2000" b="1">
                  <a:solidFill>
                    <a:schemeClr val="tx1"/>
                  </a:solidFill>
                  <a:latin typeface="Calibri" pitchFamily="34" charset="0"/>
                  <a:ea typeface="宋体" pitchFamily="2" charset="-122"/>
                </a:defRPr>
              </a:lvl4pPr>
              <a:lvl5pPr marL="2057400" indent="-228600" eaLnBrk="0" hangingPunct="0">
                <a:defRPr sz="2000" b="1">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sz="2000" b="1">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sz="2000" b="1">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sz="2000" b="1">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sz="2000" b="1">
                  <a:solidFill>
                    <a:schemeClr val="tx1"/>
                  </a:solidFill>
                  <a:latin typeface="Calibri" pitchFamily="34" charset="0"/>
                  <a:ea typeface="宋体" pitchFamily="2" charset="-122"/>
                </a:defRPr>
              </a:lvl9pPr>
            </a:lstStyle>
            <a:p>
              <a:r>
                <a:rPr lang="zh-CN" altLang="en-US" sz="1800" dirty="0" smtClean="0"/>
                <a:t>“</a:t>
              </a:r>
              <a:r>
                <a:rPr lang="zh-CN" altLang="en-US" sz="1800" dirty="0"/>
                <a:t>未绑定单位图片”，就是事业单位的第一名称已经与唯一图片建立了联系，相当于预加载。点击“绑定”即可将该单位与唯一图片绑定在一起</a:t>
              </a:r>
            </a:p>
          </p:txBody>
        </p:sp>
      </p:grpSp>
      <p:sp>
        <p:nvSpPr>
          <p:cNvPr id="18" name="Freeform 6"/>
          <p:cNvSpPr>
            <a:spLocks/>
          </p:cNvSpPr>
          <p:nvPr/>
        </p:nvSpPr>
        <p:spPr bwMode="auto">
          <a:xfrm rot="5400000" flipV="1">
            <a:off x="3181498" y="4459466"/>
            <a:ext cx="2880318" cy="675374"/>
          </a:xfrm>
          <a:custGeom>
            <a:avLst/>
            <a:gdLst/>
            <a:ahLst/>
            <a:cxnLst>
              <a:cxn ang="0">
                <a:pos x="0" y="0"/>
              </a:cxn>
              <a:cxn ang="0">
                <a:pos x="332" y="0"/>
              </a:cxn>
              <a:cxn ang="0">
                <a:pos x="332" y="2018"/>
              </a:cxn>
              <a:cxn ang="0">
                <a:pos x="2224" y="2018"/>
              </a:cxn>
            </a:cxnLst>
            <a:rect l="0" t="0" r="r" b="b"/>
            <a:pathLst>
              <a:path w="2224" h="2018">
                <a:moveTo>
                  <a:pt x="0" y="0"/>
                </a:moveTo>
                <a:lnTo>
                  <a:pt x="332" y="0"/>
                </a:lnTo>
                <a:lnTo>
                  <a:pt x="332" y="2018"/>
                </a:lnTo>
                <a:lnTo>
                  <a:pt x="2224" y="2018"/>
                </a:lnTo>
              </a:path>
            </a:pathLst>
          </a:custGeom>
          <a:ln w="12700">
            <a:solidFill>
              <a:schemeClr val="tx1">
                <a:lumMod val="60000"/>
                <a:lumOff val="40000"/>
              </a:schemeClr>
            </a:solidFill>
            <a:headEnd type="oval"/>
            <a:tailEnd type="none"/>
          </a:ln>
        </p:spPr>
        <p:style>
          <a:lnRef idx="1">
            <a:schemeClr val="accent1"/>
          </a:lnRef>
          <a:fillRef idx="0">
            <a:schemeClr val="accent1"/>
          </a:fillRef>
          <a:effectRef idx="0">
            <a:schemeClr val="accent1"/>
          </a:effectRef>
          <a:fontRef idx="minor">
            <a:schemeClr val="tx1"/>
          </a:fontRef>
        </p:style>
        <p:txBody>
          <a:bodyPr/>
          <a:lstStyle/>
          <a:p>
            <a:pPr fontAlgn="auto">
              <a:spcBef>
                <a:spcPts val="0"/>
              </a:spcBef>
              <a:spcAft>
                <a:spcPts val="0"/>
              </a:spcAft>
              <a:defRPr/>
            </a:pPr>
            <a:endParaRPr lang="es-CO" sz="1800" b="0">
              <a:solidFill>
                <a:prstClr val="black"/>
              </a:solidFill>
            </a:endParaRPr>
          </a:p>
        </p:txBody>
      </p:sp>
      <p:sp>
        <p:nvSpPr>
          <p:cNvPr id="19" name="矩形 18"/>
          <p:cNvSpPr/>
          <p:nvPr/>
        </p:nvSpPr>
        <p:spPr>
          <a:xfrm>
            <a:off x="3779912" y="3035213"/>
            <a:ext cx="1008112" cy="249771"/>
          </a:xfrm>
          <a:prstGeom prst="rect">
            <a:avLst/>
          </a:prstGeom>
          <a:solidFill>
            <a:schemeClr val="lt1">
              <a:alpha val="0"/>
            </a:schemeClr>
          </a:solidFill>
          <a:ln w="38100">
            <a:solidFill>
              <a:schemeClr val="tx1">
                <a:lumMod val="60000"/>
                <a:lumOff val="40000"/>
              </a:schemeClr>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zh-CN" altLang="en-US"/>
          </a:p>
        </p:txBody>
      </p:sp>
      <p:grpSp>
        <p:nvGrpSpPr>
          <p:cNvPr id="20" name="组合 19"/>
          <p:cNvGrpSpPr/>
          <p:nvPr/>
        </p:nvGrpSpPr>
        <p:grpSpPr>
          <a:xfrm>
            <a:off x="2843808" y="1542812"/>
            <a:ext cx="3312368" cy="518036"/>
            <a:chOff x="3635896" y="5326837"/>
            <a:chExt cx="5040560" cy="982483"/>
          </a:xfrm>
        </p:grpSpPr>
        <p:sp>
          <p:nvSpPr>
            <p:cNvPr id="21" name="AutoShape 38"/>
            <p:cNvSpPr>
              <a:spLocks noChangeArrowheads="1"/>
            </p:cNvSpPr>
            <p:nvPr/>
          </p:nvSpPr>
          <p:spPr bwMode="gray">
            <a:xfrm>
              <a:off x="3635896" y="5326837"/>
              <a:ext cx="5040560" cy="982483"/>
            </a:xfrm>
            <a:prstGeom prst="roundRect">
              <a:avLst>
                <a:gd name="adj" fmla="val 50000"/>
              </a:avLst>
            </a:prstGeom>
            <a:solidFill>
              <a:srgbClr val="C0C0C0"/>
            </a:solidFill>
            <a:ln w="57150" algn="ctr">
              <a:noFill/>
              <a:round/>
              <a:headEnd/>
              <a:tailEnd/>
            </a:ln>
            <a:effectLst>
              <a:outerShdw dist="63500" dir="3187806" algn="ctr" rotWithShape="0">
                <a:srgbClr val="1C1C1C">
                  <a:alpha val="50000"/>
                </a:srgbClr>
              </a:outerShdw>
            </a:effectLst>
          </p:spPr>
          <p:txBody>
            <a:bodyPr wrap="none" anchor="ctr"/>
            <a:lstStyle/>
            <a:p>
              <a:pPr>
                <a:defRPr/>
              </a:pPr>
              <a:endParaRPr lang="zh-CN" altLang="en-US">
                <a:solidFill>
                  <a:srgbClr val="000000"/>
                </a:solidFill>
                <a:latin typeface="Arial" pitchFamily="34" charset="0"/>
              </a:endParaRPr>
            </a:p>
          </p:txBody>
        </p:sp>
        <p:sp>
          <p:nvSpPr>
            <p:cNvPr id="22" name="AutoShape 39"/>
            <p:cNvSpPr>
              <a:spLocks noChangeArrowheads="1"/>
            </p:cNvSpPr>
            <p:nvPr/>
          </p:nvSpPr>
          <p:spPr bwMode="gray">
            <a:xfrm>
              <a:off x="3678936" y="5413178"/>
              <a:ext cx="4925513" cy="845345"/>
            </a:xfrm>
            <a:prstGeom prst="roundRect">
              <a:avLst>
                <a:gd name="adj" fmla="val 50000"/>
              </a:avLst>
            </a:prstGeom>
            <a:gradFill rotWithShape="1">
              <a:gsLst>
                <a:gs pos="0">
                  <a:srgbClr val="FFEFD1"/>
                </a:gs>
                <a:gs pos="64999">
                  <a:srgbClr val="F0EBD5"/>
                </a:gs>
                <a:gs pos="100000">
                  <a:srgbClr val="D1C39F"/>
                </a:gs>
              </a:gsLst>
              <a:lin ang="5400000" scaled="0"/>
            </a:gradFill>
            <a:ln w="19050" algn="ctr">
              <a:solidFill>
                <a:srgbClr val="F8F8F8"/>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pitchFamily="34" charset="0"/>
              </a:endParaRPr>
            </a:p>
          </p:txBody>
        </p:sp>
        <p:sp>
          <p:nvSpPr>
            <p:cNvPr id="23" name="Rectangle 46"/>
            <p:cNvSpPr>
              <a:spLocks noChangeArrowheads="1"/>
            </p:cNvSpPr>
            <p:nvPr/>
          </p:nvSpPr>
          <p:spPr bwMode="auto">
            <a:xfrm>
              <a:off x="3635896" y="5399136"/>
              <a:ext cx="5022174" cy="875572"/>
            </a:xfrm>
            <a:prstGeom prst="rect">
              <a:avLst/>
            </a:prstGeom>
            <a:noFill/>
            <a:ln w="9525" algn="ctr">
              <a:noFill/>
              <a:miter lim="800000"/>
              <a:headEnd/>
              <a:tailEnd/>
            </a:ln>
          </p:spPr>
          <p:txBody>
            <a:bodyPr wrap="square">
              <a:spAutoFit/>
            </a:bodyPr>
            <a:lstStyle/>
            <a:p>
              <a:pPr algn="ctr" eaLnBrk="0" hangingPunct="0"/>
              <a:r>
                <a:rPr lang="zh-CN" altLang="en-US" sz="2400" b="1" dirty="0" smtClean="0">
                  <a:solidFill>
                    <a:schemeClr val="tx2"/>
                  </a:solidFill>
                  <a:latin typeface="Arial" pitchFamily="34" charset="0"/>
                </a:rPr>
                <a:t>图片密码管理名词解释</a:t>
              </a:r>
              <a:endParaRPr lang="en-US" altLang="zh-CN" sz="2400" b="1" dirty="0">
                <a:solidFill>
                  <a:schemeClr val="tx2"/>
                </a:solidFill>
                <a:latin typeface="Arial" pitchFamily="34" charset="0"/>
              </a:endParaRPr>
            </a:p>
          </p:txBody>
        </p:sp>
      </p:grpSp>
    </p:spTree>
    <p:extLst>
      <p:ext uri="{BB962C8B-B14F-4D97-AF65-F5344CB8AC3E}">
        <p14:creationId xmlns:p14="http://schemas.microsoft.com/office/powerpoint/2010/main" val="2576874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8"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登记管理机关图片</a:t>
            </a:r>
            <a:r>
              <a:rPr lang="zh-CN" altLang="en-US" dirty="0" smtClean="0"/>
              <a:t>操作</a:t>
            </a:r>
            <a:endParaRPr lang="zh-CN" altLang="en-US" dirty="0"/>
          </a:p>
        </p:txBody>
      </p:sp>
      <p:sp>
        <p:nvSpPr>
          <p:cNvPr id="4" name="日期占位符 3"/>
          <p:cNvSpPr>
            <a:spLocks noGrp="1"/>
          </p:cNvSpPr>
          <p:nvPr>
            <p:ph type="dt" sz="half" idx="10"/>
          </p:nvPr>
        </p:nvSpPr>
        <p:spPr/>
        <p:txBody>
          <a:bodyPr/>
          <a:lstStyle/>
          <a:p>
            <a:pPr>
              <a:defRPr/>
            </a:pPr>
            <a:r>
              <a:rPr lang="en-US" altLang="zh-CN" dirty="0" smtClean="0"/>
              <a:t>www.conac.cn</a:t>
            </a:r>
            <a:endParaRPr lang="en-US" altLang="zh-CN" dirty="0"/>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224" y="2348880"/>
            <a:ext cx="8539475" cy="1871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组合 9"/>
          <p:cNvGrpSpPr/>
          <p:nvPr/>
        </p:nvGrpSpPr>
        <p:grpSpPr>
          <a:xfrm>
            <a:off x="2843808" y="1542812"/>
            <a:ext cx="3265049" cy="518036"/>
            <a:chOff x="3635896" y="5326837"/>
            <a:chExt cx="5040560" cy="982483"/>
          </a:xfrm>
        </p:grpSpPr>
        <p:sp>
          <p:nvSpPr>
            <p:cNvPr id="13" name="AutoShape 38"/>
            <p:cNvSpPr>
              <a:spLocks noChangeArrowheads="1"/>
            </p:cNvSpPr>
            <p:nvPr/>
          </p:nvSpPr>
          <p:spPr bwMode="gray">
            <a:xfrm>
              <a:off x="3635896" y="5326837"/>
              <a:ext cx="5040560" cy="982483"/>
            </a:xfrm>
            <a:prstGeom prst="roundRect">
              <a:avLst>
                <a:gd name="adj" fmla="val 50000"/>
              </a:avLst>
            </a:prstGeom>
            <a:solidFill>
              <a:srgbClr val="C0C0C0"/>
            </a:solidFill>
            <a:ln w="57150" algn="ctr">
              <a:noFill/>
              <a:round/>
              <a:headEnd/>
              <a:tailEnd/>
            </a:ln>
            <a:effectLst>
              <a:outerShdw dist="63500" dir="3187806" algn="ctr" rotWithShape="0">
                <a:srgbClr val="1C1C1C">
                  <a:alpha val="50000"/>
                </a:srgbClr>
              </a:outerShdw>
            </a:effectLst>
          </p:spPr>
          <p:txBody>
            <a:bodyPr wrap="none" anchor="ctr"/>
            <a:lstStyle/>
            <a:p>
              <a:pPr>
                <a:defRPr/>
              </a:pPr>
              <a:endParaRPr lang="zh-CN" altLang="en-US">
                <a:solidFill>
                  <a:srgbClr val="000000"/>
                </a:solidFill>
                <a:latin typeface="Arial" pitchFamily="34" charset="0"/>
              </a:endParaRPr>
            </a:p>
          </p:txBody>
        </p:sp>
        <p:sp>
          <p:nvSpPr>
            <p:cNvPr id="14" name="AutoShape 39"/>
            <p:cNvSpPr>
              <a:spLocks noChangeArrowheads="1"/>
            </p:cNvSpPr>
            <p:nvPr/>
          </p:nvSpPr>
          <p:spPr bwMode="gray">
            <a:xfrm>
              <a:off x="3678936" y="5413178"/>
              <a:ext cx="4925513" cy="845345"/>
            </a:xfrm>
            <a:prstGeom prst="roundRect">
              <a:avLst>
                <a:gd name="adj" fmla="val 50000"/>
              </a:avLst>
            </a:prstGeom>
            <a:gradFill rotWithShape="1">
              <a:gsLst>
                <a:gs pos="0">
                  <a:srgbClr val="FFEFD1"/>
                </a:gs>
                <a:gs pos="64999">
                  <a:srgbClr val="F0EBD5"/>
                </a:gs>
                <a:gs pos="100000">
                  <a:srgbClr val="D1C39F"/>
                </a:gs>
              </a:gsLst>
              <a:lin ang="5400000" scaled="0"/>
            </a:gradFill>
            <a:ln w="19050" algn="ctr">
              <a:solidFill>
                <a:srgbClr val="F8F8F8"/>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pitchFamily="34" charset="0"/>
              </a:endParaRPr>
            </a:p>
          </p:txBody>
        </p:sp>
        <p:sp>
          <p:nvSpPr>
            <p:cNvPr id="15" name="Rectangle 46"/>
            <p:cNvSpPr>
              <a:spLocks noChangeArrowheads="1"/>
            </p:cNvSpPr>
            <p:nvPr/>
          </p:nvSpPr>
          <p:spPr bwMode="auto">
            <a:xfrm>
              <a:off x="3635896" y="5399136"/>
              <a:ext cx="5022173" cy="875572"/>
            </a:xfrm>
            <a:prstGeom prst="rect">
              <a:avLst/>
            </a:prstGeom>
            <a:noFill/>
            <a:ln w="9525" algn="ctr">
              <a:noFill/>
              <a:miter lim="800000"/>
              <a:headEnd/>
              <a:tailEnd/>
            </a:ln>
          </p:spPr>
          <p:txBody>
            <a:bodyPr wrap="square">
              <a:spAutoFit/>
            </a:bodyPr>
            <a:lstStyle/>
            <a:p>
              <a:pPr algn="ctr" eaLnBrk="0" hangingPunct="0"/>
              <a:r>
                <a:rPr lang="zh-CN" altLang="en-US" sz="2400" b="1" dirty="0" smtClean="0">
                  <a:solidFill>
                    <a:schemeClr val="tx2"/>
                  </a:solidFill>
                  <a:latin typeface="Arial" pitchFamily="34" charset="0"/>
                </a:rPr>
                <a:t>已绑定单位图片操作</a:t>
              </a:r>
              <a:endParaRPr lang="en-US" altLang="zh-CN" sz="2400" b="1" dirty="0">
                <a:solidFill>
                  <a:schemeClr val="tx2"/>
                </a:solidFill>
                <a:latin typeface="Arial" pitchFamily="34" charset="0"/>
              </a:endParaRPr>
            </a:p>
          </p:txBody>
        </p:sp>
      </p:grpSp>
      <p:sp>
        <p:nvSpPr>
          <p:cNvPr id="11" name="矩形 10"/>
          <p:cNvSpPr/>
          <p:nvPr/>
        </p:nvSpPr>
        <p:spPr>
          <a:xfrm>
            <a:off x="2627784" y="3982442"/>
            <a:ext cx="1080120" cy="238307"/>
          </a:xfrm>
          <a:prstGeom prst="rect">
            <a:avLst/>
          </a:prstGeom>
          <a:solidFill>
            <a:schemeClr val="bg1">
              <a:alpha val="0"/>
            </a:schemeClr>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zh-CN" altLang="en-US"/>
          </a:p>
        </p:txBody>
      </p:sp>
      <p:sp>
        <p:nvSpPr>
          <p:cNvPr id="12" name="矩形 11"/>
          <p:cNvSpPr/>
          <p:nvPr/>
        </p:nvSpPr>
        <p:spPr>
          <a:xfrm>
            <a:off x="6300192" y="3991915"/>
            <a:ext cx="504056" cy="228834"/>
          </a:xfrm>
          <a:prstGeom prst="rect">
            <a:avLst/>
          </a:prstGeom>
          <a:solidFill>
            <a:schemeClr val="lt1">
              <a:alpha val="0"/>
            </a:schemeClr>
          </a:solidFill>
          <a:ln w="38100">
            <a:solidFill>
              <a:schemeClr val="tx2"/>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zh-CN" altLang="en-US"/>
          </a:p>
        </p:txBody>
      </p:sp>
      <p:grpSp>
        <p:nvGrpSpPr>
          <p:cNvPr id="16" name="组合 57"/>
          <p:cNvGrpSpPr>
            <a:grpSpLocks/>
          </p:cNvGrpSpPr>
          <p:nvPr/>
        </p:nvGrpSpPr>
        <p:grpSpPr bwMode="auto">
          <a:xfrm>
            <a:off x="350312" y="4941172"/>
            <a:ext cx="2133456" cy="674838"/>
            <a:chOff x="2838450" y="2592730"/>
            <a:chExt cx="5330825" cy="813622"/>
          </a:xfrm>
        </p:grpSpPr>
        <p:sp>
          <p:nvSpPr>
            <p:cNvPr id="17" name="AutoShape 11"/>
            <p:cNvSpPr>
              <a:spLocks noChangeArrowheads="1"/>
            </p:cNvSpPr>
            <p:nvPr/>
          </p:nvSpPr>
          <p:spPr bwMode="gray">
            <a:xfrm>
              <a:off x="2838450" y="2592730"/>
              <a:ext cx="5330825" cy="813621"/>
            </a:xfrm>
            <a:prstGeom prst="roundRect">
              <a:avLst>
                <a:gd name="adj" fmla="val 11505"/>
              </a:avLst>
            </a:prstGeom>
            <a:solidFill>
              <a:srgbClr val="FFC319">
                <a:alpha val="50195"/>
              </a:srgbClr>
            </a:solidFill>
            <a:ln w="6350" algn="ctr">
              <a:noFill/>
              <a:prstDash val="sysDot"/>
              <a:round/>
              <a:headEnd/>
              <a:tailEnd/>
            </a:ln>
          </p:spPr>
          <p:txBody>
            <a:bodyPr wrap="none" anchor="ctr"/>
            <a:lstStyle/>
            <a:p>
              <a:pPr algn="ctr" fontAlgn="auto">
                <a:spcBef>
                  <a:spcPts val="0"/>
                </a:spcBef>
                <a:spcAft>
                  <a:spcPts val="0"/>
                </a:spcAft>
                <a:defRPr/>
              </a:pPr>
              <a:endParaRPr lang="zh-CN" altLang="en-US" sz="1800" b="0" kern="0">
                <a:solidFill>
                  <a:sysClr val="windowText" lastClr="000000"/>
                </a:solidFill>
              </a:endParaRPr>
            </a:p>
          </p:txBody>
        </p:sp>
        <p:sp>
          <p:nvSpPr>
            <p:cNvPr id="18" name="Text Box 31"/>
            <p:cNvSpPr txBox="1">
              <a:spLocks noChangeArrowheads="1"/>
            </p:cNvSpPr>
            <p:nvPr/>
          </p:nvSpPr>
          <p:spPr bwMode="auto">
            <a:xfrm>
              <a:off x="3158276" y="2627099"/>
              <a:ext cx="4557531" cy="779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000" b="1">
                  <a:solidFill>
                    <a:schemeClr val="tx1"/>
                  </a:solidFill>
                  <a:latin typeface="Calibri" pitchFamily="34" charset="0"/>
                  <a:ea typeface="宋体" pitchFamily="2" charset="-122"/>
                </a:defRPr>
              </a:lvl1pPr>
              <a:lvl2pPr marL="742950" indent="-285750" eaLnBrk="0" hangingPunct="0">
                <a:defRPr sz="2000" b="1">
                  <a:solidFill>
                    <a:schemeClr val="tx1"/>
                  </a:solidFill>
                  <a:latin typeface="Calibri" pitchFamily="34" charset="0"/>
                  <a:ea typeface="宋体" pitchFamily="2" charset="-122"/>
                </a:defRPr>
              </a:lvl2pPr>
              <a:lvl3pPr marL="1143000" indent="-228600" eaLnBrk="0" hangingPunct="0">
                <a:defRPr sz="2000" b="1">
                  <a:solidFill>
                    <a:schemeClr val="tx1"/>
                  </a:solidFill>
                  <a:latin typeface="Calibri" pitchFamily="34" charset="0"/>
                  <a:ea typeface="宋体" pitchFamily="2" charset="-122"/>
                </a:defRPr>
              </a:lvl3pPr>
              <a:lvl4pPr marL="1600200" indent="-228600" eaLnBrk="0" hangingPunct="0">
                <a:defRPr sz="2000" b="1">
                  <a:solidFill>
                    <a:schemeClr val="tx1"/>
                  </a:solidFill>
                  <a:latin typeface="Calibri" pitchFamily="34" charset="0"/>
                  <a:ea typeface="宋体" pitchFamily="2" charset="-122"/>
                </a:defRPr>
              </a:lvl4pPr>
              <a:lvl5pPr marL="2057400" indent="-228600" eaLnBrk="0" hangingPunct="0">
                <a:defRPr sz="2000" b="1">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sz="2000" b="1">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sz="2000" b="1">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sz="2000" b="1">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sz="2000" b="1">
                  <a:solidFill>
                    <a:schemeClr val="tx1"/>
                  </a:solidFill>
                  <a:latin typeface="Calibri" pitchFamily="34" charset="0"/>
                  <a:ea typeface="宋体" pitchFamily="2" charset="-122"/>
                </a:defRPr>
              </a:lvl9pPr>
            </a:lstStyle>
            <a:p>
              <a:r>
                <a:rPr lang="zh-CN" altLang="en-US" sz="1800" dirty="0" smtClean="0"/>
                <a:t>可</a:t>
              </a:r>
              <a:r>
                <a:rPr lang="zh-CN" altLang="en-US" sz="1800" dirty="0"/>
                <a:t>查看该图片的绑定信息</a:t>
              </a:r>
              <a:endParaRPr lang="en-US" altLang="zh-CN" sz="1800" dirty="0">
                <a:solidFill>
                  <a:schemeClr val="bg1"/>
                </a:solidFill>
                <a:latin typeface="微软雅黑" pitchFamily="34" charset="-122"/>
                <a:ea typeface="微软雅黑" pitchFamily="34" charset="-122"/>
              </a:endParaRPr>
            </a:p>
          </p:txBody>
        </p:sp>
      </p:grpSp>
      <p:sp>
        <p:nvSpPr>
          <p:cNvPr id="19" name="Freeform 6"/>
          <p:cNvSpPr>
            <a:spLocks/>
          </p:cNvSpPr>
          <p:nvPr/>
        </p:nvSpPr>
        <p:spPr bwMode="auto">
          <a:xfrm rot="5400000">
            <a:off x="1853948" y="3637012"/>
            <a:ext cx="709841" cy="1898475"/>
          </a:xfrm>
          <a:custGeom>
            <a:avLst/>
            <a:gdLst/>
            <a:ahLst/>
            <a:cxnLst>
              <a:cxn ang="0">
                <a:pos x="0" y="0"/>
              </a:cxn>
              <a:cxn ang="0">
                <a:pos x="332" y="0"/>
              </a:cxn>
              <a:cxn ang="0">
                <a:pos x="332" y="2018"/>
              </a:cxn>
              <a:cxn ang="0">
                <a:pos x="2224" y="2018"/>
              </a:cxn>
            </a:cxnLst>
            <a:rect l="0" t="0" r="r" b="b"/>
            <a:pathLst>
              <a:path w="2224" h="2018">
                <a:moveTo>
                  <a:pt x="0" y="0"/>
                </a:moveTo>
                <a:lnTo>
                  <a:pt x="332" y="0"/>
                </a:lnTo>
                <a:lnTo>
                  <a:pt x="332" y="2018"/>
                </a:lnTo>
                <a:lnTo>
                  <a:pt x="2224" y="2018"/>
                </a:lnTo>
              </a:path>
            </a:pathLst>
          </a:custGeom>
          <a:ln w="12700">
            <a:solidFill>
              <a:srgbClr val="FFC000"/>
            </a:solidFill>
            <a:headEnd type="oval"/>
            <a:tailEnd type="none"/>
          </a:ln>
        </p:spPr>
        <p:style>
          <a:lnRef idx="1">
            <a:schemeClr val="accent1"/>
          </a:lnRef>
          <a:fillRef idx="0">
            <a:schemeClr val="accent1"/>
          </a:fillRef>
          <a:effectRef idx="0">
            <a:schemeClr val="accent1"/>
          </a:effectRef>
          <a:fontRef idx="minor">
            <a:schemeClr val="tx1"/>
          </a:fontRef>
        </p:style>
        <p:txBody>
          <a:bodyPr/>
          <a:lstStyle/>
          <a:p>
            <a:pPr fontAlgn="auto">
              <a:spcBef>
                <a:spcPts val="0"/>
              </a:spcBef>
              <a:spcAft>
                <a:spcPts val="0"/>
              </a:spcAft>
              <a:defRPr/>
            </a:pPr>
            <a:endParaRPr lang="es-CO" sz="1800" b="0">
              <a:solidFill>
                <a:prstClr val="black"/>
              </a:solidFill>
            </a:endParaRPr>
          </a:p>
        </p:txBody>
      </p:sp>
      <p:grpSp>
        <p:nvGrpSpPr>
          <p:cNvPr id="20" name="组合 57"/>
          <p:cNvGrpSpPr>
            <a:grpSpLocks/>
          </p:cNvGrpSpPr>
          <p:nvPr/>
        </p:nvGrpSpPr>
        <p:grpSpPr bwMode="auto">
          <a:xfrm>
            <a:off x="3635896" y="4365103"/>
            <a:ext cx="2133456" cy="677909"/>
            <a:chOff x="2838450" y="2592731"/>
            <a:chExt cx="5330825" cy="737810"/>
          </a:xfrm>
        </p:grpSpPr>
        <p:sp>
          <p:nvSpPr>
            <p:cNvPr id="21" name="AutoShape 11"/>
            <p:cNvSpPr>
              <a:spLocks noChangeArrowheads="1"/>
            </p:cNvSpPr>
            <p:nvPr/>
          </p:nvSpPr>
          <p:spPr bwMode="gray">
            <a:xfrm>
              <a:off x="2838450" y="2592731"/>
              <a:ext cx="5330825" cy="687388"/>
            </a:xfrm>
            <a:prstGeom prst="roundRect">
              <a:avLst>
                <a:gd name="adj" fmla="val 11505"/>
              </a:avLst>
            </a:prstGeom>
            <a:solidFill>
              <a:schemeClr val="tx2">
                <a:alpha val="50000"/>
              </a:schemeClr>
            </a:solidFill>
            <a:ln w="6350" algn="ctr">
              <a:noFill/>
              <a:prstDash val="sysDot"/>
              <a:round/>
              <a:headEnd/>
              <a:tailEnd/>
            </a:ln>
          </p:spPr>
          <p:txBody>
            <a:bodyPr wrap="none" anchor="ctr"/>
            <a:lstStyle/>
            <a:p>
              <a:pPr algn="ctr" fontAlgn="auto">
                <a:spcBef>
                  <a:spcPts val="0"/>
                </a:spcBef>
                <a:spcAft>
                  <a:spcPts val="0"/>
                </a:spcAft>
                <a:defRPr/>
              </a:pPr>
              <a:endParaRPr lang="zh-CN" altLang="en-US" sz="1800" b="0" kern="0">
                <a:solidFill>
                  <a:sysClr val="windowText" lastClr="000000"/>
                </a:solidFill>
              </a:endParaRPr>
            </a:p>
          </p:txBody>
        </p:sp>
        <p:sp>
          <p:nvSpPr>
            <p:cNvPr id="22" name="Text Box 31"/>
            <p:cNvSpPr txBox="1">
              <a:spLocks noChangeArrowheads="1"/>
            </p:cNvSpPr>
            <p:nvPr/>
          </p:nvSpPr>
          <p:spPr bwMode="auto">
            <a:xfrm>
              <a:off x="3158276" y="2627100"/>
              <a:ext cx="4557531" cy="703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000" b="1">
                  <a:solidFill>
                    <a:schemeClr val="tx1"/>
                  </a:solidFill>
                  <a:latin typeface="Calibri" pitchFamily="34" charset="0"/>
                  <a:ea typeface="宋体" pitchFamily="2" charset="-122"/>
                </a:defRPr>
              </a:lvl1pPr>
              <a:lvl2pPr marL="742950" indent="-285750" eaLnBrk="0" hangingPunct="0">
                <a:defRPr sz="2000" b="1">
                  <a:solidFill>
                    <a:schemeClr val="tx1"/>
                  </a:solidFill>
                  <a:latin typeface="Calibri" pitchFamily="34" charset="0"/>
                  <a:ea typeface="宋体" pitchFamily="2" charset="-122"/>
                </a:defRPr>
              </a:lvl2pPr>
              <a:lvl3pPr marL="1143000" indent="-228600" eaLnBrk="0" hangingPunct="0">
                <a:defRPr sz="2000" b="1">
                  <a:solidFill>
                    <a:schemeClr val="tx1"/>
                  </a:solidFill>
                  <a:latin typeface="Calibri" pitchFamily="34" charset="0"/>
                  <a:ea typeface="宋体" pitchFamily="2" charset="-122"/>
                </a:defRPr>
              </a:lvl3pPr>
              <a:lvl4pPr marL="1600200" indent="-228600" eaLnBrk="0" hangingPunct="0">
                <a:defRPr sz="2000" b="1">
                  <a:solidFill>
                    <a:schemeClr val="tx1"/>
                  </a:solidFill>
                  <a:latin typeface="Calibri" pitchFamily="34" charset="0"/>
                  <a:ea typeface="宋体" pitchFamily="2" charset="-122"/>
                </a:defRPr>
              </a:lvl4pPr>
              <a:lvl5pPr marL="2057400" indent="-228600" eaLnBrk="0" hangingPunct="0">
                <a:defRPr sz="2000" b="1">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sz="2000" b="1">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sz="2000" b="1">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sz="2000" b="1">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sz="2000" b="1">
                  <a:solidFill>
                    <a:schemeClr val="tx1"/>
                  </a:solidFill>
                  <a:latin typeface="Calibri" pitchFamily="34" charset="0"/>
                  <a:ea typeface="宋体" pitchFamily="2" charset="-122"/>
                </a:defRPr>
              </a:lvl9pPr>
            </a:lstStyle>
            <a:p>
              <a:r>
                <a:rPr lang="zh-CN" altLang="en-US" sz="1800" dirty="0" smtClean="0"/>
                <a:t>解除</a:t>
              </a:r>
              <a:r>
                <a:rPr lang="zh-CN" altLang="en-US" sz="1800" dirty="0"/>
                <a:t>图片与事业单位的关联</a:t>
              </a:r>
              <a:endParaRPr lang="en-US" altLang="zh-CN" sz="1800" dirty="0">
                <a:latin typeface="微软雅黑" pitchFamily="34" charset="-122"/>
                <a:ea typeface="微软雅黑" pitchFamily="34" charset="-122"/>
              </a:endParaRPr>
            </a:p>
          </p:txBody>
        </p:sp>
      </p:grpSp>
      <p:sp>
        <p:nvSpPr>
          <p:cNvPr id="23" name="Freeform 6"/>
          <p:cNvSpPr>
            <a:spLocks/>
          </p:cNvSpPr>
          <p:nvPr/>
        </p:nvSpPr>
        <p:spPr bwMode="auto">
          <a:xfrm rot="5400000">
            <a:off x="5579643" y="3341432"/>
            <a:ext cx="118683" cy="1898475"/>
          </a:xfrm>
          <a:custGeom>
            <a:avLst/>
            <a:gdLst/>
            <a:ahLst/>
            <a:cxnLst>
              <a:cxn ang="0">
                <a:pos x="0" y="0"/>
              </a:cxn>
              <a:cxn ang="0">
                <a:pos x="332" y="0"/>
              </a:cxn>
              <a:cxn ang="0">
                <a:pos x="332" y="2018"/>
              </a:cxn>
              <a:cxn ang="0">
                <a:pos x="2224" y="2018"/>
              </a:cxn>
            </a:cxnLst>
            <a:rect l="0" t="0" r="r" b="b"/>
            <a:pathLst>
              <a:path w="2224" h="2018">
                <a:moveTo>
                  <a:pt x="0" y="0"/>
                </a:moveTo>
                <a:lnTo>
                  <a:pt x="332" y="0"/>
                </a:lnTo>
                <a:lnTo>
                  <a:pt x="332" y="2018"/>
                </a:lnTo>
                <a:lnTo>
                  <a:pt x="2224" y="2018"/>
                </a:lnTo>
              </a:path>
            </a:pathLst>
          </a:custGeom>
          <a:ln w="12700">
            <a:solidFill>
              <a:schemeClr val="tx2"/>
            </a:solidFill>
            <a:headEnd type="oval"/>
            <a:tailEnd type="none"/>
          </a:ln>
        </p:spPr>
        <p:style>
          <a:lnRef idx="1">
            <a:schemeClr val="accent1"/>
          </a:lnRef>
          <a:fillRef idx="0">
            <a:schemeClr val="accent1"/>
          </a:fillRef>
          <a:effectRef idx="0">
            <a:schemeClr val="accent1"/>
          </a:effectRef>
          <a:fontRef idx="minor">
            <a:schemeClr val="tx1"/>
          </a:fontRef>
        </p:style>
        <p:txBody>
          <a:bodyPr/>
          <a:lstStyle/>
          <a:p>
            <a:pPr fontAlgn="auto">
              <a:spcBef>
                <a:spcPts val="0"/>
              </a:spcBef>
              <a:spcAft>
                <a:spcPts val="0"/>
              </a:spcAft>
              <a:defRPr/>
            </a:pPr>
            <a:endParaRPr lang="es-CO" sz="1800" b="0">
              <a:solidFill>
                <a:prstClr val="black"/>
              </a:solidFill>
            </a:endParaRPr>
          </a:p>
        </p:txBody>
      </p:sp>
      <p:grpSp>
        <p:nvGrpSpPr>
          <p:cNvPr id="24" name="组合 57"/>
          <p:cNvGrpSpPr>
            <a:grpSpLocks/>
          </p:cNvGrpSpPr>
          <p:nvPr/>
        </p:nvGrpSpPr>
        <p:grpSpPr bwMode="auto">
          <a:xfrm>
            <a:off x="4958824" y="5085183"/>
            <a:ext cx="2133456" cy="677909"/>
            <a:chOff x="2838450" y="2592731"/>
            <a:chExt cx="5330825" cy="737810"/>
          </a:xfrm>
        </p:grpSpPr>
        <p:sp>
          <p:nvSpPr>
            <p:cNvPr id="25" name="AutoShape 11"/>
            <p:cNvSpPr>
              <a:spLocks noChangeArrowheads="1"/>
            </p:cNvSpPr>
            <p:nvPr/>
          </p:nvSpPr>
          <p:spPr bwMode="gray">
            <a:xfrm>
              <a:off x="2838450" y="2592731"/>
              <a:ext cx="5330825" cy="687388"/>
            </a:xfrm>
            <a:prstGeom prst="roundRect">
              <a:avLst>
                <a:gd name="adj" fmla="val 11505"/>
              </a:avLst>
            </a:prstGeom>
            <a:solidFill>
              <a:schemeClr val="tx1">
                <a:lumMod val="60000"/>
                <a:lumOff val="40000"/>
                <a:alpha val="50000"/>
              </a:schemeClr>
            </a:solidFill>
            <a:ln w="6350" algn="ctr">
              <a:noFill/>
              <a:prstDash val="sysDot"/>
              <a:round/>
              <a:headEnd/>
              <a:tailEnd/>
            </a:ln>
          </p:spPr>
          <p:txBody>
            <a:bodyPr wrap="none" anchor="ctr"/>
            <a:lstStyle/>
            <a:p>
              <a:pPr algn="ctr" fontAlgn="auto">
                <a:spcBef>
                  <a:spcPts val="0"/>
                </a:spcBef>
                <a:spcAft>
                  <a:spcPts val="0"/>
                </a:spcAft>
                <a:defRPr/>
              </a:pPr>
              <a:endParaRPr lang="zh-CN" altLang="en-US" sz="1800" b="0" kern="0">
                <a:solidFill>
                  <a:sysClr val="windowText" lastClr="000000"/>
                </a:solidFill>
              </a:endParaRPr>
            </a:p>
          </p:txBody>
        </p:sp>
        <p:sp>
          <p:nvSpPr>
            <p:cNvPr id="26" name="Text Box 31"/>
            <p:cNvSpPr txBox="1">
              <a:spLocks noChangeArrowheads="1"/>
            </p:cNvSpPr>
            <p:nvPr/>
          </p:nvSpPr>
          <p:spPr bwMode="auto">
            <a:xfrm>
              <a:off x="3158276" y="2627100"/>
              <a:ext cx="4557531" cy="703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000" b="1">
                  <a:solidFill>
                    <a:schemeClr val="tx1"/>
                  </a:solidFill>
                  <a:latin typeface="Calibri" pitchFamily="34" charset="0"/>
                  <a:ea typeface="宋体" pitchFamily="2" charset="-122"/>
                </a:defRPr>
              </a:lvl1pPr>
              <a:lvl2pPr marL="742950" indent="-285750" eaLnBrk="0" hangingPunct="0">
                <a:defRPr sz="2000" b="1">
                  <a:solidFill>
                    <a:schemeClr val="tx1"/>
                  </a:solidFill>
                  <a:latin typeface="Calibri" pitchFamily="34" charset="0"/>
                  <a:ea typeface="宋体" pitchFamily="2" charset="-122"/>
                </a:defRPr>
              </a:lvl2pPr>
              <a:lvl3pPr marL="1143000" indent="-228600" eaLnBrk="0" hangingPunct="0">
                <a:defRPr sz="2000" b="1">
                  <a:solidFill>
                    <a:schemeClr val="tx1"/>
                  </a:solidFill>
                  <a:latin typeface="Calibri" pitchFamily="34" charset="0"/>
                  <a:ea typeface="宋体" pitchFamily="2" charset="-122"/>
                </a:defRPr>
              </a:lvl3pPr>
              <a:lvl4pPr marL="1600200" indent="-228600" eaLnBrk="0" hangingPunct="0">
                <a:defRPr sz="2000" b="1">
                  <a:solidFill>
                    <a:schemeClr val="tx1"/>
                  </a:solidFill>
                  <a:latin typeface="Calibri" pitchFamily="34" charset="0"/>
                  <a:ea typeface="宋体" pitchFamily="2" charset="-122"/>
                </a:defRPr>
              </a:lvl4pPr>
              <a:lvl5pPr marL="2057400" indent="-228600" eaLnBrk="0" hangingPunct="0">
                <a:defRPr sz="2000" b="1">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sz="2000" b="1">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sz="2000" b="1">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sz="2000" b="1">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sz="2000" b="1">
                  <a:solidFill>
                    <a:schemeClr val="tx1"/>
                  </a:solidFill>
                  <a:latin typeface="Calibri" pitchFamily="34" charset="0"/>
                  <a:ea typeface="宋体" pitchFamily="2" charset="-122"/>
                </a:defRPr>
              </a:lvl9pPr>
            </a:lstStyle>
            <a:p>
              <a:r>
                <a:rPr lang="zh-CN" altLang="en-US" sz="1800" dirty="0"/>
                <a:t>将下载已绑定的图片</a:t>
              </a:r>
              <a:endParaRPr lang="en-US" altLang="zh-CN" sz="1800" dirty="0">
                <a:latin typeface="微软雅黑" pitchFamily="34" charset="-122"/>
                <a:ea typeface="微软雅黑" pitchFamily="34" charset="-122"/>
              </a:endParaRPr>
            </a:p>
          </p:txBody>
        </p:sp>
      </p:grpSp>
      <p:sp>
        <p:nvSpPr>
          <p:cNvPr id="27" name="Freeform 6"/>
          <p:cNvSpPr>
            <a:spLocks/>
          </p:cNvSpPr>
          <p:nvPr/>
        </p:nvSpPr>
        <p:spPr bwMode="auto">
          <a:xfrm rot="5400000">
            <a:off x="6189594" y="4085479"/>
            <a:ext cx="817627" cy="1130720"/>
          </a:xfrm>
          <a:custGeom>
            <a:avLst/>
            <a:gdLst/>
            <a:ahLst/>
            <a:cxnLst>
              <a:cxn ang="0">
                <a:pos x="0" y="0"/>
              </a:cxn>
              <a:cxn ang="0">
                <a:pos x="332" y="0"/>
              </a:cxn>
              <a:cxn ang="0">
                <a:pos x="332" y="2018"/>
              </a:cxn>
              <a:cxn ang="0">
                <a:pos x="2224" y="2018"/>
              </a:cxn>
            </a:cxnLst>
            <a:rect l="0" t="0" r="r" b="b"/>
            <a:pathLst>
              <a:path w="2224" h="2018">
                <a:moveTo>
                  <a:pt x="0" y="0"/>
                </a:moveTo>
                <a:lnTo>
                  <a:pt x="332" y="0"/>
                </a:lnTo>
                <a:lnTo>
                  <a:pt x="332" y="2018"/>
                </a:lnTo>
                <a:lnTo>
                  <a:pt x="2224" y="2018"/>
                </a:lnTo>
              </a:path>
            </a:pathLst>
          </a:custGeom>
          <a:ln w="12700">
            <a:solidFill>
              <a:schemeClr val="tx1">
                <a:lumMod val="60000"/>
                <a:lumOff val="40000"/>
              </a:schemeClr>
            </a:solidFill>
            <a:headEnd type="oval"/>
            <a:tailEnd type="none"/>
          </a:ln>
        </p:spPr>
        <p:style>
          <a:lnRef idx="1">
            <a:schemeClr val="accent1"/>
          </a:lnRef>
          <a:fillRef idx="0">
            <a:schemeClr val="accent1"/>
          </a:fillRef>
          <a:effectRef idx="0">
            <a:schemeClr val="accent1"/>
          </a:effectRef>
          <a:fontRef idx="minor">
            <a:schemeClr val="tx1"/>
          </a:fontRef>
        </p:style>
        <p:txBody>
          <a:bodyPr/>
          <a:lstStyle/>
          <a:p>
            <a:pPr fontAlgn="auto">
              <a:spcBef>
                <a:spcPts val="0"/>
              </a:spcBef>
              <a:spcAft>
                <a:spcPts val="0"/>
              </a:spcAft>
              <a:defRPr/>
            </a:pPr>
            <a:endParaRPr lang="es-CO" sz="1800" b="0">
              <a:solidFill>
                <a:prstClr val="black"/>
              </a:solidFill>
            </a:endParaRPr>
          </a:p>
        </p:txBody>
      </p:sp>
      <p:grpSp>
        <p:nvGrpSpPr>
          <p:cNvPr id="28" name="组合 57"/>
          <p:cNvGrpSpPr>
            <a:grpSpLocks/>
          </p:cNvGrpSpPr>
          <p:nvPr/>
        </p:nvGrpSpPr>
        <p:grpSpPr bwMode="auto">
          <a:xfrm>
            <a:off x="5436096" y="5805263"/>
            <a:ext cx="3528393" cy="631581"/>
            <a:chOff x="2838450" y="2592730"/>
            <a:chExt cx="5330825" cy="1406824"/>
          </a:xfrm>
        </p:grpSpPr>
        <p:sp>
          <p:nvSpPr>
            <p:cNvPr id="29" name="AutoShape 11"/>
            <p:cNvSpPr>
              <a:spLocks noChangeArrowheads="1"/>
            </p:cNvSpPr>
            <p:nvPr/>
          </p:nvSpPr>
          <p:spPr bwMode="gray">
            <a:xfrm>
              <a:off x="2838450" y="2592730"/>
              <a:ext cx="5330825" cy="1406824"/>
            </a:xfrm>
            <a:prstGeom prst="roundRect">
              <a:avLst>
                <a:gd name="adj" fmla="val 11505"/>
              </a:avLst>
            </a:prstGeom>
            <a:solidFill>
              <a:srgbClr val="7030A0">
                <a:alpha val="50000"/>
              </a:srgbClr>
            </a:solidFill>
            <a:ln w="6350" algn="ctr">
              <a:noFill/>
              <a:prstDash val="sysDot"/>
              <a:round/>
              <a:headEnd/>
              <a:tailEnd/>
            </a:ln>
          </p:spPr>
          <p:txBody>
            <a:bodyPr wrap="none" anchor="ctr"/>
            <a:lstStyle/>
            <a:p>
              <a:pPr algn="ctr" fontAlgn="auto">
                <a:spcBef>
                  <a:spcPts val="0"/>
                </a:spcBef>
                <a:spcAft>
                  <a:spcPts val="0"/>
                </a:spcAft>
                <a:defRPr/>
              </a:pPr>
              <a:endParaRPr lang="zh-CN" altLang="en-US" sz="1800" b="0" kern="0">
                <a:solidFill>
                  <a:sysClr val="windowText" lastClr="000000"/>
                </a:solidFill>
              </a:endParaRPr>
            </a:p>
          </p:txBody>
        </p:sp>
        <p:sp>
          <p:nvSpPr>
            <p:cNvPr id="30" name="Text Box 31"/>
            <p:cNvSpPr txBox="1">
              <a:spLocks noChangeArrowheads="1"/>
            </p:cNvSpPr>
            <p:nvPr/>
          </p:nvSpPr>
          <p:spPr bwMode="auto">
            <a:xfrm>
              <a:off x="3158276" y="2627100"/>
              <a:ext cx="4557531" cy="1372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000" b="1">
                  <a:solidFill>
                    <a:schemeClr val="tx1"/>
                  </a:solidFill>
                  <a:latin typeface="Calibri" pitchFamily="34" charset="0"/>
                  <a:ea typeface="宋体" pitchFamily="2" charset="-122"/>
                </a:defRPr>
              </a:lvl1pPr>
              <a:lvl2pPr marL="742950" indent="-285750" eaLnBrk="0" hangingPunct="0">
                <a:defRPr sz="2000" b="1">
                  <a:solidFill>
                    <a:schemeClr val="tx1"/>
                  </a:solidFill>
                  <a:latin typeface="Calibri" pitchFamily="34" charset="0"/>
                  <a:ea typeface="宋体" pitchFamily="2" charset="-122"/>
                </a:defRPr>
              </a:lvl2pPr>
              <a:lvl3pPr marL="1143000" indent="-228600" eaLnBrk="0" hangingPunct="0">
                <a:defRPr sz="2000" b="1">
                  <a:solidFill>
                    <a:schemeClr val="tx1"/>
                  </a:solidFill>
                  <a:latin typeface="Calibri" pitchFamily="34" charset="0"/>
                  <a:ea typeface="宋体" pitchFamily="2" charset="-122"/>
                </a:defRPr>
              </a:lvl3pPr>
              <a:lvl4pPr marL="1600200" indent="-228600" eaLnBrk="0" hangingPunct="0">
                <a:defRPr sz="2000" b="1">
                  <a:solidFill>
                    <a:schemeClr val="tx1"/>
                  </a:solidFill>
                  <a:latin typeface="Calibri" pitchFamily="34" charset="0"/>
                  <a:ea typeface="宋体" pitchFamily="2" charset="-122"/>
                </a:defRPr>
              </a:lvl4pPr>
              <a:lvl5pPr marL="2057400" indent="-228600" eaLnBrk="0" hangingPunct="0">
                <a:defRPr sz="2000" b="1">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sz="2000" b="1">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sz="2000" b="1">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sz="2000" b="1">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sz="2000" b="1">
                  <a:solidFill>
                    <a:schemeClr val="tx1"/>
                  </a:solidFill>
                  <a:latin typeface="Calibri" pitchFamily="34" charset="0"/>
                  <a:ea typeface="宋体" pitchFamily="2" charset="-122"/>
                </a:defRPr>
              </a:lvl9pPr>
            </a:lstStyle>
            <a:p>
              <a:r>
                <a:rPr lang="zh-CN" altLang="en-US" sz="1800" dirty="0"/>
                <a:t>首先解除图片与事业单位的关联，然后删除该图片</a:t>
              </a:r>
              <a:endParaRPr lang="en-US" altLang="zh-CN" sz="1800" dirty="0">
                <a:latin typeface="微软雅黑" pitchFamily="34" charset="-122"/>
                <a:ea typeface="微软雅黑" pitchFamily="34" charset="-122"/>
              </a:endParaRPr>
            </a:p>
          </p:txBody>
        </p:sp>
      </p:grpSp>
      <p:sp>
        <p:nvSpPr>
          <p:cNvPr id="31" name="Freeform 6"/>
          <p:cNvSpPr>
            <a:spLocks/>
          </p:cNvSpPr>
          <p:nvPr/>
        </p:nvSpPr>
        <p:spPr bwMode="auto">
          <a:xfrm rot="5400000" flipV="1">
            <a:off x="7085671" y="4869403"/>
            <a:ext cx="1563240" cy="308485"/>
          </a:xfrm>
          <a:custGeom>
            <a:avLst/>
            <a:gdLst/>
            <a:ahLst/>
            <a:cxnLst>
              <a:cxn ang="0">
                <a:pos x="0" y="0"/>
              </a:cxn>
              <a:cxn ang="0">
                <a:pos x="332" y="0"/>
              </a:cxn>
              <a:cxn ang="0">
                <a:pos x="332" y="2018"/>
              </a:cxn>
              <a:cxn ang="0">
                <a:pos x="2224" y="2018"/>
              </a:cxn>
            </a:cxnLst>
            <a:rect l="0" t="0" r="r" b="b"/>
            <a:pathLst>
              <a:path w="2224" h="2018">
                <a:moveTo>
                  <a:pt x="0" y="0"/>
                </a:moveTo>
                <a:lnTo>
                  <a:pt x="332" y="0"/>
                </a:lnTo>
                <a:lnTo>
                  <a:pt x="332" y="2018"/>
                </a:lnTo>
                <a:lnTo>
                  <a:pt x="2224" y="2018"/>
                </a:lnTo>
              </a:path>
            </a:pathLst>
          </a:custGeom>
          <a:ln w="12700">
            <a:solidFill>
              <a:srgbClr val="7030A0"/>
            </a:solidFill>
            <a:headEnd type="oval"/>
            <a:tailEnd type="none"/>
          </a:ln>
        </p:spPr>
        <p:style>
          <a:lnRef idx="1">
            <a:schemeClr val="accent1"/>
          </a:lnRef>
          <a:fillRef idx="0">
            <a:schemeClr val="accent1"/>
          </a:fillRef>
          <a:effectRef idx="0">
            <a:schemeClr val="accent1"/>
          </a:effectRef>
          <a:fontRef idx="minor">
            <a:schemeClr val="tx1"/>
          </a:fontRef>
        </p:style>
        <p:txBody>
          <a:bodyPr/>
          <a:lstStyle/>
          <a:p>
            <a:pPr fontAlgn="auto">
              <a:spcBef>
                <a:spcPts val="0"/>
              </a:spcBef>
              <a:spcAft>
                <a:spcPts val="0"/>
              </a:spcAft>
              <a:defRPr/>
            </a:pPr>
            <a:endParaRPr lang="es-CO" sz="1800" b="0">
              <a:solidFill>
                <a:prstClr val="black"/>
              </a:solidFill>
            </a:endParaRPr>
          </a:p>
        </p:txBody>
      </p:sp>
      <p:sp>
        <p:nvSpPr>
          <p:cNvPr id="32" name="矩形 31"/>
          <p:cNvSpPr/>
          <p:nvPr/>
        </p:nvSpPr>
        <p:spPr>
          <a:xfrm>
            <a:off x="6948264" y="3992254"/>
            <a:ext cx="360040" cy="239075"/>
          </a:xfrm>
          <a:prstGeom prst="rect">
            <a:avLst/>
          </a:prstGeom>
          <a:solidFill>
            <a:schemeClr val="lt1">
              <a:alpha val="0"/>
            </a:schemeClr>
          </a:solidFill>
          <a:ln w="38100">
            <a:solidFill>
              <a:schemeClr val="tx1">
                <a:lumMod val="60000"/>
                <a:lumOff val="40000"/>
              </a:schemeClr>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zh-CN" altLang="en-US"/>
          </a:p>
        </p:txBody>
      </p:sp>
      <p:sp>
        <p:nvSpPr>
          <p:cNvPr id="33" name="矩形 32"/>
          <p:cNvSpPr/>
          <p:nvPr/>
        </p:nvSpPr>
        <p:spPr>
          <a:xfrm>
            <a:off x="7524328" y="3992254"/>
            <a:ext cx="342963" cy="228495"/>
          </a:xfrm>
          <a:prstGeom prst="rect">
            <a:avLst/>
          </a:prstGeom>
          <a:solidFill>
            <a:schemeClr val="lt1">
              <a:alpha val="0"/>
            </a:schemeClr>
          </a:solidFill>
          <a:ln w="38100">
            <a:solidFill>
              <a:srgbClr val="7030A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zh-CN" altLang="en-US"/>
          </a:p>
        </p:txBody>
      </p:sp>
    </p:spTree>
    <p:extLst>
      <p:ext uri="{BB962C8B-B14F-4D97-AF65-F5344CB8AC3E}">
        <p14:creationId xmlns:p14="http://schemas.microsoft.com/office/powerpoint/2010/main" val="1644977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1000"/>
                                        <p:tgtEl>
                                          <p:spTgt spid="23"/>
                                        </p:tgtEl>
                                      </p:cBhvr>
                                    </p:animEffect>
                                    <p:anim calcmode="lin" valueType="num">
                                      <p:cBhvr>
                                        <p:cTn id="29" dur="1000" fill="hold"/>
                                        <p:tgtEl>
                                          <p:spTgt spid="23"/>
                                        </p:tgtEl>
                                        <p:attrNameLst>
                                          <p:attrName>ppt_x</p:attrName>
                                        </p:attrNameLst>
                                      </p:cBhvr>
                                      <p:tavLst>
                                        <p:tav tm="0">
                                          <p:val>
                                            <p:strVal val="#ppt_x"/>
                                          </p:val>
                                        </p:tav>
                                        <p:tav tm="100000">
                                          <p:val>
                                            <p:strVal val="#ppt_x"/>
                                          </p:val>
                                        </p:tav>
                                      </p:tavLst>
                                    </p:anim>
                                    <p:anim calcmode="lin" valueType="num">
                                      <p:cBhvr>
                                        <p:cTn id="3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1000"/>
                                        <p:tgtEl>
                                          <p:spTgt spid="24"/>
                                        </p:tgtEl>
                                      </p:cBhvr>
                                    </p:animEffect>
                                    <p:anim calcmode="lin" valueType="num">
                                      <p:cBhvr>
                                        <p:cTn id="36" dur="1000" fill="hold"/>
                                        <p:tgtEl>
                                          <p:spTgt spid="24"/>
                                        </p:tgtEl>
                                        <p:attrNameLst>
                                          <p:attrName>ppt_x</p:attrName>
                                        </p:attrNameLst>
                                      </p:cBhvr>
                                      <p:tavLst>
                                        <p:tav tm="0">
                                          <p:val>
                                            <p:strVal val="#ppt_x"/>
                                          </p:val>
                                        </p:tav>
                                        <p:tav tm="100000">
                                          <p:val>
                                            <p:strVal val="#ppt_x"/>
                                          </p:val>
                                        </p:tav>
                                      </p:tavLst>
                                    </p:anim>
                                    <p:anim calcmode="lin" valueType="num">
                                      <p:cBhvr>
                                        <p:cTn id="3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1000"/>
                                        <p:tgtEl>
                                          <p:spTgt spid="28"/>
                                        </p:tgtEl>
                                      </p:cBhvr>
                                    </p:animEffect>
                                    <p:anim calcmode="lin" valueType="num">
                                      <p:cBhvr>
                                        <p:cTn id="50" dur="1000" fill="hold"/>
                                        <p:tgtEl>
                                          <p:spTgt spid="28"/>
                                        </p:tgtEl>
                                        <p:attrNameLst>
                                          <p:attrName>ppt_x</p:attrName>
                                        </p:attrNameLst>
                                      </p:cBhvr>
                                      <p:tavLst>
                                        <p:tav tm="0">
                                          <p:val>
                                            <p:strVal val="#ppt_x"/>
                                          </p:val>
                                        </p:tav>
                                        <p:tav tm="100000">
                                          <p:val>
                                            <p:strVal val="#ppt_x"/>
                                          </p:val>
                                        </p:tav>
                                      </p:tavLst>
                                    </p:anim>
                                    <p:anim calcmode="lin" valueType="num">
                                      <p:cBhvr>
                                        <p:cTn id="51"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1000"/>
                                        <p:tgtEl>
                                          <p:spTgt spid="31"/>
                                        </p:tgtEl>
                                      </p:cBhvr>
                                    </p:animEffect>
                                    <p:anim calcmode="lin" valueType="num">
                                      <p:cBhvr>
                                        <p:cTn id="57" dur="1000" fill="hold"/>
                                        <p:tgtEl>
                                          <p:spTgt spid="31"/>
                                        </p:tgtEl>
                                        <p:attrNameLst>
                                          <p:attrName>ppt_x</p:attrName>
                                        </p:attrNameLst>
                                      </p:cBhvr>
                                      <p:tavLst>
                                        <p:tav tm="0">
                                          <p:val>
                                            <p:strVal val="#ppt_x"/>
                                          </p:val>
                                        </p:tav>
                                        <p:tav tm="100000">
                                          <p:val>
                                            <p:strVal val="#ppt_x"/>
                                          </p:val>
                                        </p:tav>
                                      </p:tavLst>
                                    </p:anim>
                                    <p:anim calcmode="lin" valueType="num">
                                      <p:cBhvr>
                                        <p:cTn id="5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3" grpId="0" animBg="1"/>
      <p:bldP spid="27" grpId="0" animBg="1"/>
      <p:bldP spid="31"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登记管理机关图片</a:t>
            </a:r>
            <a:r>
              <a:rPr lang="zh-CN" altLang="en-US" dirty="0" smtClean="0"/>
              <a:t>操作</a:t>
            </a:r>
            <a:endParaRPr lang="zh-CN" altLang="en-US" dirty="0"/>
          </a:p>
        </p:txBody>
      </p:sp>
      <p:sp>
        <p:nvSpPr>
          <p:cNvPr id="4" name="日期占位符 3"/>
          <p:cNvSpPr>
            <a:spLocks noGrp="1"/>
          </p:cNvSpPr>
          <p:nvPr>
            <p:ph type="dt" sz="half" idx="10"/>
          </p:nvPr>
        </p:nvSpPr>
        <p:spPr/>
        <p:txBody>
          <a:bodyPr/>
          <a:lstStyle/>
          <a:p>
            <a:pPr>
              <a:defRPr/>
            </a:pPr>
            <a:r>
              <a:rPr lang="en-US" altLang="zh-CN" dirty="0" smtClean="0"/>
              <a:t>www.conac.cn</a:t>
            </a:r>
            <a:endParaRPr lang="en-US" altLang="zh-CN" dirty="0"/>
          </a:p>
        </p:txBody>
      </p:sp>
      <p:pic>
        <p:nvPicPr>
          <p:cNvPr id="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393" y="2301109"/>
            <a:ext cx="8395197" cy="2304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组合 7"/>
          <p:cNvGrpSpPr/>
          <p:nvPr/>
        </p:nvGrpSpPr>
        <p:grpSpPr>
          <a:xfrm>
            <a:off x="2843808" y="1542812"/>
            <a:ext cx="3312368" cy="518036"/>
            <a:chOff x="3635896" y="5326837"/>
            <a:chExt cx="5040560" cy="982483"/>
          </a:xfrm>
        </p:grpSpPr>
        <p:sp>
          <p:nvSpPr>
            <p:cNvPr id="9" name="AutoShape 38"/>
            <p:cNvSpPr>
              <a:spLocks noChangeArrowheads="1"/>
            </p:cNvSpPr>
            <p:nvPr/>
          </p:nvSpPr>
          <p:spPr bwMode="gray">
            <a:xfrm>
              <a:off x="3635896" y="5326837"/>
              <a:ext cx="5040560" cy="982483"/>
            </a:xfrm>
            <a:prstGeom prst="roundRect">
              <a:avLst>
                <a:gd name="adj" fmla="val 50000"/>
              </a:avLst>
            </a:prstGeom>
            <a:solidFill>
              <a:srgbClr val="C0C0C0"/>
            </a:solidFill>
            <a:ln w="57150" algn="ctr">
              <a:noFill/>
              <a:round/>
              <a:headEnd/>
              <a:tailEnd/>
            </a:ln>
            <a:effectLst>
              <a:outerShdw dist="63500" dir="3187806" algn="ctr" rotWithShape="0">
                <a:srgbClr val="1C1C1C">
                  <a:alpha val="50000"/>
                </a:srgbClr>
              </a:outerShdw>
            </a:effectLst>
          </p:spPr>
          <p:txBody>
            <a:bodyPr wrap="none" anchor="ctr"/>
            <a:lstStyle/>
            <a:p>
              <a:pPr>
                <a:defRPr/>
              </a:pPr>
              <a:endParaRPr lang="zh-CN" altLang="en-US">
                <a:solidFill>
                  <a:srgbClr val="000000"/>
                </a:solidFill>
                <a:latin typeface="Arial" pitchFamily="34" charset="0"/>
              </a:endParaRPr>
            </a:p>
          </p:txBody>
        </p:sp>
        <p:sp>
          <p:nvSpPr>
            <p:cNvPr id="10" name="AutoShape 39"/>
            <p:cNvSpPr>
              <a:spLocks noChangeArrowheads="1"/>
            </p:cNvSpPr>
            <p:nvPr/>
          </p:nvSpPr>
          <p:spPr bwMode="gray">
            <a:xfrm>
              <a:off x="3678936" y="5413178"/>
              <a:ext cx="4925513" cy="845345"/>
            </a:xfrm>
            <a:prstGeom prst="roundRect">
              <a:avLst>
                <a:gd name="adj" fmla="val 50000"/>
              </a:avLst>
            </a:prstGeom>
            <a:gradFill rotWithShape="1">
              <a:gsLst>
                <a:gs pos="0">
                  <a:srgbClr val="FFEFD1"/>
                </a:gs>
                <a:gs pos="64999">
                  <a:srgbClr val="F0EBD5"/>
                </a:gs>
                <a:gs pos="100000">
                  <a:srgbClr val="D1C39F"/>
                </a:gs>
              </a:gsLst>
              <a:lin ang="5400000" scaled="0"/>
            </a:gradFill>
            <a:ln w="19050" algn="ctr">
              <a:solidFill>
                <a:srgbClr val="F8F8F8"/>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pitchFamily="34" charset="0"/>
              </a:endParaRPr>
            </a:p>
          </p:txBody>
        </p:sp>
        <p:sp>
          <p:nvSpPr>
            <p:cNvPr id="11" name="Rectangle 46"/>
            <p:cNvSpPr>
              <a:spLocks noChangeArrowheads="1"/>
            </p:cNvSpPr>
            <p:nvPr/>
          </p:nvSpPr>
          <p:spPr bwMode="auto">
            <a:xfrm>
              <a:off x="3635896" y="5399136"/>
              <a:ext cx="5022174" cy="875572"/>
            </a:xfrm>
            <a:prstGeom prst="rect">
              <a:avLst/>
            </a:prstGeom>
            <a:noFill/>
            <a:ln w="9525" algn="ctr">
              <a:noFill/>
              <a:miter lim="800000"/>
              <a:headEnd/>
              <a:tailEnd/>
            </a:ln>
          </p:spPr>
          <p:txBody>
            <a:bodyPr wrap="square">
              <a:spAutoFit/>
            </a:bodyPr>
            <a:lstStyle/>
            <a:p>
              <a:pPr algn="ctr" eaLnBrk="0" hangingPunct="0"/>
              <a:r>
                <a:rPr lang="zh-CN" altLang="en-US" sz="2400" b="1" dirty="0">
                  <a:solidFill>
                    <a:schemeClr val="tx2"/>
                  </a:solidFill>
                  <a:latin typeface="Arial" pitchFamily="34" charset="0"/>
                </a:rPr>
                <a:t>未</a:t>
              </a:r>
              <a:r>
                <a:rPr lang="zh-CN" altLang="en-US" sz="2400" b="1" dirty="0" smtClean="0">
                  <a:solidFill>
                    <a:schemeClr val="tx2"/>
                  </a:solidFill>
                  <a:latin typeface="Arial" pitchFamily="34" charset="0"/>
                </a:rPr>
                <a:t>绑定单位图片创建</a:t>
              </a:r>
              <a:endParaRPr lang="en-US" altLang="zh-CN" sz="2400" b="1" dirty="0">
                <a:solidFill>
                  <a:schemeClr val="tx2"/>
                </a:solidFill>
                <a:latin typeface="Arial" pitchFamily="34" charset="0"/>
              </a:endParaRPr>
            </a:p>
          </p:txBody>
        </p:sp>
      </p:grpSp>
      <p:sp>
        <p:nvSpPr>
          <p:cNvPr id="14" name="Freeform 6"/>
          <p:cNvSpPr>
            <a:spLocks/>
          </p:cNvSpPr>
          <p:nvPr/>
        </p:nvSpPr>
        <p:spPr bwMode="auto">
          <a:xfrm rot="5400000">
            <a:off x="1657770" y="3146485"/>
            <a:ext cx="3134606" cy="3767131"/>
          </a:xfrm>
          <a:custGeom>
            <a:avLst/>
            <a:gdLst/>
            <a:ahLst/>
            <a:cxnLst>
              <a:cxn ang="0">
                <a:pos x="0" y="0"/>
              </a:cxn>
              <a:cxn ang="0">
                <a:pos x="332" y="0"/>
              </a:cxn>
              <a:cxn ang="0">
                <a:pos x="332" y="2018"/>
              </a:cxn>
              <a:cxn ang="0">
                <a:pos x="2224" y="2018"/>
              </a:cxn>
            </a:cxnLst>
            <a:rect l="0" t="0" r="r" b="b"/>
            <a:pathLst>
              <a:path w="2224" h="2018">
                <a:moveTo>
                  <a:pt x="0" y="0"/>
                </a:moveTo>
                <a:lnTo>
                  <a:pt x="332" y="0"/>
                </a:lnTo>
                <a:lnTo>
                  <a:pt x="332" y="2018"/>
                </a:lnTo>
                <a:lnTo>
                  <a:pt x="2224" y="2018"/>
                </a:lnTo>
              </a:path>
            </a:pathLst>
          </a:custGeom>
          <a:ln w="12700">
            <a:solidFill>
              <a:srgbClr val="7030A0"/>
            </a:solidFill>
            <a:headEnd type="oval"/>
            <a:tailEnd type="none"/>
          </a:ln>
        </p:spPr>
        <p:style>
          <a:lnRef idx="1">
            <a:schemeClr val="accent1"/>
          </a:lnRef>
          <a:fillRef idx="0">
            <a:schemeClr val="accent1"/>
          </a:fillRef>
          <a:effectRef idx="0">
            <a:schemeClr val="accent1"/>
          </a:effectRef>
          <a:fontRef idx="minor">
            <a:schemeClr val="tx1"/>
          </a:fontRef>
        </p:style>
        <p:txBody>
          <a:bodyPr/>
          <a:lstStyle/>
          <a:p>
            <a:pPr fontAlgn="auto">
              <a:spcBef>
                <a:spcPts val="0"/>
              </a:spcBef>
              <a:spcAft>
                <a:spcPts val="0"/>
              </a:spcAft>
              <a:defRPr/>
            </a:pPr>
            <a:endParaRPr lang="es-CO" sz="1800" b="0">
              <a:solidFill>
                <a:prstClr val="black"/>
              </a:solidFill>
            </a:endParaRPr>
          </a:p>
        </p:txBody>
      </p:sp>
      <p:sp>
        <p:nvSpPr>
          <p:cNvPr id="15" name="矩形 14"/>
          <p:cNvSpPr/>
          <p:nvPr/>
        </p:nvSpPr>
        <p:spPr>
          <a:xfrm>
            <a:off x="4860032" y="3212976"/>
            <a:ext cx="497206" cy="249771"/>
          </a:xfrm>
          <a:prstGeom prst="rect">
            <a:avLst/>
          </a:prstGeom>
          <a:solidFill>
            <a:schemeClr val="lt1">
              <a:alpha val="0"/>
            </a:schemeClr>
          </a:solidFill>
          <a:ln w="38100">
            <a:solidFill>
              <a:srgbClr val="7030A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zh-CN" altLang="en-US"/>
          </a:p>
        </p:txBody>
      </p:sp>
      <p:grpSp>
        <p:nvGrpSpPr>
          <p:cNvPr id="16" name="组合 57"/>
          <p:cNvGrpSpPr>
            <a:grpSpLocks/>
          </p:cNvGrpSpPr>
          <p:nvPr/>
        </p:nvGrpSpPr>
        <p:grpSpPr bwMode="auto">
          <a:xfrm>
            <a:off x="1341508" y="4869160"/>
            <a:ext cx="5606756" cy="1763490"/>
            <a:chOff x="2838450" y="2592730"/>
            <a:chExt cx="5330825" cy="6613852"/>
          </a:xfrm>
        </p:grpSpPr>
        <p:sp>
          <p:nvSpPr>
            <p:cNvPr id="17" name="AutoShape 11"/>
            <p:cNvSpPr>
              <a:spLocks noChangeArrowheads="1"/>
            </p:cNvSpPr>
            <p:nvPr/>
          </p:nvSpPr>
          <p:spPr bwMode="gray">
            <a:xfrm>
              <a:off x="2838450" y="2592730"/>
              <a:ext cx="5330825" cy="6481477"/>
            </a:xfrm>
            <a:prstGeom prst="roundRect">
              <a:avLst>
                <a:gd name="adj" fmla="val 11505"/>
              </a:avLst>
            </a:prstGeom>
            <a:solidFill>
              <a:srgbClr val="7030A0">
                <a:alpha val="50000"/>
              </a:srgbClr>
            </a:solidFill>
            <a:ln w="6350" algn="ctr">
              <a:noFill/>
              <a:prstDash val="sysDot"/>
              <a:round/>
              <a:headEnd/>
              <a:tailEnd/>
            </a:ln>
          </p:spPr>
          <p:txBody>
            <a:bodyPr wrap="none" anchor="ctr"/>
            <a:lstStyle/>
            <a:p>
              <a:pPr algn="ctr" fontAlgn="auto">
                <a:spcBef>
                  <a:spcPts val="0"/>
                </a:spcBef>
                <a:spcAft>
                  <a:spcPts val="0"/>
                </a:spcAft>
                <a:defRPr/>
              </a:pPr>
              <a:endParaRPr lang="zh-CN" altLang="en-US" sz="1800" b="0" kern="0">
                <a:solidFill>
                  <a:sysClr val="windowText" lastClr="000000"/>
                </a:solidFill>
              </a:endParaRPr>
            </a:p>
          </p:txBody>
        </p:sp>
        <p:sp>
          <p:nvSpPr>
            <p:cNvPr id="18" name="Text Box 31"/>
            <p:cNvSpPr txBox="1">
              <a:spLocks noChangeArrowheads="1"/>
            </p:cNvSpPr>
            <p:nvPr/>
          </p:nvSpPr>
          <p:spPr bwMode="auto">
            <a:xfrm>
              <a:off x="3158276" y="2627099"/>
              <a:ext cx="4951010" cy="6579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000" b="1">
                  <a:solidFill>
                    <a:schemeClr val="tx1"/>
                  </a:solidFill>
                  <a:latin typeface="Calibri" pitchFamily="34" charset="0"/>
                  <a:ea typeface="宋体" pitchFamily="2" charset="-122"/>
                </a:defRPr>
              </a:lvl1pPr>
              <a:lvl2pPr marL="742950" indent="-285750" eaLnBrk="0" hangingPunct="0">
                <a:defRPr sz="2000" b="1">
                  <a:solidFill>
                    <a:schemeClr val="tx1"/>
                  </a:solidFill>
                  <a:latin typeface="Calibri" pitchFamily="34" charset="0"/>
                  <a:ea typeface="宋体" pitchFamily="2" charset="-122"/>
                </a:defRPr>
              </a:lvl2pPr>
              <a:lvl3pPr marL="1143000" indent="-228600" eaLnBrk="0" hangingPunct="0">
                <a:defRPr sz="2000" b="1">
                  <a:solidFill>
                    <a:schemeClr val="tx1"/>
                  </a:solidFill>
                  <a:latin typeface="Calibri" pitchFamily="34" charset="0"/>
                  <a:ea typeface="宋体" pitchFamily="2" charset="-122"/>
                </a:defRPr>
              </a:lvl3pPr>
              <a:lvl4pPr marL="1600200" indent="-228600" eaLnBrk="0" hangingPunct="0">
                <a:defRPr sz="2000" b="1">
                  <a:solidFill>
                    <a:schemeClr val="tx1"/>
                  </a:solidFill>
                  <a:latin typeface="Calibri" pitchFamily="34" charset="0"/>
                  <a:ea typeface="宋体" pitchFamily="2" charset="-122"/>
                </a:defRPr>
              </a:lvl4pPr>
              <a:lvl5pPr marL="2057400" indent="-228600" eaLnBrk="0" hangingPunct="0">
                <a:defRPr sz="2000" b="1">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sz="2000" b="1">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sz="2000" b="1">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sz="2000" b="1">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sz="2000" b="1">
                  <a:solidFill>
                    <a:schemeClr val="tx1"/>
                  </a:solidFill>
                  <a:latin typeface="Calibri" pitchFamily="34" charset="0"/>
                  <a:ea typeface="宋体" pitchFamily="2" charset="-122"/>
                </a:defRPr>
              </a:lvl9pPr>
            </a:lstStyle>
            <a:p>
              <a:r>
                <a:rPr lang="zh-CN" altLang="en-US" sz="1800" dirty="0"/>
                <a:t>“未绑定单位图片”，如果有新设立或光盘解绑的事业单位，则按钮右侧会出现“创建”按钮，点击后将自动给本级登记管理分配图片，以供绑定时用。一旦创建成功，该按钮将不再可见，直到有新设立或光盘解绑的事业单位出现。如上图所示：</a:t>
              </a:r>
            </a:p>
            <a:p>
              <a:endParaRPr lang="zh-CN" altLang="en-US" sz="1800" dirty="0"/>
            </a:p>
          </p:txBody>
        </p:sp>
      </p:grpSp>
    </p:spTree>
    <p:extLst>
      <p:ext uri="{BB962C8B-B14F-4D97-AF65-F5344CB8AC3E}">
        <p14:creationId xmlns:p14="http://schemas.microsoft.com/office/powerpoint/2010/main" val="3438156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1"/>
          <p:cNvSpPr>
            <a:spLocks noGrp="1"/>
          </p:cNvSpPr>
          <p:nvPr>
            <p:ph type="title"/>
          </p:nvPr>
        </p:nvSpPr>
        <p:spPr/>
        <p:txBody>
          <a:bodyPr/>
          <a:lstStyle/>
          <a:p>
            <a:pPr eaLnBrk="1" hangingPunct="1"/>
            <a:r>
              <a:rPr lang="zh-CN" altLang="en-US" dirty="0" smtClean="0">
                <a:ea typeface="宋体" pitchFamily="2" charset="-122"/>
              </a:rPr>
              <a:t>统一社会信用代码</a:t>
            </a:r>
          </a:p>
        </p:txBody>
      </p:sp>
      <p:sp>
        <p:nvSpPr>
          <p:cNvPr id="4" name="日期占位符 3"/>
          <p:cNvSpPr>
            <a:spLocks noGrp="1"/>
          </p:cNvSpPr>
          <p:nvPr>
            <p:ph type="dt" sz="quarter" idx="10"/>
          </p:nvPr>
        </p:nvSpPr>
        <p:spPr/>
        <p:txBody>
          <a:bodyPr/>
          <a:lstStyle/>
          <a:p>
            <a:pPr>
              <a:defRPr/>
            </a:pPr>
            <a:r>
              <a:rPr lang="en-US" altLang="zh-CN" dirty="0" smtClean="0"/>
              <a:t>www.conac.cn</a:t>
            </a:r>
            <a:endParaRPr lang="en-US" altLang="zh-CN" dirty="0"/>
          </a:p>
        </p:txBody>
      </p:sp>
      <p:sp>
        <p:nvSpPr>
          <p:cNvPr id="5" name="自选图形 3"/>
          <p:cNvSpPr>
            <a:spLocks noChangeArrowheads="1"/>
          </p:cNvSpPr>
          <p:nvPr/>
        </p:nvSpPr>
        <p:spPr bwMode="invGray">
          <a:xfrm rot="39573186">
            <a:off x="4685431" y="3288407"/>
            <a:ext cx="696913" cy="254000"/>
          </a:xfrm>
          <a:prstGeom prst="rightArrow">
            <a:avLst>
              <a:gd name="adj1" fmla="val 35167"/>
              <a:gd name="adj2" fmla="val 111109"/>
            </a:avLst>
          </a:prstGeom>
          <a:gradFill rotWithShape="1">
            <a:gsLst>
              <a:gs pos="0">
                <a:schemeClr val="tx2">
                  <a:gamma/>
                  <a:shade val="89020"/>
                  <a:invGamma/>
                  <a:alpha val="0"/>
                </a:schemeClr>
              </a:gs>
              <a:gs pos="100000">
                <a:schemeClr val="tx2"/>
              </a:gs>
            </a:gsLst>
            <a:lin ang="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6" name="自选图形 4"/>
          <p:cNvSpPr>
            <a:spLocks noChangeArrowheads="1"/>
          </p:cNvSpPr>
          <p:nvPr/>
        </p:nvSpPr>
        <p:spPr bwMode="invGray">
          <a:xfrm rot="3465783">
            <a:off x="4685431" y="5193407"/>
            <a:ext cx="696913" cy="254000"/>
          </a:xfrm>
          <a:prstGeom prst="rightArrow">
            <a:avLst>
              <a:gd name="adj1" fmla="val 35167"/>
              <a:gd name="adj2" fmla="val 111109"/>
            </a:avLst>
          </a:prstGeom>
          <a:gradFill rotWithShape="1">
            <a:gsLst>
              <a:gs pos="0">
                <a:schemeClr val="tx2">
                  <a:gamma/>
                  <a:shade val="89020"/>
                  <a:invGamma/>
                  <a:alpha val="0"/>
                </a:schemeClr>
              </a:gs>
              <a:gs pos="100000">
                <a:schemeClr val="tx2"/>
              </a:gs>
            </a:gsLst>
            <a:lin ang="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7" name="自选图形 5"/>
          <p:cNvSpPr>
            <a:spLocks noChangeArrowheads="1"/>
          </p:cNvSpPr>
          <p:nvPr/>
        </p:nvSpPr>
        <p:spPr bwMode="invGray">
          <a:xfrm rot="35969022">
            <a:off x="3612281" y="3355082"/>
            <a:ext cx="696913" cy="254000"/>
          </a:xfrm>
          <a:prstGeom prst="rightArrow">
            <a:avLst>
              <a:gd name="adj1" fmla="val 35167"/>
              <a:gd name="adj2" fmla="val 111109"/>
            </a:avLst>
          </a:prstGeom>
          <a:gradFill rotWithShape="1">
            <a:gsLst>
              <a:gs pos="0">
                <a:schemeClr val="tx2">
                  <a:gamma/>
                  <a:shade val="89020"/>
                  <a:invGamma/>
                  <a:alpha val="0"/>
                </a:schemeClr>
              </a:gs>
              <a:gs pos="100000">
                <a:schemeClr val="tx2"/>
              </a:gs>
            </a:gsLst>
            <a:lin ang="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8" name="自选图形 6"/>
          <p:cNvSpPr>
            <a:spLocks noChangeArrowheads="1"/>
          </p:cNvSpPr>
          <p:nvPr/>
        </p:nvSpPr>
        <p:spPr bwMode="invGray">
          <a:xfrm rot="7535209">
            <a:off x="3577357" y="5163244"/>
            <a:ext cx="698500" cy="255588"/>
          </a:xfrm>
          <a:prstGeom prst="rightArrow">
            <a:avLst>
              <a:gd name="adj1" fmla="val 35167"/>
              <a:gd name="adj2" fmla="val 110670"/>
            </a:avLst>
          </a:prstGeom>
          <a:gradFill rotWithShape="1">
            <a:gsLst>
              <a:gs pos="0">
                <a:schemeClr val="tx2">
                  <a:gamma/>
                  <a:shade val="89020"/>
                  <a:invGamma/>
                  <a:alpha val="0"/>
                </a:schemeClr>
              </a:gs>
              <a:gs pos="100000">
                <a:schemeClr val="tx2"/>
              </a:gs>
            </a:gsLst>
            <a:lin ang="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9" name="自选图形 7"/>
          <p:cNvSpPr>
            <a:spLocks noChangeArrowheads="1"/>
          </p:cNvSpPr>
          <p:nvPr/>
        </p:nvSpPr>
        <p:spPr bwMode="invGray">
          <a:xfrm>
            <a:off x="5194226" y="4281388"/>
            <a:ext cx="696912" cy="254000"/>
          </a:xfrm>
          <a:prstGeom prst="rightArrow">
            <a:avLst>
              <a:gd name="adj1" fmla="val 35167"/>
              <a:gd name="adj2" fmla="val 111109"/>
            </a:avLst>
          </a:prstGeom>
          <a:gradFill rotWithShape="1">
            <a:gsLst>
              <a:gs pos="0">
                <a:schemeClr val="tx2">
                  <a:gamma/>
                  <a:shade val="89020"/>
                  <a:invGamma/>
                  <a:alpha val="0"/>
                </a:schemeClr>
              </a:gs>
              <a:gs pos="100000">
                <a:schemeClr val="tx2"/>
              </a:gs>
            </a:gsLst>
            <a:lin ang="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10" name="自选图形 8"/>
          <p:cNvSpPr>
            <a:spLocks noChangeArrowheads="1"/>
          </p:cNvSpPr>
          <p:nvPr/>
        </p:nvSpPr>
        <p:spPr bwMode="invGray">
          <a:xfrm rot="-10800000">
            <a:off x="3073326" y="4275038"/>
            <a:ext cx="760412" cy="255587"/>
          </a:xfrm>
          <a:prstGeom prst="rightArrow">
            <a:avLst>
              <a:gd name="adj1" fmla="val 35167"/>
              <a:gd name="adj2" fmla="val 120480"/>
            </a:avLst>
          </a:prstGeom>
          <a:gradFill rotWithShape="1">
            <a:gsLst>
              <a:gs pos="0">
                <a:schemeClr val="tx2">
                  <a:gamma/>
                  <a:shade val="89020"/>
                  <a:invGamma/>
                  <a:alpha val="0"/>
                </a:schemeClr>
              </a:gs>
              <a:gs pos="100000">
                <a:schemeClr val="tx2"/>
              </a:gs>
            </a:gsLst>
            <a:lin ang="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11" name="椭圆 9"/>
          <p:cNvSpPr>
            <a:spLocks noChangeArrowheads="1"/>
          </p:cNvSpPr>
          <p:nvPr/>
        </p:nvSpPr>
        <p:spPr bwMode="gray">
          <a:xfrm>
            <a:off x="2849488" y="2724050"/>
            <a:ext cx="3295650" cy="3297238"/>
          </a:xfrm>
          <a:prstGeom prst="ellipse">
            <a:avLst/>
          </a:prstGeom>
          <a:noFill/>
          <a:ln w="38100" algn="ctr">
            <a:solidFill>
              <a:srgbClr val="80808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CN" altLang="en-US"/>
          </a:p>
        </p:txBody>
      </p:sp>
      <p:grpSp>
        <p:nvGrpSpPr>
          <p:cNvPr id="12" name="组合 10"/>
          <p:cNvGrpSpPr>
            <a:grpSpLocks/>
          </p:cNvGrpSpPr>
          <p:nvPr/>
        </p:nvGrpSpPr>
        <p:grpSpPr bwMode="auto">
          <a:xfrm>
            <a:off x="3506711" y="3449538"/>
            <a:ext cx="1901824" cy="1901825"/>
            <a:chOff x="2238" y="1769"/>
            <a:chExt cx="1361" cy="1361"/>
          </a:xfrm>
        </p:grpSpPr>
        <p:sp>
          <p:nvSpPr>
            <p:cNvPr id="13" name="椭圆 11"/>
            <p:cNvSpPr>
              <a:spLocks noChangeArrowheads="1"/>
            </p:cNvSpPr>
            <p:nvPr/>
          </p:nvSpPr>
          <p:spPr bwMode="gray">
            <a:xfrm>
              <a:off x="2238" y="1769"/>
              <a:ext cx="1361" cy="1361"/>
            </a:xfrm>
            <a:prstGeom prst="ellipse">
              <a:avLst/>
            </a:prstGeom>
            <a:gradFill rotWithShape="1">
              <a:gsLst>
                <a:gs pos="0">
                  <a:srgbClr val="0099CC">
                    <a:gamma/>
                    <a:tint val="42353"/>
                    <a:invGamma/>
                  </a:srgbClr>
                </a:gs>
                <a:gs pos="50000">
                  <a:srgbClr val="0099CC"/>
                </a:gs>
                <a:gs pos="100000">
                  <a:srgbClr val="0099CC">
                    <a:gamma/>
                    <a:tint val="42353"/>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zh-CN" altLang="en-US"/>
            </a:p>
          </p:txBody>
        </p:sp>
        <p:sp>
          <p:nvSpPr>
            <p:cNvPr id="14" name="椭圆 12"/>
            <p:cNvSpPr>
              <a:spLocks noChangeArrowheads="1"/>
            </p:cNvSpPr>
            <p:nvPr/>
          </p:nvSpPr>
          <p:spPr bwMode="gray">
            <a:xfrm>
              <a:off x="2327" y="1858"/>
              <a:ext cx="1183" cy="1183"/>
            </a:xfrm>
            <a:prstGeom prst="ellipse">
              <a:avLst/>
            </a:prstGeom>
            <a:gradFill rotWithShape="1">
              <a:gsLst>
                <a:gs pos="0">
                  <a:srgbClr val="0099CC">
                    <a:gamma/>
                    <a:shade val="54118"/>
                    <a:invGamma/>
                  </a:srgbClr>
                </a:gs>
                <a:gs pos="50000">
                  <a:srgbClr val="0099CC"/>
                </a:gs>
                <a:gs pos="100000">
                  <a:srgbClr val="0099CC">
                    <a:gamma/>
                    <a:shade val="54118"/>
                    <a:invGamma/>
                  </a:srgb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CN" altLang="en-US"/>
            </a:p>
          </p:txBody>
        </p:sp>
        <p:sp>
          <p:nvSpPr>
            <p:cNvPr id="15" name="椭圆 13"/>
            <p:cNvSpPr>
              <a:spLocks noChangeArrowheads="1"/>
            </p:cNvSpPr>
            <p:nvPr/>
          </p:nvSpPr>
          <p:spPr bwMode="gray">
            <a:xfrm>
              <a:off x="2328" y="1860"/>
              <a:ext cx="1183" cy="1183"/>
            </a:xfrm>
            <a:prstGeom prst="ellipse">
              <a:avLst/>
            </a:prstGeom>
            <a:gradFill rotWithShape="1">
              <a:gsLst>
                <a:gs pos="0">
                  <a:srgbClr val="0099CC">
                    <a:gamma/>
                    <a:shade val="63529"/>
                    <a:invGamma/>
                  </a:srgbClr>
                </a:gs>
                <a:gs pos="100000">
                  <a:srgbClr val="0099CC">
                    <a:alpha val="0"/>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CN" altLang="en-US"/>
            </a:p>
          </p:txBody>
        </p:sp>
        <p:sp>
          <p:nvSpPr>
            <p:cNvPr id="16" name="椭圆 14"/>
            <p:cNvSpPr>
              <a:spLocks noChangeArrowheads="1"/>
            </p:cNvSpPr>
            <p:nvPr/>
          </p:nvSpPr>
          <p:spPr bwMode="gray">
            <a:xfrm>
              <a:off x="2391" y="1917"/>
              <a:ext cx="1065" cy="1065"/>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CN" altLang="en-US"/>
            </a:p>
          </p:txBody>
        </p:sp>
        <p:grpSp>
          <p:nvGrpSpPr>
            <p:cNvPr id="17" name="组合 15"/>
            <p:cNvGrpSpPr>
              <a:grpSpLocks/>
            </p:cNvGrpSpPr>
            <p:nvPr/>
          </p:nvGrpSpPr>
          <p:grpSpPr bwMode="auto">
            <a:xfrm>
              <a:off x="2410" y="1929"/>
              <a:ext cx="1031" cy="1031"/>
              <a:chOff x="4166" y="1706"/>
              <a:chExt cx="1252" cy="1252"/>
            </a:xfrm>
          </p:grpSpPr>
          <p:sp>
            <p:nvSpPr>
              <p:cNvPr id="19" name="椭圆 16"/>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20" name="椭圆 17"/>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21" name="椭圆 18"/>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22" name="椭圆 19"/>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grpSp>
        <p:sp>
          <p:nvSpPr>
            <p:cNvPr id="18" name="文本框 20"/>
            <p:cNvSpPr txBox="1">
              <a:spLocks noChangeArrowheads="1"/>
            </p:cNvSpPr>
            <p:nvPr/>
          </p:nvSpPr>
          <p:spPr bwMode="gray">
            <a:xfrm>
              <a:off x="2613" y="2102"/>
              <a:ext cx="646" cy="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zh-CN" altLang="en-US" sz="1400" b="1" dirty="0" smtClean="0">
                  <a:solidFill>
                    <a:srgbClr val="080808"/>
                  </a:solidFill>
                  <a:cs typeface="Arial" charset="0"/>
                </a:rPr>
                <a:t>统一社会</a:t>
              </a:r>
              <a:endParaRPr lang="en-US" altLang="zh-CN" sz="1400" b="1" dirty="0" smtClean="0">
                <a:solidFill>
                  <a:srgbClr val="080808"/>
                </a:solidFill>
                <a:cs typeface="Arial" charset="0"/>
              </a:endParaRPr>
            </a:p>
            <a:p>
              <a:pPr algn="ctr" eaLnBrk="0" hangingPunct="0"/>
              <a:r>
                <a:rPr lang="zh-CN" altLang="en-US" sz="1400" b="1" dirty="0" smtClean="0">
                  <a:solidFill>
                    <a:srgbClr val="080808"/>
                  </a:solidFill>
                  <a:cs typeface="Arial" charset="0"/>
                </a:rPr>
                <a:t>信用代码</a:t>
              </a:r>
              <a:endParaRPr lang="en-US" altLang="zh-CN" sz="1400" b="1" dirty="0" smtClean="0">
                <a:solidFill>
                  <a:srgbClr val="080808"/>
                </a:solidFill>
                <a:cs typeface="Arial" charset="0"/>
              </a:endParaRPr>
            </a:p>
            <a:p>
              <a:pPr algn="ctr" eaLnBrk="0" hangingPunct="0"/>
              <a:r>
                <a:rPr lang="zh-CN" altLang="en-US" sz="1400" b="1" dirty="0" smtClean="0">
                  <a:solidFill>
                    <a:srgbClr val="080808"/>
                  </a:solidFill>
                  <a:cs typeface="Arial" charset="0"/>
                </a:rPr>
                <a:t>一经赋码</a:t>
              </a:r>
              <a:endParaRPr lang="en-US" altLang="zh-CN" sz="1400" b="1" dirty="0" smtClean="0">
                <a:solidFill>
                  <a:srgbClr val="080808"/>
                </a:solidFill>
                <a:cs typeface="Arial" charset="0"/>
              </a:endParaRPr>
            </a:p>
            <a:p>
              <a:pPr algn="ctr" eaLnBrk="0" hangingPunct="0"/>
              <a:r>
                <a:rPr lang="zh-CN" altLang="en-US" sz="1400" b="1" dirty="0" smtClean="0">
                  <a:solidFill>
                    <a:srgbClr val="080808"/>
                  </a:solidFill>
                  <a:cs typeface="Arial" charset="0"/>
                </a:rPr>
                <a:t>终身不变</a:t>
              </a:r>
              <a:endParaRPr lang="en-US" altLang="zh-CN" sz="1400" b="1" dirty="0">
                <a:solidFill>
                  <a:srgbClr val="080808"/>
                </a:solidFill>
                <a:cs typeface="Arial" charset="0"/>
              </a:endParaRPr>
            </a:p>
          </p:txBody>
        </p:sp>
      </p:grpSp>
      <p:sp>
        <p:nvSpPr>
          <p:cNvPr id="23" name="自选图形 21"/>
          <p:cNvSpPr>
            <a:spLocks noChangeArrowheads="1"/>
          </p:cNvSpPr>
          <p:nvPr/>
        </p:nvSpPr>
        <p:spPr bwMode="gray">
          <a:xfrm>
            <a:off x="755576" y="4209950"/>
            <a:ext cx="2281237" cy="401638"/>
          </a:xfrm>
          <a:prstGeom prst="roundRect">
            <a:avLst>
              <a:gd name="adj" fmla="val 16667"/>
            </a:avLst>
          </a:prstGeom>
          <a:gradFill rotWithShape="1">
            <a:gsLst>
              <a:gs pos="0">
                <a:schemeClr val="hlink"/>
              </a:gs>
              <a:gs pos="100000">
                <a:schemeClr val="hlink">
                  <a:gamma/>
                  <a:shade val="46275"/>
                  <a:invGamma/>
                </a:schemeClr>
              </a:gs>
            </a:gsLst>
            <a:lin ang="0" scaled="1"/>
          </a:gradFill>
          <a:ln w="28575">
            <a:solidFill>
              <a:srgbClr val="FEFEFE"/>
            </a:solidFill>
            <a:round/>
            <a:headEnd/>
            <a:tailEnd/>
          </a:ln>
          <a:effectLst>
            <a:outerShdw dist="107763" dir="2700000" algn="ctr" rotWithShape="0">
              <a:srgbClr val="000000">
                <a:alpha val="50000"/>
              </a:srgbClr>
            </a:outerShdw>
          </a:effectLst>
        </p:spPr>
        <p:txBody>
          <a:bodyPr wrap="none" anchor="ctr"/>
          <a:lstStyle/>
          <a:p>
            <a:pPr algn="ctr" eaLnBrk="0" hangingPunct="0"/>
            <a:r>
              <a:rPr lang="zh-CN" altLang="en-US" b="1" dirty="0" smtClean="0">
                <a:solidFill>
                  <a:srgbClr val="FEFEFE"/>
                </a:solidFill>
                <a:ea typeface="宋体" pitchFamily="2" charset="-122"/>
                <a:cs typeface="Arial" charset="0"/>
              </a:rPr>
              <a:t>年度报告</a:t>
            </a:r>
            <a:endParaRPr lang="en-US" altLang="zh-CN" b="1" dirty="0">
              <a:solidFill>
                <a:srgbClr val="FEFEFE"/>
              </a:solidFill>
              <a:ea typeface="宋体" pitchFamily="2" charset="-122"/>
              <a:cs typeface="Arial" charset="0"/>
            </a:endParaRPr>
          </a:p>
        </p:txBody>
      </p:sp>
      <p:sp>
        <p:nvSpPr>
          <p:cNvPr id="24" name="自选图形 22"/>
          <p:cNvSpPr>
            <a:spLocks noChangeArrowheads="1"/>
          </p:cNvSpPr>
          <p:nvPr/>
        </p:nvSpPr>
        <p:spPr bwMode="gray">
          <a:xfrm>
            <a:off x="1358826" y="2800250"/>
            <a:ext cx="2281237" cy="403225"/>
          </a:xfrm>
          <a:prstGeom prst="roundRect">
            <a:avLst>
              <a:gd name="adj" fmla="val 16667"/>
            </a:avLst>
          </a:prstGeom>
          <a:gradFill rotWithShape="1">
            <a:gsLst>
              <a:gs pos="0">
                <a:schemeClr val="accent1"/>
              </a:gs>
              <a:gs pos="100000">
                <a:schemeClr val="accent1">
                  <a:gamma/>
                  <a:shade val="46275"/>
                  <a:invGamma/>
                </a:schemeClr>
              </a:gs>
            </a:gsLst>
            <a:lin ang="0" scaled="1"/>
          </a:gradFill>
          <a:ln w="28575">
            <a:solidFill>
              <a:srgbClr val="FEFEFE"/>
            </a:solidFill>
            <a:round/>
            <a:headEnd/>
            <a:tailEnd/>
          </a:ln>
          <a:effectLst>
            <a:outerShdw dist="107763" dir="2700000" algn="ctr" rotWithShape="0">
              <a:srgbClr val="000000">
                <a:alpha val="50000"/>
              </a:srgbClr>
            </a:outerShdw>
          </a:effectLst>
        </p:spPr>
        <p:txBody>
          <a:bodyPr wrap="none" anchor="ctr"/>
          <a:lstStyle/>
          <a:p>
            <a:pPr algn="ctr" eaLnBrk="0" hangingPunct="0"/>
            <a:r>
              <a:rPr lang="zh-CN" altLang="en-US" b="1" dirty="0" smtClean="0">
                <a:solidFill>
                  <a:srgbClr val="FEFEFE"/>
                </a:solidFill>
                <a:ea typeface="宋体" pitchFamily="2" charset="-122"/>
                <a:cs typeface="Arial" charset="0"/>
              </a:rPr>
              <a:t>设立</a:t>
            </a:r>
            <a:endParaRPr lang="en-US" altLang="zh-CN" b="1" dirty="0">
              <a:solidFill>
                <a:srgbClr val="FEFEFE"/>
              </a:solidFill>
              <a:ea typeface="宋体" pitchFamily="2" charset="-122"/>
              <a:cs typeface="Arial" charset="0"/>
            </a:endParaRPr>
          </a:p>
        </p:txBody>
      </p:sp>
      <p:sp>
        <p:nvSpPr>
          <p:cNvPr id="25" name="自选图形 23"/>
          <p:cNvSpPr>
            <a:spLocks noChangeArrowheads="1"/>
          </p:cNvSpPr>
          <p:nvPr/>
        </p:nvSpPr>
        <p:spPr bwMode="gray">
          <a:xfrm>
            <a:off x="1358826" y="5484713"/>
            <a:ext cx="2281237" cy="401637"/>
          </a:xfrm>
          <a:prstGeom prst="roundRect">
            <a:avLst>
              <a:gd name="adj" fmla="val 16667"/>
            </a:avLst>
          </a:prstGeom>
          <a:gradFill rotWithShape="1">
            <a:gsLst>
              <a:gs pos="0">
                <a:schemeClr val="folHlink"/>
              </a:gs>
              <a:gs pos="100000">
                <a:schemeClr val="folHlink">
                  <a:gamma/>
                  <a:shade val="46275"/>
                  <a:invGamma/>
                </a:schemeClr>
              </a:gs>
            </a:gsLst>
            <a:lin ang="0" scaled="1"/>
          </a:gradFill>
          <a:ln w="28575">
            <a:solidFill>
              <a:srgbClr val="FEFEFE"/>
            </a:solidFill>
            <a:round/>
            <a:headEnd/>
            <a:tailEnd/>
          </a:ln>
          <a:effectLst>
            <a:outerShdw dist="107763" dir="2700000" algn="ctr" rotWithShape="0">
              <a:srgbClr val="000000">
                <a:alpha val="50000"/>
              </a:srgbClr>
            </a:outerShdw>
          </a:effectLst>
        </p:spPr>
        <p:txBody>
          <a:bodyPr wrap="none" anchor="ctr"/>
          <a:lstStyle/>
          <a:p>
            <a:pPr algn="ctr" eaLnBrk="0" hangingPunct="0"/>
            <a:r>
              <a:rPr lang="zh-CN" altLang="en-US" b="1" dirty="0" smtClean="0">
                <a:solidFill>
                  <a:srgbClr val="FEFEFE"/>
                </a:solidFill>
                <a:ea typeface="宋体" pitchFamily="2" charset="-122"/>
                <a:cs typeface="Arial" charset="0"/>
              </a:rPr>
              <a:t>补领</a:t>
            </a:r>
            <a:endParaRPr lang="en-US" altLang="zh-CN" b="1" dirty="0">
              <a:solidFill>
                <a:srgbClr val="FEFEFE"/>
              </a:solidFill>
              <a:ea typeface="宋体" pitchFamily="2" charset="-122"/>
              <a:cs typeface="Arial" charset="0"/>
            </a:endParaRPr>
          </a:p>
        </p:txBody>
      </p:sp>
      <p:sp>
        <p:nvSpPr>
          <p:cNvPr id="26" name="自选图形 24"/>
          <p:cNvSpPr>
            <a:spLocks noChangeArrowheads="1"/>
          </p:cNvSpPr>
          <p:nvPr/>
        </p:nvSpPr>
        <p:spPr bwMode="gray">
          <a:xfrm>
            <a:off x="5987976" y="4209950"/>
            <a:ext cx="2347912" cy="401638"/>
          </a:xfrm>
          <a:prstGeom prst="roundRect">
            <a:avLst>
              <a:gd name="adj" fmla="val 16667"/>
            </a:avLst>
          </a:prstGeom>
          <a:gradFill rotWithShape="1">
            <a:gsLst>
              <a:gs pos="0">
                <a:schemeClr val="hlink">
                  <a:gamma/>
                  <a:shade val="46275"/>
                  <a:invGamma/>
                </a:schemeClr>
              </a:gs>
              <a:gs pos="100000">
                <a:schemeClr val="hlink"/>
              </a:gs>
            </a:gsLst>
            <a:lin ang="0" scaled="1"/>
          </a:gradFill>
          <a:ln w="28575">
            <a:solidFill>
              <a:srgbClr val="FEFEFE"/>
            </a:solidFill>
            <a:round/>
            <a:headEnd/>
            <a:tailEnd/>
          </a:ln>
          <a:effectLst>
            <a:outerShdw dist="107763" dir="2700000" algn="ctr" rotWithShape="0">
              <a:srgbClr val="000000">
                <a:alpha val="50000"/>
              </a:srgbClr>
            </a:outerShdw>
          </a:effectLst>
        </p:spPr>
        <p:txBody>
          <a:bodyPr wrap="none" anchor="ctr"/>
          <a:lstStyle/>
          <a:p>
            <a:pPr algn="ctr" eaLnBrk="0" hangingPunct="0"/>
            <a:r>
              <a:rPr lang="zh-CN" altLang="en-US" b="1" dirty="0" smtClean="0">
                <a:solidFill>
                  <a:srgbClr val="FEFEFE"/>
                </a:solidFill>
                <a:ea typeface="宋体" pitchFamily="2" charset="-122"/>
                <a:cs typeface="Arial" charset="0"/>
              </a:rPr>
              <a:t>注销</a:t>
            </a:r>
            <a:endParaRPr lang="en-US" altLang="zh-CN" b="1" dirty="0">
              <a:solidFill>
                <a:srgbClr val="FEFEFE"/>
              </a:solidFill>
              <a:ea typeface="宋体" pitchFamily="2" charset="-122"/>
              <a:cs typeface="Arial" charset="0"/>
            </a:endParaRPr>
          </a:p>
        </p:txBody>
      </p:sp>
      <p:sp>
        <p:nvSpPr>
          <p:cNvPr id="27" name="自选图形 25"/>
          <p:cNvSpPr>
            <a:spLocks noChangeArrowheads="1"/>
          </p:cNvSpPr>
          <p:nvPr/>
        </p:nvSpPr>
        <p:spPr bwMode="gray">
          <a:xfrm>
            <a:off x="5316463" y="2800250"/>
            <a:ext cx="2347913" cy="403225"/>
          </a:xfrm>
          <a:prstGeom prst="roundRect">
            <a:avLst>
              <a:gd name="adj" fmla="val 16667"/>
            </a:avLst>
          </a:prstGeom>
          <a:gradFill rotWithShape="1">
            <a:gsLst>
              <a:gs pos="0">
                <a:schemeClr val="accent1">
                  <a:gamma/>
                  <a:shade val="46275"/>
                  <a:invGamma/>
                </a:schemeClr>
              </a:gs>
              <a:gs pos="100000">
                <a:schemeClr val="accent1"/>
              </a:gs>
            </a:gsLst>
            <a:lin ang="0" scaled="1"/>
          </a:gradFill>
          <a:ln w="28575">
            <a:solidFill>
              <a:srgbClr val="FEFEFE"/>
            </a:solidFill>
            <a:round/>
            <a:headEnd/>
            <a:tailEnd/>
          </a:ln>
          <a:effectLst>
            <a:outerShdw dist="107763" dir="2700000" algn="ctr" rotWithShape="0">
              <a:srgbClr val="000000">
                <a:alpha val="50000"/>
              </a:srgbClr>
            </a:outerShdw>
          </a:effectLst>
        </p:spPr>
        <p:txBody>
          <a:bodyPr wrap="none" anchor="ctr"/>
          <a:lstStyle/>
          <a:p>
            <a:pPr algn="ctr" eaLnBrk="0" hangingPunct="0"/>
            <a:r>
              <a:rPr lang="zh-CN" altLang="en-US" b="1" dirty="0" smtClean="0">
                <a:solidFill>
                  <a:srgbClr val="FEFEFE"/>
                </a:solidFill>
                <a:ea typeface="宋体" pitchFamily="2" charset="-122"/>
                <a:cs typeface="Arial" charset="0"/>
              </a:rPr>
              <a:t>变更</a:t>
            </a:r>
            <a:endParaRPr lang="en-US" altLang="zh-CN" b="1" dirty="0">
              <a:solidFill>
                <a:srgbClr val="FEFEFE"/>
              </a:solidFill>
              <a:ea typeface="宋体" pitchFamily="2" charset="-122"/>
              <a:cs typeface="Arial" charset="0"/>
            </a:endParaRPr>
          </a:p>
        </p:txBody>
      </p:sp>
      <p:sp>
        <p:nvSpPr>
          <p:cNvPr id="28" name="自选图形 26"/>
          <p:cNvSpPr>
            <a:spLocks noChangeArrowheads="1"/>
          </p:cNvSpPr>
          <p:nvPr/>
        </p:nvSpPr>
        <p:spPr bwMode="gray">
          <a:xfrm>
            <a:off x="5316463" y="5484713"/>
            <a:ext cx="2347913" cy="401637"/>
          </a:xfrm>
          <a:prstGeom prst="roundRect">
            <a:avLst>
              <a:gd name="adj" fmla="val 16667"/>
            </a:avLst>
          </a:prstGeom>
          <a:gradFill rotWithShape="1">
            <a:gsLst>
              <a:gs pos="0">
                <a:schemeClr val="folHlink">
                  <a:gamma/>
                  <a:shade val="46275"/>
                  <a:invGamma/>
                </a:schemeClr>
              </a:gs>
              <a:gs pos="100000">
                <a:schemeClr val="folHlink"/>
              </a:gs>
            </a:gsLst>
            <a:lin ang="0" scaled="1"/>
          </a:gradFill>
          <a:ln w="28575">
            <a:solidFill>
              <a:srgbClr val="FEFEFE"/>
            </a:solidFill>
            <a:round/>
            <a:headEnd/>
            <a:tailEnd/>
          </a:ln>
          <a:effectLst>
            <a:outerShdw dist="107763" dir="2700000" algn="ctr" rotWithShape="0">
              <a:srgbClr val="000000">
                <a:alpha val="50000"/>
              </a:srgbClr>
            </a:outerShdw>
          </a:effectLst>
        </p:spPr>
        <p:txBody>
          <a:bodyPr wrap="none" anchor="ctr"/>
          <a:lstStyle/>
          <a:p>
            <a:pPr algn="ctr" eaLnBrk="0" hangingPunct="0"/>
            <a:r>
              <a:rPr lang="zh-CN" altLang="en-US" b="1" dirty="0" smtClean="0">
                <a:solidFill>
                  <a:srgbClr val="FEFEFE"/>
                </a:solidFill>
                <a:ea typeface="宋体" pitchFamily="2" charset="-122"/>
                <a:cs typeface="Arial" charset="0"/>
              </a:rPr>
              <a:t>重新申领</a:t>
            </a:r>
            <a:endParaRPr lang="en-US" altLang="zh-CN" b="1" dirty="0">
              <a:solidFill>
                <a:srgbClr val="FEFEFE"/>
              </a:solidFill>
              <a:ea typeface="宋体" pitchFamily="2" charset="-122"/>
              <a:cs typeface="Arial" charset="0"/>
            </a:endParaRPr>
          </a:p>
        </p:txBody>
      </p:sp>
      <p:sp>
        <p:nvSpPr>
          <p:cNvPr id="31" name="自选图形 3"/>
          <p:cNvSpPr>
            <a:spLocks noChangeArrowheads="1"/>
          </p:cNvSpPr>
          <p:nvPr/>
        </p:nvSpPr>
        <p:spPr bwMode="gray">
          <a:xfrm>
            <a:off x="1732843" y="1838593"/>
            <a:ext cx="5528940" cy="582295"/>
          </a:xfrm>
          <a:prstGeom prst="roundRect">
            <a:avLst>
              <a:gd name="adj" fmla="val 27481"/>
            </a:avLst>
          </a:prstGeom>
          <a:gradFill rotWithShape="1">
            <a:gsLst>
              <a:gs pos="0">
                <a:srgbClr val="6DAF91"/>
              </a:gs>
              <a:gs pos="100000">
                <a:srgbClr val="6DAF91">
                  <a:gamma/>
                  <a:tint val="72549"/>
                  <a:invGamma/>
                </a:srgbClr>
              </a:gs>
            </a:gsLst>
            <a:lin ang="5400000" scaled="1"/>
          </a:gradFill>
          <a:ln w="25400" algn="ctr">
            <a:solidFill>
              <a:srgbClr val="7EB89E"/>
            </a:solidFill>
            <a:round/>
            <a:headEnd/>
            <a:tailEnd/>
          </a:ln>
          <a:effectLst/>
          <a:extLs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zh-CN" altLang="en-US" dirty="0"/>
          </a:p>
        </p:txBody>
      </p:sp>
      <p:sp>
        <p:nvSpPr>
          <p:cNvPr id="32" name="矩形 15"/>
          <p:cNvSpPr>
            <a:spLocks noChangeArrowheads="1"/>
          </p:cNvSpPr>
          <p:nvPr/>
        </p:nvSpPr>
        <p:spPr bwMode="gray">
          <a:xfrm>
            <a:off x="1797856" y="1925795"/>
            <a:ext cx="53849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square">
            <a:spAutoFit/>
          </a:bodyPr>
          <a:lstStyle/>
          <a:p>
            <a:pPr algn="ctr"/>
            <a:r>
              <a:rPr lang="zh-CN" altLang="en-US" sz="2000" b="1" dirty="0" smtClean="0">
                <a:solidFill>
                  <a:schemeClr val="tx2"/>
                </a:solidFill>
                <a:ea typeface="宋体" pitchFamily="2" charset="-122"/>
                <a:cs typeface="Arial" charset="0"/>
              </a:rPr>
              <a:t>统一社会信用代码如同人的身份证，终身不变</a:t>
            </a:r>
            <a:endParaRPr lang="en-US" altLang="zh-CN" sz="2000" b="1" dirty="0">
              <a:solidFill>
                <a:schemeClr val="tx2"/>
              </a:solidFill>
              <a:ea typeface="宋体" pitchFamily="2" charset="-122"/>
              <a:cs typeface="Arial" charset="0"/>
            </a:endParaRPr>
          </a:p>
        </p:txBody>
      </p:sp>
    </p:spTree>
    <p:extLst>
      <p:ext uri="{BB962C8B-B14F-4D97-AF65-F5344CB8AC3E}">
        <p14:creationId xmlns:p14="http://schemas.microsoft.com/office/powerpoint/2010/main" val="1539787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iterate type="lt">
                                    <p:tmPct val="0"/>
                                  </p:iterate>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childTnLst>
                          </p:cTn>
                        </p:par>
                      </p:childTnLst>
                    </p:cTn>
                  </p:par>
                  <p:par>
                    <p:cTn id="10" fill="hold">
                      <p:stCondLst>
                        <p:cond delay="indefinite"/>
                      </p:stCondLst>
                      <p:childTnLst>
                        <p:par>
                          <p:cTn id="11" fill="hold">
                            <p:stCondLst>
                              <p:cond delay="0"/>
                            </p:stCondLst>
                            <p:childTnLst>
                              <p:par>
                                <p:cTn id="12" presetID="34" presetClass="emph" presetSubtype="0" fill="hold" grpId="1" nodeType="clickEffect">
                                  <p:stCondLst>
                                    <p:cond delay="0"/>
                                  </p:stCondLst>
                                  <p:iterate type="lt">
                                    <p:tmPct val="10000"/>
                                  </p:iterate>
                                  <p:childTnLst>
                                    <p:animMotion origin="layout" path="M 0.0 0.0 L 0.0 -0.07213" pathEditMode="relative" ptsTypes="">
                                      <p:cBhvr>
                                        <p:cTn id="13" dur="500" accel="50000" decel="50000" autoRev="1" fill="hold">
                                          <p:stCondLst>
                                            <p:cond delay="0"/>
                                          </p:stCondLst>
                                        </p:cTn>
                                        <p:tgtEl>
                                          <p:spTgt spid="32"/>
                                        </p:tgtEl>
                                        <p:attrNameLst>
                                          <p:attrName>ppt_x</p:attrName>
                                          <p:attrName>ppt_y</p:attrName>
                                        </p:attrNameLst>
                                      </p:cBhvr>
                                    </p:animMotion>
                                    <p:animRot by="1500000">
                                      <p:cBhvr>
                                        <p:cTn id="14" dur="250" fill="hold">
                                          <p:stCondLst>
                                            <p:cond delay="0"/>
                                          </p:stCondLst>
                                        </p:cTn>
                                        <p:tgtEl>
                                          <p:spTgt spid="32"/>
                                        </p:tgtEl>
                                        <p:attrNameLst>
                                          <p:attrName>r</p:attrName>
                                        </p:attrNameLst>
                                      </p:cBhvr>
                                    </p:animRot>
                                    <p:animRot by="-1500000">
                                      <p:cBhvr>
                                        <p:cTn id="15" dur="250" fill="hold">
                                          <p:stCondLst>
                                            <p:cond delay="250"/>
                                          </p:stCondLst>
                                        </p:cTn>
                                        <p:tgtEl>
                                          <p:spTgt spid="32"/>
                                        </p:tgtEl>
                                        <p:attrNameLst>
                                          <p:attrName>r</p:attrName>
                                        </p:attrNameLst>
                                      </p:cBhvr>
                                    </p:animRot>
                                    <p:animRot by="-1500000">
                                      <p:cBhvr>
                                        <p:cTn id="16" dur="250" fill="hold">
                                          <p:stCondLst>
                                            <p:cond delay="500"/>
                                          </p:stCondLst>
                                        </p:cTn>
                                        <p:tgtEl>
                                          <p:spTgt spid="32"/>
                                        </p:tgtEl>
                                        <p:attrNameLst>
                                          <p:attrName>r</p:attrName>
                                        </p:attrNameLst>
                                      </p:cBhvr>
                                    </p:animRot>
                                    <p:animRot by="1500000">
                                      <p:cBhvr>
                                        <p:cTn id="17" dur="250" fill="hold">
                                          <p:stCondLst>
                                            <p:cond delay="750"/>
                                          </p:stCondLst>
                                        </p:cTn>
                                        <p:tgtEl>
                                          <p:spTgt spid="3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2" grpId="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登记管理机关图片</a:t>
            </a:r>
            <a:r>
              <a:rPr lang="zh-CN" altLang="en-US" dirty="0" smtClean="0"/>
              <a:t>操作</a:t>
            </a:r>
            <a:endParaRPr lang="zh-CN" altLang="en-US" dirty="0"/>
          </a:p>
        </p:txBody>
      </p:sp>
      <p:sp>
        <p:nvSpPr>
          <p:cNvPr id="4" name="日期占位符 3"/>
          <p:cNvSpPr>
            <a:spLocks noGrp="1"/>
          </p:cNvSpPr>
          <p:nvPr>
            <p:ph type="dt" sz="half" idx="10"/>
          </p:nvPr>
        </p:nvSpPr>
        <p:spPr/>
        <p:txBody>
          <a:bodyPr/>
          <a:lstStyle/>
          <a:p>
            <a:pPr>
              <a:defRPr/>
            </a:pPr>
            <a:r>
              <a:rPr lang="en-US" altLang="zh-CN" dirty="0" smtClean="0"/>
              <a:t>www.conac.cn</a:t>
            </a:r>
            <a:endParaRPr lang="en-US" altLang="zh-CN" dirty="0"/>
          </a:p>
        </p:txBody>
      </p:sp>
      <p:pic>
        <p:nvPicPr>
          <p:cNvPr id="3891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2165935"/>
            <a:ext cx="7560840" cy="4326330"/>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a:off x="6372200" y="3068960"/>
            <a:ext cx="432048" cy="2520280"/>
          </a:xfrm>
          <a:prstGeom prst="rect">
            <a:avLst/>
          </a:prstGeom>
          <a:solidFill>
            <a:schemeClr val="bg1">
              <a:alpha val="0"/>
            </a:schemeClr>
          </a:solidFill>
          <a:ln w="38100">
            <a:solidFill>
              <a:srgbClr val="7030A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zh-CN" altLang="en-US"/>
          </a:p>
        </p:txBody>
      </p:sp>
      <p:sp>
        <p:nvSpPr>
          <p:cNvPr id="8" name="矩形 7"/>
          <p:cNvSpPr/>
          <p:nvPr/>
        </p:nvSpPr>
        <p:spPr>
          <a:xfrm>
            <a:off x="3707904" y="2636913"/>
            <a:ext cx="936104" cy="432047"/>
          </a:xfrm>
          <a:prstGeom prst="rect">
            <a:avLst/>
          </a:prstGeom>
          <a:solidFill>
            <a:schemeClr val="bg1">
              <a:alpha val="0"/>
            </a:schemeClr>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zh-CN" altLang="en-US"/>
          </a:p>
        </p:txBody>
      </p:sp>
      <p:grpSp>
        <p:nvGrpSpPr>
          <p:cNvPr id="9" name="组合 8"/>
          <p:cNvGrpSpPr/>
          <p:nvPr/>
        </p:nvGrpSpPr>
        <p:grpSpPr>
          <a:xfrm>
            <a:off x="2987824" y="1498849"/>
            <a:ext cx="2736304" cy="518036"/>
            <a:chOff x="3635896" y="5326837"/>
            <a:chExt cx="5040560" cy="982483"/>
          </a:xfrm>
        </p:grpSpPr>
        <p:sp>
          <p:nvSpPr>
            <p:cNvPr id="10" name="AutoShape 38"/>
            <p:cNvSpPr>
              <a:spLocks noChangeArrowheads="1"/>
            </p:cNvSpPr>
            <p:nvPr/>
          </p:nvSpPr>
          <p:spPr bwMode="gray">
            <a:xfrm>
              <a:off x="3635896" y="5326837"/>
              <a:ext cx="5040560" cy="982483"/>
            </a:xfrm>
            <a:prstGeom prst="roundRect">
              <a:avLst>
                <a:gd name="adj" fmla="val 50000"/>
              </a:avLst>
            </a:prstGeom>
            <a:solidFill>
              <a:srgbClr val="C0C0C0"/>
            </a:solidFill>
            <a:ln w="57150" algn="ctr">
              <a:noFill/>
              <a:round/>
              <a:headEnd/>
              <a:tailEnd/>
            </a:ln>
            <a:effectLst>
              <a:outerShdw dist="63500" dir="3187806" algn="ctr" rotWithShape="0">
                <a:srgbClr val="1C1C1C">
                  <a:alpha val="50000"/>
                </a:srgbClr>
              </a:outerShdw>
            </a:effectLst>
          </p:spPr>
          <p:txBody>
            <a:bodyPr wrap="none" anchor="ctr"/>
            <a:lstStyle/>
            <a:p>
              <a:pPr>
                <a:defRPr/>
              </a:pPr>
              <a:endParaRPr lang="zh-CN" altLang="en-US">
                <a:solidFill>
                  <a:srgbClr val="000000"/>
                </a:solidFill>
                <a:latin typeface="Arial" pitchFamily="34" charset="0"/>
              </a:endParaRPr>
            </a:p>
          </p:txBody>
        </p:sp>
        <p:sp>
          <p:nvSpPr>
            <p:cNvPr id="11" name="AutoShape 39"/>
            <p:cNvSpPr>
              <a:spLocks noChangeArrowheads="1"/>
            </p:cNvSpPr>
            <p:nvPr/>
          </p:nvSpPr>
          <p:spPr bwMode="gray">
            <a:xfrm>
              <a:off x="3678936" y="5413178"/>
              <a:ext cx="4925513" cy="845345"/>
            </a:xfrm>
            <a:prstGeom prst="roundRect">
              <a:avLst>
                <a:gd name="adj" fmla="val 50000"/>
              </a:avLst>
            </a:prstGeom>
            <a:gradFill rotWithShape="1">
              <a:gsLst>
                <a:gs pos="0">
                  <a:srgbClr val="FFEFD1"/>
                </a:gs>
                <a:gs pos="64999">
                  <a:srgbClr val="F0EBD5"/>
                </a:gs>
                <a:gs pos="100000">
                  <a:srgbClr val="D1C39F"/>
                </a:gs>
              </a:gsLst>
              <a:lin ang="5400000" scaled="0"/>
            </a:gradFill>
            <a:ln w="19050" algn="ctr">
              <a:solidFill>
                <a:srgbClr val="F8F8F8"/>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pitchFamily="34" charset="0"/>
              </a:endParaRPr>
            </a:p>
          </p:txBody>
        </p:sp>
        <p:sp>
          <p:nvSpPr>
            <p:cNvPr id="12" name="Rectangle 46"/>
            <p:cNvSpPr>
              <a:spLocks noChangeArrowheads="1"/>
            </p:cNvSpPr>
            <p:nvPr/>
          </p:nvSpPr>
          <p:spPr bwMode="auto">
            <a:xfrm>
              <a:off x="3635896" y="5399136"/>
              <a:ext cx="5022174" cy="875572"/>
            </a:xfrm>
            <a:prstGeom prst="rect">
              <a:avLst/>
            </a:prstGeom>
            <a:noFill/>
            <a:ln w="9525" algn="ctr">
              <a:noFill/>
              <a:miter lim="800000"/>
              <a:headEnd/>
              <a:tailEnd/>
            </a:ln>
          </p:spPr>
          <p:txBody>
            <a:bodyPr wrap="square">
              <a:spAutoFit/>
            </a:bodyPr>
            <a:lstStyle/>
            <a:p>
              <a:pPr algn="ctr" eaLnBrk="0" hangingPunct="0"/>
              <a:r>
                <a:rPr lang="zh-CN" altLang="en-US" sz="2400" b="1" dirty="0" smtClean="0">
                  <a:solidFill>
                    <a:schemeClr val="tx2"/>
                  </a:solidFill>
                  <a:latin typeface="Arial" pitchFamily="34" charset="0"/>
                </a:rPr>
                <a:t>图片创建成功后</a:t>
              </a:r>
              <a:endParaRPr lang="en-US" altLang="zh-CN" sz="2400" b="1" dirty="0">
                <a:solidFill>
                  <a:schemeClr val="tx2"/>
                </a:solidFill>
                <a:latin typeface="Arial" pitchFamily="34" charset="0"/>
              </a:endParaRPr>
            </a:p>
          </p:txBody>
        </p:sp>
      </p:grpSp>
      <p:sp>
        <p:nvSpPr>
          <p:cNvPr id="13" name="Freeform 6"/>
          <p:cNvSpPr>
            <a:spLocks/>
          </p:cNvSpPr>
          <p:nvPr/>
        </p:nvSpPr>
        <p:spPr bwMode="auto">
          <a:xfrm rot="10800000">
            <a:off x="611560" y="3933056"/>
            <a:ext cx="5760640" cy="544622"/>
          </a:xfrm>
          <a:custGeom>
            <a:avLst/>
            <a:gdLst/>
            <a:ahLst/>
            <a:cxnLst>
              <a:cxn ang="0">
                <a:pos x="0" y="0"/>
              </a:cxn>
              <a:cxn ang="0">
                <a:pos x="332" y="0"/>
              </a:cxn>
              <a:cxn ang="0">
                <a:pos x="332" y="2018"/>
              </a:cxn>
              <a:cxn ang="0">
                <a:pos x="2224" y="2018"/>
              </a:cxn>
            </a:cxnLst>
            <a:rect l="0" t="0" r="r" b="b"/>
            <a:pathLst>
              <a:path w="2224" h="2018">
                <a:moveTo>
                  <a:pt x="0" y="0"/>
                </a:moveTo>
                <a:lnTo>
                  <a:pt x="332" y="0"/>
                </a:lnTo>
                <a:lnTo>
                  <a:pt x="332" y="2018"/>
                </a:lnTo>
                <a:lnTo>
                  <a:pt x="2224" y="2018"/>
                </a:lnTo>
              </a:path>
            </a:pathLst>
          </a:custGeom>
          <a:ln w="12700">
            <a:solidFill>
              <a:srgbClr val="7030A0"/>
            </a:solidFill>
            <a:headEnd type="oval"/>
            <a:tailEnd type="none"/>
          </a:ln>
        </p:spPr>
        <p:style>
          <a:lnRef idx="1">
            <a:schemeClr val="accent1"/>
          </a:lnRef>
          <a:fillRef idx="0">
            <a:schemeClr val="accent1"/>
          </a:fillRef>
          <a:effectRef idx="0">
            <a:schemeClr val="accent1"/>
          </a:effectRef>
          <a:fontRef idx="minor">
            <a:schemeClr val="tx1"/>
          </a:fontRef>
        </p:style>
        <p:txBody>
          <a:bodyPr/>
          <a:lstStyle/>
          <a:p>
            <a:pPr fontAlgn="auto">
              <a:spcBef>
                <a:spcPts val="0"/>
              </a:spcBef>
              <a:spcAft>
                <a:spcPts val="0"/>
              </a:spcAft>
              <a:defRPr/>
            </a:pPr>
            <a:endParaRPr lang="es-CO" sz="1800" b="0">
              <a:solidFill>
                <a:prstClr val="black"/>
              </a:solidFill>
            </a:endParaRPr>
          </a:p>
        </p:txBody>
      </p:sp>
      <p:grpSp>
        <p:nvGrpSpPr>
          <p:cNvPr id="14" name="组合 57"/>
          <p:cNvGrpSpPr>
            <a:grpSpLocks/>
          </p:cNvGrpSpPr>
          <p:nvPr/>
        </p:nvGrpSpPr>
        <p:grpSpPr bwMode="auto">
          <a:xfrm>
            <a:off x="633783" y="3933056"/>
            <a:ext cx="2133456" cy="1228835"/>
            <a:chOff x="2838450" y="2592730"/>
            <a:chExt cx="5330825" cy="2223697"/>
          </a:xfrm>
        </p:grpSpPr>
        <p:sp>
          <p:nvSpPr>
            <p:cNvPr id="15" name="AutoShape 11"/>
            <p:cNvSpPr>
              <a:spLocks noChangeArrowheads="1"/>
            </p:cNvSpPr>
            <p:nvPr/>
          </p:nvSpPr>
          <p:spPr bwMode="gray">
            <a:xfrm>
              <a:off x="2838450" y="2592730"/>
              <a:ext cx="5330825" cy="2223697"/>
            </a:xfrm>
            <a:prstGeom prst="roundRect">
              <a:avLst>
                <a:gd name="adj" fmla="val 11505"/>
              </a:avLst>
            </a:prstGeom>
            <a:solidFill>
              <a:srgbClr val="7030A0">
                <a:alpha val="50000"/>
              </a:srgbClr>
            </a:solidFill>
            <a:ln w="6350" algn="ctr">
              <a:noFill/>
              <a:prstDash val="sysDot"/>
              <a:round/>
              <a:headEnd/>
              <a:tailEnd/>
            </a:ln>
          </p:spPr>
          <p:txBody>
            <a:bodyPr wrap="none" anchor="ctr"/>
            <a:lstStyle/>
            <a:p>
              <a:pPr algn="ctr" fontAlgn="auto">
                <a:spcBef>
                  <a:spcPts val="0"/>
                </a:spcBef>
                <a:spcAft>
                  <a:spcPts val="0"/>
                </a:spcAft>
                <a:defRPr/>
              </a:pPr>
              <a:endParaRPr lang="zh-CN" altLang="en-US" sz="1800" b="0" kern="0">
                <a:solidFill>
                  <a:sysClr val="windowText" lastClr="000000"/>
                </a:solidFill>
              </a:endParaRPr>
            </a:p>
          </p:txBody>
        </p:sp>
        <p:sp>
          <p:nvSpPr>
            <p:cNvPr id="16" name="Text Box 31"/>
            <p:cNvSpPr txBox="1">
              <a:spLocks noChangeArrowheads="1"/>
            </p:cNvSpPr>
            <p:nvPr/>
          </p:nvSpPr>
          <p:spPr bwMode="auto">
            <a:xfrm>
              <a:off x="3158276" y="2627098"/>
              <a:ext cx="4557531" cy="217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000" b="1">
                  <a:solidFill>
                    <a:schemeClr val="tx1"/>
                  </a:solidFill>
                  <a:latin typeface="Calibri" pitchFamily="34" charset="0"/>
                  <a:ea typeface="宋体" pitchFamily="2" charset="-122"/>
                </a:defRPr>
              </a:lvl1pPr>
              <a:lvl2pPr marL="742950" indent="-285750" eaLnBrk="0" hangingPunct="0">
                <a:defRPr sz="2000" b="1">
                  <a:solidFill>
                    <a:schemeClr val="tx1"/>
                  </a:solidFill>
                  <a:latin typeface="Calibri" pitchFamily="34" charset="0"/>
                  <a:ea typeface="宋体" pitchFamily="2" charset="-122"/>
                </a:defRPr>
              </a:lvl2pPr>
              <a:lvl3pPr marL="1143000" indent="-228600" eaLnBrk="0" hangingPunct="0">
                <a:defRPr sz="2000" b="1">
                  <a:solidFill>
                    <a:schemeClr val="tx1"/>
                  </a:solidFill>
                  <a:latin typeface="Calibri" pitchFamily="34" charset="0"/>
                  <a:ea typeface="宋体" pitchFamily="2" charset="-122"/>
                </a:defRPr>
              </a:lvl3pPr>
              <a:lvl4pPr marL="1600200" indent="-228600" eaLnBrk="0" hangingPunct="0">
                <a:defRPr sz="2000" b="1">
                  <a:solidFill>
                    <a:schemeClr val="tx1"/>
                  </a:solidFill>
                  <a:latin typeface="Calibri" pitchFamily="34" charset="0"/>
                  <a:ea typeface="宋体" pitchFamily="2" charset="-122"/>
                </a:defRPr>
              </a:lvl4pPr>
              <a:lvl5pPr marL="2057400" indent="-228600" eaLnBrk="0" hangingPunct="0">
                <a:defRPr sz="2000" b="1">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sz="2000" b="1">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sz="2000" b="1">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sz="2000" b="1">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sz="2000" b="1">
                  <a:solidFill>
                    <a:schemeClr val="tx1"/>
                  </a:solidFill>
                  <a:latin typeface="Calibri" pitchFamily="34" charset="0"/>
                  <a:ea typeface="宋体" pitchFamily="2" charset="-122"/>
                </a:defRPr>
              </a:lvl9pPr>
            </a:lstStyle>
            <a:p>
              <a:r>
                <a:rPr lang="zh-CN" altLang="en-US" sz="1800" dirty="0"/>
                <a:t>点击</a:t>
              </a:r>
              <a:r>
                <a:rPr lang="zh-CN" altLang="en-US" sz="1800" dirty="0" smtClean="0"/>
                <a:t>“绑定”按钮，以操作</a:t>
              </a:r>
              <a:r>
                <a:rPr lang="zh-CN" altLang="en-US" sz="1800" dirty="0"/>
                <a:t>事业单位的</a:t>
              </a:r>
              <a:r>
                <a:rPr lang="zh-CN" altLang="en-US" sz="1800" dirty="0" smtClean="0"/>
                <a:t>绑定，进入下一页</a:t>
              </a:r>
              <a:endParaRPr lang="zh-CN" altLang="en-US" sz="1800" dirty="0"/>
            </a:p>
          </p:txBody>
        </p:sp>
      </p:grpSp>
    </p:spTree>
    <p:extLst>
      <p:ext uri="{BB962C8B-B14F-4D97-AF65-F5344CB8AC3E}">
        <p14:creationId xmlns:p14="http://schemas.microsoft.com/office/powerpoint/2010/main" val="322468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登记管理机关图片</a:t>
            </a:r>
            <a:r>
              <a:rPr lang="zh-CN" altLang="en-US" dirty="0" smtClean="0"/>
              <a:t>操作</a:t>
            </a:r>
            <a:endParaRPr lang="zh-CN" altLang="en-US" dirty="0"/>
          </a:p>
        </p:txBody>
      </p:sp>
      <p:sp>
        <p:nvSpPr>
          <p:cNvPr id="4" name="日期占位符 3"/>
          <p:cNvSpPr>
            <a:spLocks noGrp="1"/>
          </p:cNvSpPr>
          <p:nvPr>
            <p:ph type="dt" sz="half" idx="10"/>
          </p:nvPr>
        </p:nvSpPr>
        <p:spPr/>
        <p:txBody>
          <a:bodyPr/>
          <a:lstStyle/>
          <a:p>
            <a:pPr>
              <a:defRPr/>
            </a:pPr>
            <a:r>
              <a:rPr lang="en-US" altLang="zh-CN" dirty="0" smtClean="0">
                <a:hlinkClick r:id="rId2"/>
              </a:rPr>
              <a:t>www.conac.cn</a:t>
            </a:r>
            <a:endParaRPr lang="en-US" altLang="zh-CN" dirty="0" smtClean="0"/>
          </a:p>
          <a:p>
            <a:pPr>
              <a:defRPr/>
            </a:pPr>
            <a:endParaRPr lang="en-US" altLang="zh-CN" dirty="0"/>
          </a:p>
        </p:txBody>
      </p:sp>
      <p:pic>
        <p:nvPicPr>
          <p:cNvPr id="3993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68802" y="2323659"/>
            <a:ext cx="4390476" cy="2104762"/>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p:cNvSpPr/>
          <p:nvPr/>
        </p:nvSpPr>
        <p:spPr>
          <a:xfrm>
            <a:off x="4283968" y="3645024"/>
            <a:ext cx="936104" cy="432047"/>
          </a:xfrm>
          <a:prstGeom prst="rect">
            <a:avLst/>
          </a:prstGeom>
          <a:solidFill>
            <a:schemeClr val="bg1">
              <a:alpha val="0"/>
            </a:schemeClr>
          </a:solidFill>
          <a:ln w="38100">
            <a:solidFill>
              <a:srgbClr val="7030A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zh-CN" altLang="en-US"/>
          </a:p>
        </p:txBody>
      </p:sp>
      <p:sp>
        <p:nvSpPr>
          <p:cNvPr id="11" name="矩形 10"/>
          <p:cNvSpPr/>
          <p:nvPr/>
        </p:nvSpPr>
        <p:spPr>
          <a:xfrm>
            <a:off x="5280275" y="3645024"/>
            <a:ext cx="936104" cy="432047"/>
          </a:xfrm>
          <a:prstGeom prst="rect">
            <a:avLst/>
          </a:prstGeom>
          <a:solidFill>
            <a:srgbClr val="FFC000">
              <a:alpha val="0"/>
            </a:srgbClr>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zh-CN" altLang="en-US"/>
          </a:p>
        </p:txBody>
      </p:sp>
      <p:grpSp>
        <p:nvGrpSpPr>
          <p:cNvPr id="12" name="组合 57"/>
          <p:cNvGrpSpPr>
            <a:grpSpLocks/>
          </p:cNvGrpSpPr>
          <p:nvPr/>
        </p:nvGrpSpPr>
        <p:grpSpPr bwMode="auto">
          <a:xfrm>
            <a:off x="2411761" y="5301209"/>
            <a:ext cx="2808312" cy="937900"/>
            <a:chOff x="1260176" y="2592730"/>
            <a:chExt cx="6909101" cy="29801144"/>
          </a:xfrm>
        </p:grpSpPr>
        <p:sp>
          <p:nvSpPr>
            <p:cNvPr id="13" name="AutoShape 11"/>
            <p:cNvSpPr>
              <a:spLocks noChangeArrowheads="1"/>
            </p:cNvSpPr>
            <p:nvPr/>
          </p:nvSpPr>
          <p:spPr bwMode="gray">
            <a:xfrm>
              <a:off x="1260176" y="2592730"/>
              <a:ext cx="6909101" cy="22060504"/>
            </a:xfrm>
            <a:prstGeom prst="roundRect">
              <a:avLst>
                <a:gd name="adj" fmla="val 11505"/>
              </a:avLst>
            </a:prstGeom>
            <a:solidFill>
              <a:srgbClr val="7030A0">
                <a:alpha val="50000"/>
              </a:srgbClr>
            </a:solidFill>
            <a:ln w="6350" algn="ctr">
              <a:noFill/>
              <a:prstDash val="sysDot"/>
              <a:round/>
              <a:headEnd/>
              <a:tailEnd/>
            </a:ln>
          </p:spPr>
          <p:txBody>
            <a:bodyPr wrap="none" anchor="ctr"/>
            <a:lstStyle/>
            <a:p>
              <a:pPr algn="ctr" fontAlgn="auto">
                <a:spcBef>
                  <a:spcPts val="0"/>
                </a:spcBef>
                <a:spcAft>
                  <a:spcPts val="0"/>
                </a:spcAft>
                <a:defRPr/>
              </a:pPr>
              <a:endParaRPr lang="zh-CN" altLang="en-US" sz="1800" b="0" kern="0">
                <a:solidFill>
                  <a:sysClr val="windowText" lastClr="000000"/>
                </a:solidFill>
              </a:endParaRPr>
            </a:p>
          </p:txBody>
        </p:sp>
        <p:sp>
          <p:nvSpPr>
            <p:cNvPr id="14" name="Text Box 31"/>
            <p:cNvSpPr txBox="1">
              <a:spLocks noChangeArrowheads="1"/>
            </p:cNvSpPr>
            <p:nvPr/>
          </p:nvSpPr>
          <p:spPr bwMode="auto">
            <a:xfrm>
              <a:off x="1437332" y="3055682"/>
              <a:ext cx="6550370" cy="29338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000" b="1">
                  <a:solidFill>
                    <a:schemeClr val="tx1"/>
                  </a:solidFill>
                  <a:latin typeface="Calibri" pitchFamily="34" charset="0"/>
                  <a:ea typeface="宋体" pitchFamily="2" charset="-122"/>
                </a:defRPr>
              </a:lvl1pPr>
              <a:lvl2pPr marL="742950" indent="-285750" eaLnBrk="0" hangingPunct="0">
                <a:defRPr sz="2000" b="1">
                  <a:solidFill>
                    <a:schemeClr val="tx1"/>
                  </a:solidFill>
                  <a:latin typeface="Calibri" pitchFamily="34" charset="0"/>
                  <a:ea typeface="宋体" pitchFamily="2" charset="-122"/>
                </a:defRPr>
              </a:lvl2pPr>
              <a:lvl3pPr marL="1143000" indent="-228600" eaLnBrk="0" hangingPunct="0">
                <a:defRPr sz="2000" b="1">
                  <a:solidFill>
                    <a:schemeClr val="tx1"/>
                  </a:solidFill>
                  <a:latin typeface="Calibri" pitchFamily="34" charset="0"/>
                  <a:ea typeface="宋体" pitchFamily="2" charset="-122"/>
                </a:defRPr>
              </a:lvl3pPr>
              <a:lvl4pPr marL="1600200" indent="-228600" eaLnBrk="0" hangingPunct="0">
                <a:defRPr sz="2000" b="1">
                  <a:solidFill>
                    <a:schemeClr val="tx1"/>
                  </a:solidFill>
                  <a:latin typeface="Calibri" pitchFamily="34" charset="0"/>
                  <a:ea typeface="宋体" pitchFamily="2" charset="-122"/>
                </a:defRPr>
              </a:lvl4pPr>
              <a:lvl5pPr marL="2057400" indent="-228600" eaLnBrk="0" hangingPunct="0">
                <a:defRPr sz="2000" b="1">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sz="2000" b="1">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sz="2000" b="1">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sz="2000" b="1">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sz="2000" b="1">
                  <a:solidFill>
                    <a:schemeClr val="tx1"/>
                  </a:solidFill>
                  <a:latin typeface="Calibri" pitchFamily="34" charset="0"/>
                  <a:ea typeface="宋体" pitchFamily="2" charset="-122"/>
                </a:defRPr>
              </a:lvl9pPr>
            </a:lstStyle>
            <a:p>
              <a:r>
                <a:rPr lang="zh-CN" altLang="en-US" sz="1800" dirty="0" smtClean="0"/>
                <a:t>点击</a:t>
              </a:r>
              <a:r>
                <a:rPr lang="zh-CN" altLang="en-US" sz="1800" dirty="0"/>
                <a:t>“是”将绑定该</a:t>
              </a:r>
              <a:r>
                <a:rPr lang="zh-CN" altLang="en-US" sz="1800" dirty="0" smtClean="0"/>
                <a:t>事业单位，进入下一页</a:t>
              </a:r>
              <a:endParaRPr lang="zh-CN" altLang="en-US" sz="1800" dirty="0"/>
            </a:p>
            <a:p>
              <a:endParaRPr lang="zh-CN" altLang="en-US" sz="1800" dirty="0"/>
            </a:p>
          </p:txBody>
        </p:sp>
      </p:grpSp>
      <p:grpSp>
        <p:nvGrpSpPr>
          <p:cNvPr id="15" name="组合 14"/>
          <p:cNvGrpSpPr/>
          <p:nvPr/>
        </p:nvGrpSpPr>
        <p:grpSpPr>
          <a:xfrm>
            <a:off x="3193070" y="1571392"/>
            <a:ext cx="3107121" cy="869118"/>
            <a:chOff x="3635896" y="5326837"/>
            <a:chExt cx="5040560" cy="1648329"/>
          </a:xfrm>
        </p:grpSpPr>
        <p:sp>
          <p:nvSpPr>
            <p:cNvPr id="16" name="AutoShape 38"/>
            <p:cNvSpPr>
              <a:spLocks noChangeArrowheads="1"/>
            </p:cNvSpPr>
            <p:nvPr/>
          </p:nvSpPr>
          <p:spPr bwMode="gray">
            <a:xfrm>
              <a:off x="3635896" y="5326837"/>
              <a:ext cx="5040560" cy="982483"/>
            </a:xfrm>
            <a:prstGeom prst="roundRect">
              <a:avLst>
                <a:gd name="adj" fmla="val 50000"/>
              </a:avLst>
            </a:prstGeom>
            <a:solidFill>
              <a:srgbClr val="C0C0C0"/>
            </a:solidFill>
            <a:ln w="57150" algn="ctr">
              <a:noFill/>
              <a:round/>
              <a:headEnd/>
              <a:tailEnd/>
            </a:ln>
            <a:effectLst>
              <a:outerShdw dist="63500" dir="3187806" algn="ctr" rotWithShape="0">
                <a:srgbClr val="1C1C1C">
                  <a:alpha val="50000"/>
                </a:srgbClr>
              </a:outerShdw>
            </a:effectLst>
          </p:spPr>
          <p:txBody>
            <a:bodyPr wrap="none" anchor="ctr"/>
            <a:lstStyle/>
            <a:p>
              <a:pPr>
                <a:defRPr/>
              </a:pPr>
              <a:endParaRPr lang="zh-CN" altLang="en-US">
                <a:solidFill>
                  <a:srgbClr val="000000"/>
                </a:solidFill>
                <a:latin typeface="Arial" pitchFamily="34" charset="0"/>
              </a:endParaRPr>
            </a:p>
          </p:txBody>
        </p:sp>
        <p:sp>
          <p:nvSpPr>
            <p:cNvPr id="17" name="AutoShape 39"/>
            <p:cNvSpPr>
              <a:spLocks noChangeArrowheads="1"/>
            </p:cNvSpPr>
            <p:nvPr/>
          </p:nvSpPr>
          <p:spPr bwMode="gray">
            <a:xfrm>
              <a:off x="3678936" y="5413178"/>
              <a:ext cx="4925513" cy="845345"/>
            </a:xfrm>
            <a:prstGeom prst="roundRect">
              <a:avLst>
                <a:gd name="adj" fmla="val 50000"/>
              </a:avLst>
            </a:prstGeom>
            <a:gradFill rotWithShape="1">
              <a:gsLst>
                <a:gs pos="0">
                  <a:srgbClr val="FFEFD1"/>
                </a:gs>
                <a:gs pos="64999">
                  <a:srgbClr val="F0EBD5"/>
                </a:gs>
                <a:gs pos="100000">
                  <a:srgbClr val="D1C39F"/>
                </a:gs>
              </a:gsLst>
              <a:lin ang="5400000" scaled="0"/>
            </a:gradFill>
            <a:ln w="19050" algn="ctr">
              <a:solidFill>
                <a:srgbClr val="F8F8F8"/>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pitchFamily="34" charset="0"/>
              </a:endParaRPr>
            </a:p>
          </p:txBody>
        </p:sp>
        <p:sp>
          <p:nvSpPr>
            <p:cNvPr id="18" name="Rectangle 46"/>
            <p:cNvSpPr>
              <a:spLocks noChangeArrowheads="1"/>
            </p:cNvSpPr>
            <p:nvPr/>
          </p:nvSpPr>
          <p:spPr bwMode="auto">
            <a:xfrm>
              <a:off x="3635896" y="5399136"/>
              <a:ext cx="5022173" cy="1576030"/>
            </a:xfrm>
            <a:prstGeom prst="rect">
              <a:avLst/>
            </a:prstGeom>
            <a:noFill/>
            <a:ln w="9525" algn="ctr">
              <a:noFill/>
              <a:miter lim="800000"/>
              <a:headEnd/>
              <a:tailEnd/>
            </a:ln>
          </p:spPr>
          <p:txBody>
            <a:bodyPr wrap="square">
              <a:spAutoFit/>
            </a:bodyPr>
            <a:lstStyle/>
            <a:p>
              <a:pPr algn="ctr" eaLnBrk="0" hangingPunct="0"/>
              <a:r>
                <a:rPr lang="zh-CN" altLang="en-US" sz="2400" b="1" dirty="0" smtClean="0">
                  <a:solidFill>
                    <a:schemeClr val="tx2"/>
                  </a:solidFill>
                  <a:latin typeface="Arial" pitchFamily="34" charset="0"/>
                </a:rPr>
                <a:t>图片绑定确认提示</a:t>
              </a:r>
              <a:endParaRPr lang="en-US" altLang="zh-CN" sz="2400" b="1" dirty="0">
                <a:solidFill>
                  <a:schemeClr val="tx2"/>
                </a:solidFill>
                <a:latin typeface="Arial" pitchFamily="34" charset="0"/>
              </a:endParaRPr>
            </a:p>
          </p:txBody>
        </p:sp>
      </p:grpSp>
      <p:grpSp>
        <p:nvGrpSpPr>
          <p:cNvPr id="19" name="组合 57"/>
          <p:cNvGrpSpPr>
            <a:grpSpLocks/>
          </p:cNvGrpSpPr>
          <p:nvPr/>
        </p:nvGrpSpPr>
        <p:grpSpPr bwMode="auto">
          <a:xfrm>
            <a:off x="5566354" y="5320659"/>
            <a:ext cx="2133456" cy="674837"/>
            <a:chOff x="2838450" y="2592730"/>
            <a:chExt cx="5330825" cy="813621"/>
          </a:xfrm>
        </p:grpSpPr>
        <p:sp>
          <p:nvSpPr>
            <p:cNvPr id="20" name="AutoShape 11"/>
            <p:cNvSpPr>
              <a:spLocks noChangeArrowheads="1"/>
            </p:cNvSpPr>
            <p:nvPr/>
          </p:nvSpPr>
          <p:spPr bwMode="gray">
            <a:xfrm>
              <a:off x="2838450" y="2592730"/>
              <a:ext cx="5330825" cy="813621"/>
            </a:xfrm>
            <a:prstGeom prst="roundRect">
              <a:avLst>
                <a:gd name="adj" fmla="val 11505"/>
              </a:avLst>
            </a:prstGeom>
            <a:solidFill>
              <a:srgbClr val="FFC319">
                <a:alpha val="50195"/>
              </a:srgbClr>
            </a:solidFill>
            <a:ln w="6350" algn="ctr">
              <a:noFill/>
              <a:prstDash val="sysDot"/>
              <a:round/>
              <a:headEnd/>
              <a:tailEnd/>
            </a:ln>
          </p:spPr>
          <p:txBody>
            <a:bodyPr wrap="none" anchor="ctr"/>
            <a:lstStyle/>
            <a:p>
              <a:pPr algn="ctr" fontAlgn="auto">
                <a:spcBef>
                  <a:spcPts val="0"/>
                </a:spcBef>
                <a:spcAft>
                  <a:spcPts val="0"/>
                </a:spcAft>
                <a:defRPr/>
              </a:pPr>
              <a:endParaRPr lang="zh-CN" altLang="en-US" sz="1800" b="0" kern="0">
                <a:solidFill>
                  <a:sysClr val="windowText" lastClr="000000"/>
                </a:solidFill>
              </a:endParaRPr>
            </a:p>
          </p:txBody>
        </p:sp>
        <p:sp>
          <p:nvSpPr>
            <p:cNvPr id="21" name="Text Box 31"/>
            <p:cNvSpPr txBox="1">
              <a:spLocks noChangeArrowheads="1"/>
            </p:cNvSpPr>
            <p:nvPr/>
          </p:nvSpPr>
          <p:spPr bwMode="auto">
            <a:xfrm>
              <a:off x="3158276" y="2627098"/>
              <a:ext cx="4557531" cy="779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000" b="1">
                  <a:solidFill>
                    <a:schemeClr val="tx1"/>
                  </a:solidFill>
                  <a:latin typeface="Calibri" pitchFamily="34" charset="0"/>
                  <a:ea typeface="宋体" pitchFamily="2" charset="-122"/>
                </a:defRPr>
              </a:lvl1pPr>
              <a:lvl2pPr marL="742950" indent="-285750" eaLnBrk="0" hangingPunct="0">
                <a:defRPr sz="2000" b="1">
                  <a:solidFill>
                    <a:schemeClr val="tx1"/>
                  </a:solidFill>
                  <a:latin typeface="Calibri" pitchFamily="34" charset="0"/>
                  <a:ea typeface="宋体" pitchFamily="2" charset="-122"/>
                </a:defRPr>
              </a:lvl2pPr>
              <a:lvl3pPr marL="1143000" indent="-228600" eaLnBrk="0" hangingPunct="0">
                <a:defRPr sz="2000" b="1">
                  <a:solidFill>
                    <a:schemeClr val="tx1"/>
                  </a:solidFill>
                  <a:latin typeface="Calibri" pitchFamily="34" charset="0"/>
                  <a:ea typeface="宋体" pitchFamily="2" charset="-122"/>
                </a:defRPr>
              </a:lvl3pPr>
              <a:lvl4pPr marL="1600200" indent="-228600" eaLnBrk="0" hangingPunct="0">
                <a:defRPr sz="2000" b="1">
                  <a:solidFill>
                    <a:schemeClr val="tx1"/>
                  </a:solidFill>
                  <a:latin typeface="Calibri" pitchFamily="34" charset="0"/>
                  <a:ea typeface="宋体" pitchFamily="2" charset="-122"/>
                </a:defRPr>
              </a:lvl4pPr>
              <a:lvl5pPr marL="2057400" indent="-228600" eaLnBrk="0" hangingPunct="0">
                <a:defRPr sz="2000" b="1">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sz="2000" b="1">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sz="2000" b="1">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sz="2000" b="1">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sz="2000" b="1">
                  <a:solidFill>
                    <a:schemeClr val="tx1"/>
                  </a:solidFill>
                  <a:latin typeface="Calibri" pitchFamily="34" charset="0"/>
                  <a:ea typeface="宋体" pitchFamily="2" charset="-122"/>
                </a:defRPr>
              </a:lvl9pPr>
            </a:lstStyle>
            <a:p>
              <a:r>
                <a:rPr lang="zh-CN" altLang="en-US" sz="1800" dirty="0"/>
                <a:t>点击“否”将</a:t>
              </a:r>
              <a:r>
                <a:rPr lang="zh-CN" altLang="en-US" sz="1800" dirty="0" smtClean="0"/>
                <a:t>返回上一页</a:t>
              </a:r>
              <a:endParaRPr lang="en-US" altLang="zh-CN" sz="1800" dirty="0">
                <a:solidFill>
                  <a:schemeClr val="bg1"/>
                </a:solidFill>
                <a:latin typeface="微软雅黑" pitchFamily="34" charset="-122"/>
                <a:ea typeface="微软雅黑" pitchFamily="34" charset="-122"/>
              </a:endParaRPr>
            </a:p>
          </p:txBody>
        </p:sp>
      </p:grpSp>
      <p:sp>
        <p:nvSpPr>
          <p:cNvPr id="22" name="Freeform 6"/>
          <p:cNvSpPr>
            <a:spLocks/>
          </p:cNvSpPr>
          <p:nvPr/>
        </p:nvSpPr>
        <p:spPr bwMode="auto">
          <a:xfrm rot="5400000">
            <a:off x="3839115" y="4374630"/>
            <a:ext cx="1250901" cy="655788"/>
          </a:xfrm>
          <a:custGeom>
            <a:avLst/>
            <a:gdLst/>
            <a:ahLst/>
            <a:cxnLst>
              <a:cxn ang="0">
                <a:pos x="0" y="0"/>
              </a:cxn>
              <a:cxn ang="0">
                <a:pos x="332" y="0"/>
              </a:cxn>
              <a:cxn ang="0">
                <a:pos x="332" y="2018"/>
              </a:cxn>
              <a:cxn ang="0">
                <a:pos x="2224" y="2018"/>
              </a:cxn>
            </a:cxnLst>
            <a:rect l="0" t="0" r="r" b="b"/>
            <a:pathLst>
              <a:path w="2224" h="2018">
                <a:moveTo>
                  <a:pt x="0" y="0"/>
                </a:moveTo>
                <a:lnTo>
                  <a:pt x="332" y="0"/>
                </a:lnTo>
                <a:lnTo>
                  <a:pt x="332" y="2018"/>
                </a:lnTo>
                <a:lnTo>
                  <a:pt x="2224" y="2018"/>
                </a:lnTo>
              </a:path>
            </a:pathLst>
          </a:custGeom>
          <a:ln w="12700">
            <a:solidFill>
              <a:srgbClr val="7030A0"/>
            </a:solidFill>
            <a:headEnd type="oval"/>
            <a:tailEnd type="none"/>
          </a:ln>
        </p:spPr>
        <p:style>
          <a:lnRef idx="1">
            <a:schemeClr val="accent1"/>
          </a:lnRef>
          <a:fillRef idx="0">
            <a:schemeClr val="accent1"/>
          </a:fillRef>
          <a:effectRef idx="0">
            <a:schemeClr val="accent1"/>
          </a:effectRef>
          <a:fontRef idx="minor">
            <a:schemeClr val="tx1"/>
          </a:fontRef>
        </p:style>
        <p:txBody>
          <a:bodyPr/>
          <a:lstStyle/>
          <a:p>
            <a:pPr fontAlgn="auto">
              <a:spcBef>
                <a:spcPts val="0"/>
              </a:spcBef>
              <a:spcAft>
                <a:spcPts val="0"/>
              </a:spcAft>
              <a:defRPr/>
            </a:pPr>
            <a:endParaRPr lang="es-CO" sz="1800" b="0">
              <a:solidFill>
                <a:prstClr val="black"/>
              </a:solidFill>
            </a:endParaRPr>
          </a:p>
        </p:txBody>
      </p:sp>
      <p:sp>
        <p:nvSpPr>
          <p:cNvPr id="23" name="Freeform 6"/>
          <p:cNvSpPr>
            <a:spLocks/>
          </p:cNvSpPr>
          <p:nvPr/>
        </p:nvSpPr>
        <p:spPr bwMode="auto">
          <a:xfrm rot="5400000" flipV="1">
            <a:off x="5571782" y="4286104"/>
            <a:ext cx="1243588" cy="825526"/>
          </a:xfrm>
          <a:custGeom>
            <a:avLst/>
            <a:gdLst/>
            <a:ahLst/>
            <a:cxnLst>
              <a:cxn ang="0">
                <a:pos x="0" y="0"/>
              </a:cxn>
              <a:cxn ang="0">
                <a:pos x="332" y="0"/>
              </a:cxn>
              <a:cxn ang="0">
                <a:pos x="332" y="2018"/>
              </a:cxn>
              <a:cxn ang="0">
                <a:pos x="2224" y="2018"/>
              </a:cxn>
            </a:cxnLst>
            <a:rect l="0" t="0" r="r" b="b"/>
            <a:pathLst>
              <a:path w="2224" h="2018">
                <a:moveTo>
                  <a:pt x="0" y="0"/>
                </a:moveTo>
                <a:lnTo>
                  <a:pt x="332" y="0"/>
                </a:lnTo>
                <a:lnTo>
                  <a:pt x="332" y="2018"/>
                </a:lnTo>
                <a:lnTo>
                  <a:pt x="2224" y="2018"/>
                </a:lnTo>
              </a:path>
            </a:pathLst>
          </a:custGeom>
          <a:ln w="12700">
            <a:solidFill>
              <a:srgbClr val="FFC000"/>
            </a:solidFill>
            <a:headEnd type="oval"/>
            <a:tailEnd type="none"/>
          </a:ln>
        </p:spPr>
        <p:style>
          <a:lnRef idx="1">
            <a:schemeClr val="accent1"/>
          </a:lnRef>
          <a:fillRef idx="0">
            <a:schemeClr val="accent1"/>
          </a:fillRef>
          <a:effectRef idx="0">
            <a:schemeClr val="accent1"/>
          </a:effectRef>
          <a:fontRef idx="minor">
            <a:schemeClr val="tx1"/>
          </a:fontRef>
        </p:style>
        <p:txBody>
          <a:bodyPr/>
          <a:lstStyle/>
          <a:p>
            <a:pPr fontAlgn="auto">
              <a:spcBef>
                <a:spcPts val="0"/>
              </a:spcBef>
              <a:spcAft>
                <a:spcPts val="0"/>
              </a:spcAft>
              <a:defRPr/>
            </a:pPr>
            <a:endParaRPr lang="es-CO" sz="1800" b="0">
              <a:solidFill>
                <a:prstClr val="black"/>
              </a:solidFill>
            </a:endParaRPr>
          </a:p>
        </p:txBody>
      </p:sp>
    </p:spTree>
    <p:extLst>
      <p:ext uri="{BB962C8B-B14F-4D97-AF65-F5344CB8AC3E}">
        <p14:creationId xmlns:p14="http://schemas.microsoft.com/office/powerpoint/2010/main" val="290016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1000"/>
                                        <p:tgtEl>
                                          <p:spTgt spid="23"/>
                                        </p:tgtEl>
                                      </p:cBhvr>
                                    </p:animEffect>
                                    <p:anim calcmode="lin" valueType="num">
                                      <p:cBhvr>
                                        <p:cTn id="29" dur="1000" fill="hold"/>
                                        <p:tgtEl>
                                          <p:spTgt spid="23"/>
                                        </p:tgtEl>
                                        <p:attrNameLst>
                                          <p:attrName>ppt_x</p:attrName>
                                        </p:attrNameLst>
                                      </p:cBhvr>
                                      <p:tavLst>
                                        <p:tav tm="0">
                                          <p:val>
                                            <p:strVal val="#ppt_x"/>
                                          </p:val>
                                        </p:tav>
                                        <p:tav tm="100000">
                                          <p:val>
                                            <p:strVal val="#ppt_x"/>
                                          </p:val>
                                        </p:tav>
                                      </p:tavLst>
                                    </p:anim>
                                    <p:anim calcmode="lin" valueType="num">
                                      <p:cBhvr>
                                        <p:cTn id="3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登记管理机关图片</a:t>
            </a:r>
            <a:r>
              <a:rPr lang="zh-CN" altLang="en-US" dirty="0" smtClean="0"/>
              <a:t>操作</a:t>
            </a:r>
            <a:endParaRPr lang="zh-CN" altLang="en-US" dirty="0"/>
          </a:p>
        </p:txBody>
      </p:sp>
      <p:sp>
        <p:nvSpPr>
          <p:cNvPr id="4" name="日期占位符 3"/>
          <p:cNvSpPr>
            <a:spLocks noGrp="1"/>
          </p:cNvSpPr>
          <p:nvPr>
            <p:ph type="dt" sz="half" idx="10"/>
          </p:nvPr>
        </p:nvSpPr>
        <p:spPr/>
        <p:txBody>
          <a:bodyPr/>
          <a:lstStyle/>
          <a:p>
            <a:pPr>
              <a:defRPr/>
            </a:pPr>
            <a:r>
              <a:rPr lang="en-US" altLang="zh-CN" dirty="0" smtClean="0">
                <a:hlinkClick r:id="rId2"/>
              </a:rPr>
              <a:t>www.conac.cn</a:t>
            </a:r>
            <a:endParaRPr lang="en-US" altLang="zh-CN" dirty="0" smtClean="0"/>
          </a:p>
          <a:p>
            <a:pPr>
              <a:defRPr/>
            </a:pPr>
            <a:endParaRPr lang="en-US" altLang="zh-CN" dirty="0"/>
          </a:p>
        </p:txBody>
      </p:sp>
      <p:pic>
        <p:nvPicPr>
          <p:cNvPr id="399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3140968"/>
            <a:ext cx="4981575"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组合 8"/>
          <p:cNvGrpSpPr/>
          <p:nvPr/>
        </p:nvGrpSpPr>
        <p:grpSpPr>
          <a:xfrm>
            <a:off x="3148683" y="1628800"/>
            <a:ext cx="3107121" cy="518036"/>
            <a:chOff x="3635896" y="5326837"/>
            <a:chExt cx="5040560" cy="982483"/>
          </a:xfrm>
        </p:grpSpPr>
        <p:sp>
          <p:nvSpPr>
            <p:cNvPr id="10" name="AutoShape 38"/>
            <p:cNvSpPr>
              <a:spLocks noChangeArrowheads="1"/>
            </p:cNvSpPr>
            <p:nvPr/>
          </p:nvSpPr>
          <p:spPr bwMode="gray">
            <a:xfrm>
              <a:off x="3635896" y="5326837"/>
              <a:ext cx="5040560" cy="982483"/>
            </a:xfrm>
            <a:prstGeom prst="roundRect">
              <a:avLst>
                <a:gd name="adj" fmla="val 50000"/>
              </a:avLst>
            </a:prstGeom>
            <a:solidFill>
              <a:srgbClr val="C0C0C0"/>
            </a:solidFill>
            <a:ln w="57150" algn="ctr">
              <a:noFill/>
              <a:round/>
              <a:headEnd/>
              <a:tailEnd/>
            </a:ln>
            <a:effectLst>
              <a:outerShdw dist="63500" dir="3187806" algn="ctr" rotWithShape="0">
                <a:srgbClr val="1C1C1C">
                  <a:alpha val="50000"/>
                </a:srgbClr>
              </a:outerShdw>
            </a:effectLst>
          </p:spPr>
          <p:txBody>
            <a:bodyPr wrap="none" anchor="ctr"/>
            <a:lstStyle/>
            <a:p>
              <a:pPr>
                <a:defRPr/>
              </a:pPr>
              <a:endParaRPr lang="zh-CN" altLang="en-US">
                <a:solidFill>
                  <a:srgbClr val="000000"/>
                </a:solidFill>
                <a:latin typeface="Arial" pitchFamily="34" charset="0"/>
              </a:endParaRPr>
            </a:p>
          </p:txBody>
        </p:sp>
        <p:sp>
          <p:nvSpPr>
            <p:cNvPr id="11" name="AutoShape 39"/>
            <p:cNvSpPr>
              <a:spLocks noChangeArrowheads="1"/>
            </p:cNvSpPr>
            <p:nvPr/>
          </p:nvSpPr>
          <p:spPr bwMode="gray">
            <a:xfrm>
              <a:off x="3678936" y="5413178"/>
              <a:ext cx="4925513" cy="845345"/>
            </a:xfrm>
            <a:prstGeom prst="roundRect">
              <a:avLst>
                <a:gd name="adj" fmla="val 50000"/>
              </a:avLst>
            </a:prstGeom>
            <a:gradFill rotWithShape="1">
              <a:gsLst>
                <a:gs pos="0">
                  <a:srgbClr val="FFEFD1"/>
                </a:gs>
                <a:gs pos="64999">
                  <a:srgbClr val="F0EBD5"/>
                </a:gs>
                <a:gs pos="100000">
                  <a:srgbClr val="D1C39F"/>
                </a:gs>
              </a:gsLst>
              <a:lin ang="5400000" scaled="0"/>
            </a:gradFill>
            <a:ln w="19050" algn="ctr">
              <a:solidFill>
                <a:srgbClr val="F8F8F8"/>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pitchFamily="34" charset="0"/>
              </a:endParaRPr>
            </a:p>
          </p:txBody>
        </p:sp>
        <p:sp>
          <p:nvSpPr>
            <p:cNvPr id="12" name="Rectangle 46"/>
            <p:cNvSpPr>
              <a:spLocks noChangeArrowheads="1"/>
            </p:cNvSpPr>
            <p:nvPr/>
          </p:nvSpPr>
          <p:spPr bwMode="auto">
            <a:xfrm>
              <a:off x="3635896" y="5399136"/>
              <a:ext cx="5022173" cy="875572"/>
            </a:xfrm>
            <a:prstGeom prst="rect">
              <a:avLst/>
            </a:prstGeom>
            <a:noFill/>
            <a:ln w="9525" algn="ctr">
              <a:noFill/>
              <a:miter lim="800000"/>
              <a:headEnd/>
              <a:tailEnd/>
            </a:ln>
          </p:spPr>
          <p:txBody>
            <a:bodyPr wrap="square">
              <a:spAutoFit/>
            </a:bodyPr>
            <a:lstStyle/>
            <a:p>
              <a:pPr algn="ctr" eaLnBrk="0" hangingPunct="0"/>
              <a:r>
                <a:rPr lang="zh-CN" altLang="en-US" sz="2400" b="1" dirty="0" smtClean="0">
                  <a:solidFill>
                    <a:schemeClr val="tx2"/>
                  </a:solidFill>
                  <a:latin typeface="Arial" pitchFamily="34" charset="0"/>
                </a:rPr>
                <a:t>图片绑定成功提示</a:t>
              </a:r>
              <a:endParaRPr lang="en-US" altLang="zh-CN" sz="2400" b="1" dirty="0">
                <a:solidFill>
                  <a:schemeClr val="tx2"/>
                </a:solidFill>
                <a:latin typeface="Arial" pitchFamily="34" charset="0"/>
              </a:endParaRPr>
            </a:p>
          </p:txBody>
        </p:sp>
      </p:grpSp>
    </p:spTree>
    <p:extLst>
      <p:ext uri="{BB962C8B-B14F-4D97-AF65-F5344CB8AC3E}">
        <p14:creationId xmlns:p14="http://schemas.microsoft.com/office/powerpoint/2010/main" val="191424211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登记管理机关图片</a:t>
            </a:r>
            <a:r>
              <a:rPr lang="zh-CN" altLang="en-US" dirty="0" smtClean="0"/>
              <a:t>操作</a:t>
            </a:r>
            <a:endParaRPr lang="zh-CN" altLang="en-US" dirty="0"/>
          </a:p>
        </p:txBody>
      </p:sp>
      <p:sp>
        <p:nvSpPr>
          <p:cNvPr id="4" name="日期占位符 3"/>
          <p:cNvSpPr>
            <a:spLocks noGrp="1"/>
          </p:cNvSpPr>
          <p:nvPr>
            <p:ph type="dt" sz="half" idx="10"/>
          </p:nvPr>
        </p:nvSpPr>
        <p:spPr/>
        <p:txBody>
          <a:bodyPr/>
          <a:lstStyle/>
          <a:p>
            <a:pPr>
              <a:defRPr/>
            </a:pPr>
            <a:r>
              <a:rPr lang="en-US" altLang="zh-CN" dirty="0" smtClean="0">
                <a:hlinkClick r:id="rId2"/>
              </a:rPr>
              <a:t>www.conac.cn</a:t>
            </a:r>
            <a:endParaRPr lang="en-US" altLang="zh-CN" dirty="0" smtClean="0"/>
          </a:p>
          <a:p>
            <a:pPr>
              <a:defRPr/>
            </a:pPr>
            <a:endParaRPr lang="en-US" altLang="zh-CN" dirty="0"/>
          </a:p>
        </p:txBody>
      </p:sp>
      <p:sp>
        <p:nvSpPr>
          <p:cNvPr id="12" name="AutoShape 17"/>
          <p:cNvSpPr>
            <a:spLocks noChangeArrowheads="1"/>
          </p:cNvSpPr>
          <p:nvPr/>
        </p:nvSpPr>
        <p:spPr bwMode="gray">
          <a:xfrm>
            <a:off x="1619672" y="4840014"/>
            <a:ext cx="6390141" cy="1325290"/>
          </a:xfrm>
          <a:prstGeom prst="roundRect">
            <a:avLst>
              <a:gd name="adj" fmla="val 16667"/>
            </a:avLst>
          </a:prstGeom>
          <a:gradFill rotWithShape="1">
            <a:gsLst>
              <a:gs pos="0">
                <a:srgbClr val="8488C4"/>
              </a:gs>
              <a:gs pos="53000">
                <a:srgbClr val="D4DEFF"/>
              </a:gs>
              <a:gs pos="83000">
                <a:srgbClr val="D4DEFF"/>
              </a:gs>
              <a:gs pos="100000">
                <a:srgbClr val="96AB94"/>
              </a:gs>
            </a:gsLst>
            <a:lin ang="5400000" scaled="0"/>
          </a:gradFill>
          <a:ln w="25400" algn="ctr">
            <a:solidFill>
              <a:srgbClr val="4EA7EA"/>
            </a:solidFill>
            <a:round/>
            <a:headEnd/>
            <a:tailEnd/>
          </a:ln>
          <a:effectLst/>
        </p:spPr>
        <p:txBody>
          <a:bodyPr wrap="square" anchor="ctr"/>
          <a:lstStyle/>
          <a:p>
            <a:r>
              <a:rPr lang="zh-CN" altLang="en-US" dirty="0"/>
              <a:t>系统会自动切换到“已绑定单位图片”，并显示该单位的相关信息，方便下载</a:t>
            </a:r>
            <a:r>
              <a:rPr lang="zh-CN" altLang="en-US" dirty="0" smtClean="0"/>
              <a:t>图片。此时</a:t>
            </a:r>
            <a:r>
              <a:rPr lang="zh-CN" altLang="en-US" dirty="0"/>
              <a:t>，可点击“下载”，将图片保存到本地，然后发送邮件或者当面用</a:t>
            </a:r>
            <a:r>
              <a:rPr lang="en-US" altLang="zh-CN" dirty="0"/>
              <a:t>U</a:t>
            </a:r>
            <a:r>
              <a:rPr lang="zh-CN" altLang="en-US" dirty="0"/>
              <a:t>盘拷贝给事业单位用户。</a:t>
            </a:r>
          </a:p>
          <a:p>
            <a:endParaRPr lang="zh-CN" altLang="en-US" dirty="0"/>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246" y="2490938"/>
            <a:ext cx="8064896" cy="1692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组合 7"/>
          <p:cNvGrpSpPr/>
          <p:nvPr/>
        </p:nvGrpSpPr>
        <p:grpSpPr>
          <a:xfrm>
            <a:off x="3148683" y="1628800"/>
            <a:ext cx="3107121" cy="518036"/>
            <a:chOff x="3635896" y="5326837"/>
            <a:chExt cx="5040560" cy="982483"/>
          </a:xfrm>
        </p:grpSpPr>
        <p:sp>
          <p:nvSpPr>
            <p:cNvPr id="9" name="AutoShape 38"/>
            <p:cNvSpPr>
              <a:spLocks noChangeArrowheads="1"/>
            </p:cNvSpPr>
            <p:nvPr/>
          </p:nvSpPr>
          <p:spPr bwMode="gray">
            <a:xfrm>
              <a:off x="3635896" y="5326837"/>
              <a:ext cx="5040560" cy="982483"/>
            </a:xfrm>
            <a:prstGeom prst="roundRect">
              <a:avLst>
                <a:gd name="adj" fmla="val 50000"/>
              </a:avLst>
            </a:prstGeom>
            <a:solidFill>
              <a:srgbClr val="C0C0C0"/>
            </a:solidFill>
            <a:ln w="57150" algn="ctr">
              <a:noFill/>
              <a:round/>
              <a:headEnd/>
              <a:tailEnd/>
            </a:ln>
            <a:effectLst>
              <a:outerShdw dist="63500" dir="3187806" algn="ctr" rotWithShape="0">
                <a:srgbClr val="1C1C1C">
                  <a:alpha val="50000"/>
                </a:srgbClr>
              </a:outerShdw>
            </a:effectLst>
          </p:spPr>
          <p:txBody>
            <a:bodyPr wrap="none" anchor="ctr"/>
            <a:lstStyle/>
            <a:p>
              <a:pPr>
                <a:defRPr/>
              </a:pPr>
              <a:endParaRPr lang="zh-CN" altLang="en-US">
                <a:solidFill>
                  <a:srgbClr val="000000"/>
                </a:solidFill>
                <a:latin typeface="Arial" pitchFamily="34" charset="0"/>
              </a:endParaRPr>
            </a:p>
          </p:txBody>
        </p:sp>
        <p:sp>
          <p:nvSpPr>
            <p:cNvPr id="10" name="AutoShape 39"/>
            <p:cNvSpPr>
              <a:spLocks noChangeArrowheads="1"/>
            </p:cNvSpPr>
            <p:nvPr/>
          </p:nvSpPr>
          <p:spPr bwMode="gray">
            <a:xfrm>
              <a:off x="3678936" y="5413178"/>
              <a:ext cx="4925513" cy="845345"/>
            </a:xfrm>
            <a:prstGeom prst="roundRect">
              <a:avLst>
                <a:gd name="adj" fmla="val 50000"/>
              </a:avLst>
            </a:prstGeom>
            <a:gradFill rotWithShape="1">
              <a:gsLst>
                <a:gs pos="0">
                  <a:srgbClr val="FFEFD1"/>
                </a:gs>
                <a:gs pos="64999">
                  <a:srgbClr val="F0EBD5"/>
                </a:gs>
                <a:gs pos="100000">
                  <a:srgbClr val="D1C39F"/>
                </a:gs>
              </a:gsLst>
              <a:lin ang="5400000" scaled="0"/>
            </a:gradFill>
            <a:ln w="19050" algn="ctr">
              <a:solidFill>
                <a:srgbClr val="F8F8F8"/>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pitchFamily="34" charset="0"/>
              </a:endParaRPr>
            </a:p>
          </p:txBody>
        </p:sp>
        <p:sp>
          <p:nvSpPr>
            <p:cNvPr id="11" name="Rectangle 46"/>
            <p:cNvSpPr>
              <a:spLocks noChangeArrowheads="1"/>
            </p:cNvSpPr>
            <p:nvPr/>
          </p:nvSpPr>
          <p:spPr bwMode="auto">
            <a:xfrm>
              <a:off x="3635896" y="5399136"/>
              <a:ext cx="5022173" cy="875572"/>
            </a:xfrm>
            <a:prstGeom prst="rect">
              <a:avLst/>
            </a:prstGeom>
            <a:noFill/>
            <a:ln w="9525" algn="ctr">
              <a:noFill/>
              <a:miter lim="800000"/>
              <a:headEnd/>
              <a:tailEnd/>
            </a:ln>
          </p:spPr>
          <p:txBody>
            <a:bodyPr wrap="square">
              <a:spAutoFit/>
            </a:bodyPr>
            <a:lstStyle/>
            <a:p>
              <a:pPr algn="ctr" eaLnBrk="0" hangingPunct="0"/>
              <a:r>
                <a:rPr lang="zh-CN" altLang="en-US" sz="2400" b="1" dirty="0">
                  <a:solidFill>
                    <a:schemeClr val="tx2"/>
                  </a:solidFill>
                  <a:latin typeface="Arial" pitchFamily="34" charset="0"/>
                </a:rPr>
                <a:t>绑定</a:t>
              </a:r>
              <a:r>
                <a:rPr lang="zh-CN" altLang="en-US" sz="2400" b="1" dirty="0" smtClean="0">
                  <a:solidFill>
                    <a:schemeClr val="tx2"/>
                  </a:solidFill>
                  <a:latin typeface="Arial" pitchFamily="34" charset="0"/>
                </a:rPr>
                <a:t>图片的下载</a:t>
              </a:r>
              <a:endParaRPr lang="en-US" altLang="zh-CN" sz="2400" b="1" dirty="0">
                <a:solidFill>
                  <a:schemeClr val="tx2"/>
                </a:solidFill>
                <a:latin typeface="Arial" pitchFamily="34" charset="0"/>
              </a:endParaRPr>
            </a:p>
          </p:txBody>
        </p:sp>
      </p:grpSp>
    </p:spTree>
    <p:extLst>
      <p:ext uri="{BB962C8B-B14F-4D97-AF65-F5344CB8AC3E}">
        <p14:creationId xmlns:p14="http://schemas.microsoft.com/office/powerpoint/2010/main" val="149306814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事业单位图片登录</a:t>
            </a:r>
            <a:endParaRPr lang="zh-CN" altLang="en-US" dirty="0"/>
          </a:p>
        </p:txBody>
      </p:sp>
      <p:sp>
        <p:nvSpPr>
          <p:cNvPr id="4" name="日期占位符 3"/>
          <p:cNvSpPr>
            <a:spLocks noGrp="1"/>
          </p:cNvSpPr>
          <p:nvPr>
            <p:ph type="dt" sz="half" idx="10"/>
          </p:nvPr>
        </p:nvSpPr>
        <p:spPr/>
        <p:txBody>
          <a:bodyPr/>
          <a:lstStyle/>
          <a:p>
            <a:pPr>
              <a:defRPr/>
            </a:pPr>
            <a:r>
              <a:rPr lang="en-US" altLang="zh-CN" dirty="0" smtClean="0">
                <a:hlinkClick r:id="rId2"/>
              </a:rPr>
              <a:t>www.conac.cn</a:t>
            </a:r>
            <a:endParaRPr lang="en-US" altLang="zh-CN" dirty="0" smtClean="0"/>
          </a:p>
          <a:p>
            <a:pPr>
              <a:defRPr/>
            </a:pPr>
            <a:endParaRPr lang="en-US" altLang="zh-CN" dirty="0"/>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204864"/>
            <a:ext cx="8499040"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组合 5"/>
          <p:cNvGrpSpPr/>
          <p:nvPr/>
        </p:nvGrpSpPr>
        <p:grpSpPr>
          <a:xfrm>
            <a:off x="2771800" y="1484784"/>
            <a:ext cx="3871589" cy="869118"/>
            <a:chOff x="3635896" y="5326837"/>
            <a:chExt cx="5040560" cy="1648329"/>
          </a:xfrm>
        </p:grpSpPr>
        <p:sp>
          <p:nvSpPr>
            <p:cNvPr id="7" name="AutoShape 38"/>
            <p:cNvSpPr>
              <a:spLocks noChangeArrowheads="1"/>
            </p:cNvSpPr>
            <p:nvPr/>
          </p:nvSpPr>
          <p:spPr bwMode="gray">
            <a:xfrm>
              <a:off x="3635896" y="5326837"/>
              <a:ext cx="5040560" cy="982483"/>
            </a:xfrm>
            <a:prstGeom prst="roundRect">
              <a:avLst>
                <a:gd name="adj" fmla="val 50000"/>
              </a:avLst>
            </a:prstGeom>
            <a:solidFill>
              <a:srgbClr val="C0C0C0"/>
            </a:solidFill>
            <a:ln w="57150" algn="ctr">
              <a:noFill/>
              <a:round/>
              <a:headEnd/>
              <a:tailEnd/>
            </a:ln>
            <a:effectLst>
              <a:outerShdw dist="63500" dir="3187806" algn="ctr" rotWithShape="0">
                <a:srgbClr val="1C1C1C">
                  <a:alpha val="50000"/>
                </a:srgbClr>
              </a:outerShdw>
            </a:effectLst>
          </p:spPr>
          <p:txBody>
            <a:bodyPr wrap="none" anchor="ctr"/>
            <a:lstStyle/>
            <a:p>
              <a:pPr>
                <a:defRPr/>
              </a:pPr>
              <a:endParaRPr lang="zh-CN" altLang="en-US">
                <a:solidFill>
                  <a:srgbClr val="000000"/>
                </a:solidFill>
                <a:latin typeface="Arial" pitchFamily="34" charset="0"/>
              </a:endParaRPr>
            </a:p>
          </p:txBody>
        </p:sp>
        <p:sp>
          <p:nvSpPr>
            <p:cNvPr id="9" name="AutoShape 39"/>
            <p:cNvSpPr>
              <a:spLocks noChangeArrowheads="1"/>
            </p:cNvSpPr>
            <p:nvPr/>
          </p:nvSpPr>
          <p:spPr bwMode="gray">
            <a:xfrm>
              <a:off x="3678936" y="5413178"/>
              <a:ext cx="4925513" cy="845345"/>
            </a:xfrm>
            <a:prstGeom prst="roundRect">
              <a:avLst>
                <a:gd name="adj" fmla="val 50000"/>
              </a:avLst>
            </a:prstGeom>
            <a:gradFill rotWithShape="1">
              <a:gsLst>
                <a:gs pos="0">
                  <a:srgbClr val="FFEFD1"/>
                </a:gs>
                <a:gs pos="64999">
                  <a:srgbClr val="F0EBD5"/>
                </a:gs>
                <a:gs pos="100000">
                  <a:srgbClr val="D1C39F"/>
                </a:gs>
              </a:gsLst>
              <a:lin ang="5400000" scaled="0"/>
            </a:gradFill>
            <a:ln w="19050" algn="ctr">
              <a:solidFill>
                <a:srgbClr val="F8F8F8"/>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pitchFamily="34" charset="0"/>
              </a:endParaRPr>
            </a:p>
          </p:txBody>
        </p:sp>
        <p:sp>
          <p:nvSpPr>
            <p:cNvPr id="10" name="Rectangle 46"/>
            <p:cNvSpPr>
              <a:spLocks noChangeArrowheads="1"/>
            </p:cNvSpPr>
            <p:nvPr/>
          </p:nvSpPr>
          <p:spPr bwMode="auto">
            <a:xfrm>
              <a:off x="3635896" y="5399136"/>
              <a:ext cx="5022173" cy="1576030"/>
            </a:xfrm>
            <a:prstGeom prst="rect">
              <a:avLst/>
            </a:prstGeom>
            <a:noFill/>
            <a:ln w="9525" algn="ctr">
              <a:noFill/>
              <a:miter lim="800000"/>
              <a:headEnd/>
              <a:tailEnd/>
            </a:ln>
          </p:spPr>
          <p:txBody>
            <a:bodyPr wrap="square">
              <a:spAutoFit/>
            </a:bodyPr>
            <a:lstStyle/>
            <a:p>
              <a:pPr algn="ctr" eaLnBrk="0" hangingPunct="0"/>
              <a:r>
                <a:rPr lang="zh-CN" altLang="en-US" sz="2400" b="1" dirty="0" smtClean="0">
                  <a:solidFill>
                    <a:schemeClr val="tx2"/>
                  </a:solidFill>
                  <a:latin typeface="Arial" pitchFamily="34" charset="0"/>
                </a:rPr>
                <a:t>事业单位图片登录入口</a:t>
              </a:r>
              <a:endParaRPr lang="en-US" altLang="zh-CN" sz="2400" b="1" dirty="0">
                <a:solidFill>
                  <a:schemeClr val="tx2"/>
                </a:solidFill>
                <a:latin typeface="Arial" pitchFamily="34" charset="0"/>
              </a:endParaRPr>
            </a:p>
          </p:txBody>
        </p:sp>
      </p:grpSp>
    </p:spTree>
    <p:extLst>
      <p:ext uri="{BB962C8B-B14F-4D97-AF65-F5344CB8AC3E}">
        <p14:creationId xmlns:p14="http://schemas.microsoft.com/office/powerpoint/2010/main" val="3174034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事业单位图片登录</a:t>
            </a:r>
            <a:endParaRPr lang="zh-CN" altLang="en-US" dirty="0"/>
          </a:p>
        </p:txBody>
      </p:sp>
      <p:sp>
        <p:nvSpPr>
          <p:cNvPr id="4" name="日期占位符 3"/>
          <p:cNvSpPr>
            <a:spLocks noGrp="1"/>
          </p:cNvSpPr>
          <p:nvPr>
            <p:ph type="dt" sz="half" idx="10"/>
          </p:nvPr>
        </p:nvSpPr>
        <p:spPr/>
        <p:txBody>
          <a:bodyPr/>
          <a:lstStyle/>
          <a:p>
            <a:pPr>
              <a:defRPr/>
            </a:pPr>
            <a:r>
              <a:rPr lang="en-US" altLang="zh-CN" dirty="0" smtClean="0">
                <a:hlinkClick r:id="rId2"/>
              </a:rPr>
              <a:t>www.conac.cn</a:t>
            </a:r>
            <a:endParaRPr lang="en-US" altLang="zh-CN" dirty="0" smtClean="0"/>
          </a:p>
          <a:p>
            <a:pPr>
              <a:defRPr/>
            </a:pPr>
            <a:endParaRPr lang="en-US" altLang="zh-CN" dirty="0"/>
          </a:p>
        </p:txBody>
      </p:sp>
      <p:grpSp>
        <p:nvGrpSpPr>
          <p:cNvPr id="6" name="组合 5"/>
          <p:cNvGrpSpPr/>
          <p:nvPr/>
        </p:nvGrpSpPr>
        <p:grpSpPr>
          <a:xfrm>
            <a:off x="2771800" y="1484784"/>
            <a:ext cx="3871589" cy="518036"/>
            <a:chOff x="3635896" y="5326837"/>
            <a:chExt cx="5040560" cy="982483"/>
          </a:xfrm>
        </p:grpSpPr>
        <p:sp>
          <p:nvSpPr>
            <p:cNvPr id="7" name="AutoShape 38"/>
            <p:cNvSpPr>
              <a:spLocks noChangeArrowheads="1"/>
            </p:cNvSpPr>
            <p:nvPr/>
          </p:nvSpPr>
          <p:spPr bwMode="gray">
            <a:xfrm>
              <a:off x="3635896" y="5326837"/>
              <a:ext cx="5040560" cy="982483"/>
            </a:xfrm>
            <a:prstGeom prst="roundRect">
              <a:avLst>
                <a:gd name="adj" fmla="val 50000"/>
              </a:avLst>
            </a:prstGeom>
            <a:solidFill>
              <a:srgbClr val="C0C0C0"/>
            </a:solidFill>
            <a:ln w="57150" algn="ctr">
              <a:noFill/>
              <a:round/>
              <a:headEnd/>
              <a:tailEnd/>
            </a:ln>
            <a:effectLst>
              <a:outerShdw dist="63500" dir="3187806" algn="ctr" rotWithShape="0">
                <a:srgbClr val="1C1C1C">
                  <a:alpha val="50000"/>
                </a:srgbClr>
              </a:outerShdw>
            </a:effectLst>
          </p:spPr>
          <p:txBody>
            <a:bodyPr wrap="none" anchor="ctr"/>
            <a:lstStyle/>
            <a:p>
              <a:pPr>
                <a:defRPr/>
              </a:pPr>
              <a:endParaRPr lang="zh-CN" altLang="en-US">
                <a:solidFill>
                  <a:srgbClr val="000000"/>
                </a:solidFill>
                <a:latin typeface="Arial" pitchFamily="34" charset="0"/>
              </a:endParaRPr>
            </a:p>
          </p:txBody>
        </p:sp>
        <p:sp>
          <p:nvSpPr>
            <p:cNvPr id="9" name="AutoShape 39"/>
            <p:cNvSpPr>
              <a:spLocks noChangeArrowheads="1"/>
            </p:cNvSpPr>
            <p:nvPr/>
          </p:nvSpPr>
          <p:spPr bwMode="gray">
            <a:xfrm>
              <a:off x="3678936" y="5413178"/>
              <a:ext cx="4925513" cy="845345"/>
            </a:xfrm>
            <a:prstGeom prst="roundRect">
              <a:avLst>
                <a:gd name="adj" fmla="val 50000"/>
              </a:avLst>
            </a:prstGeom>
            <a:gradFill rotWithShape="1">
              <a:gsLst>
                <a:gs pos="0">
                  <a:srgbClr val="FFEFD1"/>
                </a:gs>
                <a:gs pos="64999">
                  <a:srgbClr val="F0EBD5"/>
                </a:gs>
                <a:gs pos="100000">
                  <a:srgbClr val="D1C39F"/>
                </a:gs>
              </a:gsLst>
              <a:lin ang="5400000" scaled="0"/>
            </a:gradFill>
            <a:ln w="19050" algn="ctr">
              <a:solidFill>
                <a:srgbClr val="F8F8F8"/>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pitchFamily="34" charset="0"/>
              </a:endParaRPr>
            </a:p>
          </p:txBody>
        </p:sp>
        <p:sp>
          <p:nvSpPr>
            <p:cNvPr id="10" name="Rectangle 46"/>
            <p:cNvSpPr>
              <a:spLocks noChangeArrowheads="1"/>
            </p:cNvSpPr>
            <p:nvPr/>
          </p:nvSpPr>
          <p:spPr bwMode="auto">
            <a:xfrm>
              <a:off x="3635896" y="5399136"/>
              <a:ext cx="5022173" cy="875572"/>
            </a:xfrm>
            <a:prstGeom prst="rect">
              <a:avLst/>
            </a:prstGeom>
            <a:noFill/>
            <a:ln w="9525" algn="ctr">
              <a:noFill/>
              <a:miter lim="800000"/>
              <a:headEnd/>
              <a:tailEnd/>
            </a:ln>
          </p:spPr>
          <p:txBody>
            <a:bodyPr wrap="square">
              <a:spAutoFit/>
            </a:bodyPr>
            <a:lstStyle/>
            <a:p>
              <a:pPr algn="ctr" eaLnBrk="0" hangingPunct="0"/>
              <a:r>
                <a:rPr lang="zh-CN" altLang="en-US" sz="2400" b="1" dirty="0" smtClean="0">
                  <a:solidFill>
                    <a:schemeClr val="tx2"/>
                  </a:solidFill>
                  <a:latin typeface="Arial" pitchFamily="34" charset="0"/>
                </a:rPr>
                <a:t>事业单位登录业务选择</a:t>
              </a:r>
              <a:endParaRPr lang="en-US" altLang="zh-CN" sz="2400" b="1" dirty="0">
                <a:solidFill>
                  <a:schemeClr val="tx2"/>
                </a:solidFill>
                <a:latin typeface="Arial" pitchFamily="34" charset="0"/>
              </a:endParaRPr>
            </a:p>
          </p:txBody>
        </p:sp>
      </p:grpSp>
      <p:pic>
        <p:nvPicPr>
          <p:cNvPr id="399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2564904"/>
            <a:ext cx="6896100" cy="318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595826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事业单位图片</a:t>
            </a:r>
            <a:r>
              <a:rPr lang="zh-CN" altLang="en-US" dirty="0" smtClean="0"/>
              <a:t>登录</a:t>
            </a:r>
            <a:endParaRPr lang="zh-CN" altLang="en-US" dirty="0"/>
          </a:p>
        </p:txBody>
      </p:sp>
      <p:sp>
        <p:nvSpPr>
          <p:cNvPr id="4" name="日期占位符 3"/>
          <p:cNvSpPr>
            <a:spLocks noGrp="1"/>
          </p:cNvSpPr>
          <p:nvPr>
            <p:ph type="dt" sz="half" idx="10"/>
          </p:nvPr>
        </p:nvSpPr>
        <p:spPr/>
        <p:txBody>
          <a:bodyPr/>
          <a:lstStyle/>
          <a:p>
            <a:pPr>
              <a:defRPr/>
            </a:pPr>
            <a:r>
              <a:rPr lang="en-US" altLang="zh-CN" dirty="0" smtClean="0"/>
              <a:t>www.conac.cn</a:t>
            </a:r>
            <a:endParaRPr lang="en-US" altLang="zh-CN" dirty="0"/>
          </a:p>
        </p:txBody>
      </p:sp>
      <p:pic>
        <p:nvPicPr>
          <p:cNvPr id="4198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11760" y="3068960"/>
            <a:ext cx="4485715" cy="270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组合 7"/>
          <p:cNvGrpSpPr/>
          <p:nvPr/>
        </p:nvGrpSpPr>
        <p:grpSpPr>
          <a:xfrm>
            <a:off x="3131840" y="1623778"/>
            <a:ext cx="2952329" cy="869118"/>
            <a:chOff x="3635896" y="5326837"/>
            <a:chExt cx="5040560" cy="1648329"/>
          </a:xfrm>
        </p:grpSpPr>
        <p:sp>
          <p:nvSpPr>
            <p:cNvPr id="9" name="AutoShape 38"/>
            <p:cNvSpPr>
              <a:spLocks noChangeArrowheads="1"/>
            </p:cNvSpPr>
            <p:nvPr/>
          </p:nvSpPr>
          <p:spPr bwMode="gray">
            <a:xfrm>
              <a:off x="3635896" y="5326837"/>
              <a:ext cx="5040560" cy="982483"/>
            </a:xfrm>
            <a:prstGeom prst="roundRect">
              <a:avLst>
                <a:gd name="adj" fmla="val 50000"/>
              </a:avLst>
            </a:prstGeom>
            <a:solidFill>
              <a:srgbClr val="C0C0C0"/>
            </a:solidFill>
            <a:ln w="57150" algn="ctr">
              <a:noFill/>
              <a:round/>
              <a:headEnd/>
              <a:tailEnd/>
            </a:ln>
            <a:effectLst>
              <a:outerShdw dist="63500" dir="3187806" algn="ctr" rotWithShape="0">
                <a:srgbClr val="1C1C1C">
                  <a:alpha val="50000"/>
                </a:srgbClr>
              </a:outerShdw>
            </a:effectLst>
          </p:spPr>
          <p:txBody>
            <a:bodyPr wrap="none" anchor="ctr"/>
            <a:lstStyle/>
            <a:p>
              <a:pPr>
                <a:defRPr/>
              </a:pPr>
              <a:endParaRPr lang="zh-CN" altLang="en-US">
                <a:solidFill>
                  <a:srgbClr val="000000"/>
                </a:solidFill>
                <a:latin typeface="Arial" pitchFamily="34" charset="0"/>
              </a:endParaRPr>
            </a:p>
          </p:txBody>
        </p:sp>
        <p:sp>
          <p:nvSpPr>
            <p:cNvPr id="10" name="AutoShape 39"/>
            <p:cNvSpPr>
              <a:spLocks noChangeArrowheads="1"/>
            </p:cNvSpPr>
            <p:nvPr/>
          </p:nvSpPr>
          <p:spPr bwMode="gray">
            <a:xfrm>
              <a:off x="3678936" y="5413178"/>
              <a:ext cx="4925513" cy="845345"/>
            </a:xfrm>
            <a:prstGeom prst="roundRect">
              <a:avLst>
                <a:gd name="adj" fmla="val 50000"/>
              </a:avLst>
            </a:prstGeom>
            <a:gradFill rotWithShape="1">
              <a:gsLst>
                <a:gs pos="0">
                  <a:srgbClr val="FFEFD1"/>
                </a:gs>
                <a:gs pos="64999">
                  <a:srgbClr val="F0EBD5"/>
                </a:gs>
                <a:gs pos="100000">
                  <a:srgbClr val="D1C39F"/>
                </a:gs>
              </a:gsLst>
              <a:lin ang="5400000" scaled="0"/>
            </a:gradFill>
            <a:ln w="19050" algn="ctr">
              <a:solidFill>
                <a:srgbClr val="F8F8F8"/>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pitchFamily="34" charset="0"/>
              </a:endParaRPr>
            </a:p>
          </p:txBody>
        </p:sp>
        <p:sp>
          <p:nvSpPr>
            <p:cNvPr id="11" name="Rectangle 46"/>
            <p:cNvSpPr>
              <a:spLocks noChangeArrowheads="1"/>
            </p:cNvSpPr>
            <p:nvPr/>
          </p:nvSpPr>
          <p:spPr bwMode="auto">
            <a:xfrm>
              <a:off x="3635896" y="5399136"/>
              <a:ext cx="5022174" cy="1576030"/>
            </a:xfrm>
            <a:prstGeom prst="rect">
              <a:avLst/>
            </a:prstGeom>
            <a:noFill/>
            <a:ln w="9525" algn="ctr">
              <a:noFill/>
              <a:miter lim="800000"/>
              <a:headEnd/>
              <a:tailEnd/>
            </a:ln>
          </p:spPr>
          <p:txBody>
            <a:bodyPr wrap="square">
              <a:spAutoFit/>
            </a:bodyPr>
            <a:lstStyle/>
            <a:p>
              <a:pPr algn="ctr" eaLnBrk="0" hangingPunct="0"/>
              <a:r>
                <a:rPr lang="zh-CN" altLang="en-US" sz="2400" b="1" dirty="0" smtClean="0">
                  <a:solidFill>
                    <a:schemeClr val="tx2"/>
                  </a:solidFill>
                  <a:latin typeface="Arial" pitchFamily="34" charset="0"/>
                </a:rPr>
                <a:t>登录介质选择界面</a:t>
              </a:r>
              <a:endParaRPr lang="en-US" altLang="zh-CN" sz="2400" b="1" dirty="0">
                <a:solidFill>
                  <a:schemeClr val="tx2"/>
                </a:solidFill>
                <a:latin typeface="Arial" pitchFamily="34" charset="0"/>
              </a:endParaRPr>
            </a:p>
          </p:txBody>
        </p:sp>
      </p:grpSp>
      <p:sp>
        <p:nvSpPr>
          <p:cNvPr id="13" name="矩形 12"/>
          <p:cNvSpPr/>
          <p:nvPr/>
        </p:nvSpPr>
        <p:spPr>
          <a:xfrm>
            <a:off x="3779912" y="2996952"/>
            <a:ext cx="2088232" cy="504056"/>
          </a:xfrm>
          <a:prstGeom prst="rect">
            <a:avLst/>
          </a:prstGeom>
          <a:solidFill>
            <a:schemeClr val="lt1">
              <a:alpha val="0"/>
            </a:schemeClr>
          </a:solidFill>
          <a:ln w="38100">
            <a:solidFill>
              <a:srgbClr val="7030A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zh-CN" altLang="en-US"/>
          </a:p>
        </p:txBody>
      </p:sp>
    </p:spTree>
    <p:extLst>
      <p:ext uri="{BB962C8B-B14F-4D97-AF65-F5344CB8AC3E}">
        <p14:creationId xmlns:p14="http://schemas.microsoft.com/office/powerpoint/2010/main" val="308184485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事业单位图片</a:t>
            </a:r>
            <a:r>
              <a:rPr lang="zh-CN" altLang="en-US" dirty="0" smtClean="0"/>
              <a:t>登录</a:t>
            </a:r>
            <a:endParaRPr lang="zh-CN" altLang="en-US" dirty="0"/>
          </a:p>
        </p:txBody>
      </p:sp>
      <p:sp>
        <p:nvSpPr>
          <p:cNvPr id="4" name="日期占位符 3"/>
          <p:cNvSpPr>
            <a:spLocks noGrp="1"/>
          </p:cNvSpPr>
          <p:nvPr>
            <p:ph type="dt" sz="half" idx="10"/>
          </p:nvPr>
        </p:nvSpPr>
        <p:spPr/>
        <p:txBody>
          <a:bodyPr/>
          <a:lstStyle/>
          <a:p>
            <a:pPr>
              <a:defRPr/>
            </a:pPr>
            <a:r>
              <a:rPr lang="en-US" altLang="zh-CN" dirty="0" smtClean="0"/>
              <a:t>www.conac.cn</a:t>
            </a:r>
            <a:endParaRPr lang="en-US" altLang="zh-CN" dirty="0"/>
          </a:p>
        </p:txBody>
      </p:sp>
      <p:pic>
        <p:nvPicPr>
          <p:cNvPr id="419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7107" y="2903043"/>
            <a:ext cx="4075113" cy="292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组合 8"/>
          <p:cNvGrpSpPr/>
          <p:nvPr/>
        </p:nvGrpSpPr>
        <p:grpSpPr>
          <a:xfrm>
            <a:off x="2915815" y="1614820"/>
            <a:ext cx="2952329" cy="518036"/>
            <a:chOff x="3635896" y="5326837"/>
            <a:chExt cx="5040560" cy="982483"/>
          </a:xfrm>
        </p:grpSpPr>
        <p:sp>
          <p:nvSpPr>
            <p:cNvPr id="10" name="AutoShape 38"/>
            <p:cNvSpPr>
              <a:spLocks noChangeArrowheads="1"/>
            </p:cNvSpPr>
            <p:nvPr/>
          </p:nvSpPr>
          <p:spPr bwMode="gray">
            <a:xfrm>
              <a:off x="3635896" y="5326837"/>
              <a:ext cx="5040560" cy="982483"/>
            </a:xfrm>
            <a:prstGeom prst="roundRect">
              <a:avLst>
                <a:gd name="adj" fmla="val 50000"/>
              </a:avLst>
            </a:prstGeom>
            <a:solidFill>
              <a:srgbClr val="C0C0C0"/>
            </a:solidFill>
            <a:ln w="57150" algn="ctr">
              <a:noFill/>
              <a:round/>
              <a:headEnd/>
              <a:tailEnd/>
            </a:ln>
            <a:effectLst>
              <a:outerShdw dist="63500" dir="3187806" algn="ctr" rotWithShape="0">
                <a:srgbClr val="1C1C1C">
                  <a:alpha val="50000"/>
                </a:srgbClr>
              </a:outerShdw>
            </a:effectLst>
          </p:spPr>
          <p:txBody>
            <a:bodyPr wrap="none" anchor="ctr"/>
            <a:lstStyle/>
            <a:p>
              <a:pPr>
                <a:defRPr/>
              </a:pPr>
              <a:endParaRPr lang="zh-CN" altLang="en-US">
                <a:solidFill>
                  <a:srgbClr val="000000"/>
                </a:solidFill>
                <a:latin typeface="Arial" pitchFamily="34" charset="0"/>
              </a:endParaRPr>
            </a:p>
          </p:txBody>
        </p:sp>
        <p:sp>
          <p:nvSpPr>
            <p:cNvPr id="11" name="AutoShape 39"/>
            <p:cNvSpPr>
              <a:spLocks noChangeArrowheads="1"/>
            </p:cNvSpPr>
            <p:nvPr/>
          </p:nvSpPr>
          <p:spPr bwMode="gray">
            <a:xfrm>
              <a:off x="3678936" y="5413178"/>
              <a:ext cx="4925513" cy="845345"/>
            </a:xfrm>
            <a:prstGeom prst="roundRect">
              <a:avLst>
                <a:gd name="adj" fmla="val 50000"/>
              </a:avLst>
            </a:prstGeom>
            <a:gradFill rotWithShape="1">
              <a:gsLst>
                <a:gs pos="0">
                  <a:srgbClr val="FFEFD1"/>
                </a:gs>
                <a:gs pos="64999">
                  <a:srgbClr val="F0EBD5"/>
                </a:gs>
                <a:gs pos="100000">
                  <a:srgbClr val="D1C39F"/>
                </a:gs>
              </a:gsLst>
              <a:lin ang="5400000" scaled="0"/>
            </a:gradFill>
            <a:ln w="19050" algn="ctr">
              <a:solidFill>
                <a:srgbClr val="F8F8F8"/>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pitchFamily="34" charset="0"/>
              </a:endParaRPr>
            </a:p>
          </p:txBody>
        </p:sp>
        <p:sp>
          <p:nvSpPr>
            <p:cNvPr id="12" name="Rectangle 46"/>
            <p:cNvSpPr>
              <a:spLocks noChangeArrowheads="1"/>
            </p:cNvSpPr>
            <p:nvPr/>
          </p:nvSpPr>
          <p:spPr bwMode="auto">
            <a:xfrm>
              <a:off x="3635896" y="5399136"/>
              <a:ext cx="5022173" cy="875572"/>
            </a:xfrm>
            <a:prstGeom prst="rect">
              <a:avLst/>
            </a:prstGeom>
            <a:noFill/>
            <a:ln w="9525" algn="ctr">
              <a:noFill/>
              <a:miter lim="800000"/>
              <a:headEnd/>
              <a:tailEnd/>
            </a:ln>
          </p:spPr>
          <p:txBody>
            <a:bodyPr wrap="square">
              <a:spAutoFit/>
            </a:bodyPr>
            <a:lstStyle/>
            <a:p>
              <a:pPr algn="ctr" eaLnBrk="0" hangingPunct="0"/>
              <a:r>
                <a:rPr lang="zh-CN" altLang="en-US" sz="2400" b="1" dirty="0" smtClean="0">
                  <a:solidFill>
                    <a:schemeClr val="tx2"/>
                  </a:solidFill>
                  <a:latin typeface="Arial" pitchFamily="34" charset="0"/>
                </a:rPr>
                <a:t>切换到图片登录</a:t>
              </a:r>
              <a:endParaRPr lang="en-US" altLang="zh-CN" sz="2400" b="1" dirty="0">
                <a:solidFill>
                  <a:schemeClr val="tx2"/>
                </a:solidFill>
                <a:latin typeface="Arial" pitchFamily="34" charset="0"/>
              </a:endParaRPr>
            </a:p>
          </p:txBody>
        </p:sp>
      </p:grpSp>
      <p:sp>
        <p:nvSpPr>
          <p:cNvPr id="14" name="矩形 13"/>
          <p:cNvSpPr/>
          <p:nvPr/>
        </p:nvSpPr>
        <p:spPr>
          <a:xfrm>
            <a:off x="4572000" y="2852936"/>
            <a:ext cx="1080120" cy="504056"/>
          </a:xfrm>
          <a:prstGeom prst="rect">
            <a:avLst/>
          </a:prstGeom>
          <a:solidFill>
            <a:schemeClr val="lt1">
              <a:alpha val="0"/>
            </a:schemeClr>
          </a:solidFill>
          <a:ln w="38100">
            <a:solidFill>
              <a:srgbClr val="7030A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zh-CN" altLang="en-US"/>
          </a:p>
        </p:txBody>
      </p:sp>
    </p:spTree>
    <p:extLst>
      <p:ext uri="{BB962C8B-B14F-4D97-AF65-F5344CB8AC3E}">
        <p14:creationId xmlns:p14="http://schemas.microsoft.com/office/powerpoint/2010/main" val="13806328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83768" y="2658584"/>
            <a:ext cx="4032448" cy="2865411"/>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title"/>
          </p:nvPr>
        </p:nvSpPr>
        <p:spPr/>
        <p:txBody>
          <a:bodyPr/>
          <a:lstStyle/>
          <a:p>
            <a:r>
              <a:rPr lang="zh-CN" altLang="en-US" dirty="0"/>
              <a:t>事业单位图片</a:t>
            </a:r>
            <a:r>
              <a:rPr lang="zh-CN" altLang="en-US" dirty="0" smtClean="0"/>
              <a:t>登录</a:t>
            </a:r>
            <a:endParaRPr lang="zh-CN" altLang="en-US" dirty="0"/>
          </a:p>
        </p:txBody>
      </p:sp>
      <p:sp>
        <p:nvSpPr>
          <p:cNvPr id="4" name="日期占位符 3"/>
          <p:cNvSpPr>
            <a:spLocks noGrp="1"/>
          </p:cNvSpPr>
          <p:nvPr>
            <p:ph type="dt" sz="half" idx="10"/>
          </p:nvPr>
        </p:nvSpPr>
        <p:spPr/>
        <p:txBody>
          <a:bodyPr/>
          <a:lstStyle/>
          <a:p>
            <a:pPr>
              <a:defRPr/>
            </a:pPr>
            <a:r>
              <a:rPr lang="en-US" altLang="zh-CN" dirty="0" smtClean="0"/>
              <a:t>www.conac.cn</a:t>
            </a:r>
            <a:endParaRPr lang="en-US" altLang="zh-CN" dirty="0"/>
          </a:p>
        </p:txBody>
      </p:sp>
      <p:grpSp>
        <p:nvGrpSpPr>
          <p:cNvPr id="12" name="组合 11"/>
          <p:cNvGrpSpPr/>
          <p:nvPr/>
        </p:nvGrpSpPr>
        <p:grpSpPr>
          <a:xfrm>
            <a:off x="2915815" y="1614820"/>
            <a:ext cx="2952329" cy="518036"/>
            <a:chOff x="3635896" y="5326837"/>
            <a:chExt cx="5040560" cy="982483"/>
          </a:xfrm>
        </p:grpSpPr>
        <p:sp>
          <p:nvSpPr>
            <p:cNvPr id="13" name="AutoShape 38"/>
            <p:cNvSpPr>
              <a:spLocks noChangeArrowheads="1"/>
            </p:cNvSpPr>
            <p:nvPr/>
          </p:nvSpPr>
          <p:spPr bwMode="gray">
            <a:xfrm>
              <a:off x="3635896" y="5326837"/>
              <a:ext cx="5040560" cy="982483"/>
            </a:xfrm>
            <a:prstGeom prst="roundRect">
              <a:avLst>
                <a:gd name="adj" fmla="val 50000"/>
              </a:avLst>
            </a:prstGeom>
            <a:solidFill>
              <a:srgbClr val="C0C0C0"/>
            </a:solidFill>
            <a:ln w="57150" algn="ctr">
              <a:noFill/>
              <a:round/>
              <a:headEnd/>
              <a:tailEnd/>
            </a:ln>
            <a:effectLst>
              <a:outerShdw dist="63500" dir="3187806" algn="ctr" rotWithShape="0">
                <a:srgbClr val="1C1C1C">
                  <a:alpha val="50000"/>
                </a:srgbClr>
              </a:outerShdw>
            </a:effectLst>
          </p:spPr>
          <p:txBody>
            <a:bodyPr wrap="none" anchor="ctr"/>
            <a:lstStyle/>
            <a:p>
              <a:pPr>
                <a:defRPr/>
              </a:pPr>
              <a:endParaRPr lang="zh-CN" altLang="en-US">
                <a:solidFill>
                  <a:srgbClr val="000000"/>
                </a:solidFill>
                <a:latin typeface="Arial" pitchFamily="34" charset="0"/>
              </a:endParaRPr>
            </a:p>
          </p:txBody>
        </p:sp>
        <p:sp>
          <p:nvSpPr>
            <p:cNvPr id="14" name="AutoShape 39"/>
            <p:cNvSpPr>
              <a:spLocks noChangeArrowheads="1"/>
            </p:cNvSpPr>
            <p:nvPr/>
          </p:nvSpPr>
          <p:spPr bwMode="gray">
            <a:xfrm>
              <a:off x="3678936" y="5413178"/>
              <a:ext cx="4925513" cy="845345"/>
            </a:xfrm>
            <a:prstGeom prst="roundRect">
              <a:avLst>
                <a:gd name="adj" fmla="val 50000"/>
              </a:avLst>
            </a:prstGeom>
            <a:gradFill rotWithShape="1">
              <a:gsLst>
                <a:gs pos="0">
                  <a:srgbClr val="FFEFD1"/>
                </a:gs>
                <a:gs pos="64999">
                  <a:srgbClr val="F0EBD5"/>
                </a:gs>
                <a:gs pos="100000">
                  <a:srgbClr val="D1C39F"/>
                </a:gs>
              </a:gsLst>
              <a:lin ang="5400000" scaled="0"/>
            </a:gradFill>
            <a:ln w="19050" algn="ctr">
              <a:solidFill>
                <a:srgbClr val="F8F8F8"/>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pitchFamily="34" charset="0"/>
              </a:endParaRPr>
            </a:p>
          </p:txBody>
        </p:sp>
        <p:sp>
          <p:nvSpPr>
            <p:cNvPr id="15" name="Rectangle 46"/>
            <p:cNvSpPr>
              <a:spLocks noChangeArrowheads="1"/>
            </p:cNvSpPr>
            <p:nvPr/>
          </p:nvSpPr>
          <p:spPr bwMode="auto">
            <a:xfrm>
              <a:off x="3635896" y="5399136"/>
              <a:ext cx="5022173" cy="875572"/>
            </a:xfrm>
            <a:prstGeom prst="rect">
              <a:avLst/>
            </a:prstGeom>
            <a:noFill/>
            <a:ln w="9525" algn="ctr">
              <a:noFill/>
              <a:miter lim="800000"/>
              <a:headEnd/>
              <a:tailEnd/>
            </a:ln>
          </p:spPr>
          <p:txBody>
            <a:bodyPr wrap="square">
              <a:spAutoFit/>
            </a:bodyPr>
            <a:lstStyle/>
            <a:p>
              <a:pPr algn="ctr" eaLnBrk="0" hangingPunct="0"/>
              <a:r>
                <a:rPr lang="zh-CN" altLang="en-US" sz="2400" b="1" dirty="0" smtClean="0">
                  <a:solidFill>
                    <a:schemeClr val="tx2"/>
                  </a:solidFill>
                  <a:latin typeface="Arial" pitchFamily="34" charset="0"/>
                </a:rPr>
                <a:t>图片登录操作</a:t>
              </a:r>
              <a:endParaRPr lang="en-US" altLang="zh-CN" sz="2400" b="1" dirty="0">
                <a:solidFill>
                  <a:schemeClr val="tx2"/>
                </a:solidFill>
                <a:latin typeface="Arial" pitchFamily="34" charset="0"/>
              </a:endParaRPr>
            </a:p>
          </p:txBody>
        </p:sp>
      </p:grpSp>
      <p:sp>
        <p:nvSpPr>
          <p:cNvPr id="16" name="矩形 15"/>
          <p:cNvSpPr/>
          <p:nvPr/>
        </p:nvSpPr>
        <p:spPr>
          <a:xfrm>
            <a:off x="5386891" y="3356993"/>
            <a:ext cx="769285" cy="288031"/>
          </a:xfrm>
          <a:prstGeom prst="rect">
            <a:avLst/>
          </a:prstGeom>
          <a:solidFill>
            <a:schemeClr val="bg1">
              <a:alpha val="0"/>
            </a:schemeClr>
          </a:solidFill>
          <a:ln w="38100">
            <a:solidFill>
              <a:srgbClr val="7030A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zh-CN" altLang="en-US"/>
          </a:p>
        </p:txBody>
      </p:sp>
      <p:sp>
        <p:nvSpPr>
          <p:cNvPr id="17" name="矩形 16"/>
          <p:cNvSpPr/>
          <p:nvPr/>
        </p:nvSpPr>
        <p:spPr>
          <a:xfrm>
            <a:off x="4247186" y="3750469"/>
            <a:ext cx="1578782" cy="326603"/>
          </a:xfrm>
          <a:prstGeom prst="rect">
            <a:avLst/>
          </a:prstGeom>
          <a:solidFill>
            <a:srgbClr val="FFC000">
              <a:alpha val="0"/>
            </a:srgbClr>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zh-CN" altLang="en-US"/>
          </a:p>
        </p:txBody>
      </p:sp>
      <p:grpSp>
        <p:nvGrpSpPr>
          <p:cNvPr id="18" name="组合 57"/>
          <p:cNvGrpSpPr>
            <a:grpSpLocks/>
          </p:cNvGrpSpPr>
          <p:nvPr/>
        </p:nvGrpSpPr>
        <p:grpSpPr bwMode="auto">
          <a:xfrm>
            <a:off x="6748968" y="2027788"/>
            <a:ext cx="2103468" cy="2151392"/>
            <a:chOff x="1260176" y="2592730"/>
            <a:chExt cx="6909101" cy="46498300"/>
          </a:xfrm>
        </p:grpSpPr>
        <p:sp>
          <p:nvSpPr>
            <p:cNvPr id="19" name="AutoShape 11"/>
            <p:cNvSpPr>
              <a:spLocks noChangeArrowheads="1"/>
            </p:cNvSpPr>
            <p:nvPr/>
          </p:nvSpPr>
          <p:spPr bwMode="gray">
            <a:xfrm>
              <a:off x="1260176" y="2592730"/>
              <a:ext cx="6909101" cy="46498300"/>
            </a:xfrm>
            <a:prstGeom prst="roundRect">
              <a:avLst>
                <a:gd name="adj" fmla="val 11505"/>
              </a:avLst>
            </a:prstGeom>
            <a:solidFill>
              <a:srgbClr val="7030A0">
                <a:alpha val="50000"/>
              </a:srgbClr>
            </a:solidFill>
            <a:ln w="6350" algn="ctr">
              <a:noFill/>
              <a:prstDash val="sysDot"/>
              <a:round/>
              <a:headEnd/>
              <a:tailEnd/>
            </a:ln>
          </p:spPr>
          <p:txBody>
            <a:bodyPr wrap="none" anchor="ctr"/>
            <a:lstStyle/>
            <a:p>
              <a:pPr algn="ctr" fontAlgn="auto">
                <a:spcBef>
                  <a:spcPts val="0"/>
                </a:spcBef>
                <a:spcAft>
                  <a:spcPts val="0"/>
                </a:spcAft>
                <a:defRPr/>
              </a:pPr>
              <a:endParaRPr lang="zh-CN" altLang="en-US" sz="1800" b="0" kern="0">
                <a:solidFill>
                  <a:sysClr val="windowText" lastClr="000000"/>
                </a:solidFill>
              </a:endParaRPr>
            </a:p>
          </p:txBody>
        </p:sp>
        <p:sp>
          <p:nvSpPr>
            <p:cNvPr id="20" name="Text Box 31"/>
            <p:cNvSpPr txBox="1">
              <a:spLocks noChangeArrowheads="1"/>
            </p:cNvSpPr>
            <p:nvPr/>
          </p:nvSpPr>
          <p:spPr bwMode="auto">
            <a:xfrm>
              <a:off x="1437332" y="3055683"/>
              <a:ext cx="6550371" cy="43903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000" b="1">
                  <a:solidFill>
                    <a:schemeClr val="tx1"/>
                  </a:solidFill>
                  <a:latin typeface="Calibri" pitchFamily="34" charset="0"/>
                  <a:ea typeface="宋体" pitchFamily="2" charset="-122"/>
                </a:defRPr>
              </a:lvl1pPr>
              <a:lvl2pPr marL="742950" indent="-285750" eaLnBrk="0" hangingPunct="0">
                <a:defRPr sz="2000" b="1">
                  <a:solidFill>
                    <a:schemeClr val="tx1"/>
                  </a:solidFill>
                  <a:latin typeface="Calibri" pitchFamily="34" charset="0"/>
                  <a:ea typeface="宋体" pitchFamily="2" charset="-122"/>
                </a:defRPr>
              </a:lvl2pPr>
              <a:lvl3pPr marL="1143000" indent="-228600" eaLnBrk="0" hangingPunct="0">
                <a:defRPr sz="2000" b="1">
                  <a:solidFill>
                    <a:schemeClr val="tx1"/>
                  </a:solidFill>
                  <a:latin typeface="Calibri" pitchFamily="34" charset="0"/>
                  <a:ea typeface="宋体" pitchFamily="2" charset="-122"/>
                </a:defRPr>
              </a:lvl3pPr>
              <a:lvl4pPr marL="1600200" indent="-228600" eaLnBrk="0" hangingPunct="0">
                <a:defRPr sz="2000" b="1">
                  <a:solidFill>
                    <a:schemeClr val="tx1"/>
                  </a:solidFill>
                  <a:latin typeface="Calibri" pitchFamily="34" charset="0"/>
                  <a:ea typeface="宋体" pitchFamily="2" charset="-122"/>
                </a:defRPr>
              </a:lvl4pPr>
              <a:lvl5pPr marL="2057400" indent="-228600" eaLnBrk="0" hangingPunct="0">
                <a:defRPr sz="2000" b="1">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sz="2000" b="1">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sz="2000" b="1">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sz="2000" b="1">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sz="2000" b="1">
                  <a:solidFill>
                    <a:schemeClr val="tx1"/>
                  </a:solidFill>
                  <a:latin typeface="Calibri" pitchFamily="34" charset="0"/>
                  <a:ea typeface="宋体" pitchFamily="2" charset="-122"/>
                </a:defRPr>
              </a:lvl9pPr>
            </a:lstStyle>
            <a:p>
              <a:r>
                <a:rPr lang="en-US" altLang="zh-CN" sz="1800" dirty="0" smtClean="0"/>
                <a:t>1</a:t>
              </a:r>
              <a:r>
                <a:rPr lang="zh-CN" altLang="en-US" sz="1800" dirty="0" smtClean="0"/>
                <a:t>、点击</a:t>
              </a:r>
              <a:r>
                <a:rPr lang="zh-CN" altLang="en-US" sz="1800" dirty="0"/>
                <a:t>“浏览”按钮，打开文件浏览窗口，找到图片文件所在的目录，并选中图片文件后点击“打开”按钮</a:t>
              </a:r>
            </a:p>
          </p:txBody>
        </p:sp>
      </p:grpSp>
      <p:grpSp>
        <p:nvGrpSpPr>
          <p:cNvPr id="21" name="组合 57"/>
          <p:cNvGrpSpPr>
            <a:grpSpLocks/>
          </p:cNvGrpSpPr>
          <p:nvPr/>
        </p:nvGrpSpPr>
        <p:grpSpPr bwMode="auto">
          <a:xfrm>
            <a:off x="251520" y="3917326"/>
            <a:ext cx="2416359" cy="1228835"/>
            <a:chOff x="2838450" y="2592730"/>
            <a:chExt cx="5330825" cy="1481551"/>
          </a:xfrm>
        </p:grpSpPr>
        <p:sp>
          <p:nvSpPr>
            <p:cNvPr id="22" name="AutoShape 11"/>
            <p:cNvSpPr>
              <a:spLocks noChangeArrowheads="1"/>
            </p:cNvSpPr>
            <p:nvPr/>
          </p:nvSpPr>
          <p:spPr bwMode="gray">
            <a:xfrm>
              <a:off x="2838450" y="2592730"/>
              <a:ext cx="5330825" cy="1147585"/>
            </a:xfrm>
            <a:prstGeom prst="roundRect">
              <a:avLst>
                <a:gd name="adj" fmla="val 11505"/>
              </a:avLst>
            </a:prstGeom>
            <a:solidFill>
              <a:srgbClr val="FFC319">
                <a:alpha val="50195"/>
              </a:srgbClr>
            </a:solidFill>
            <a:ln w="6350" algn="ctr">
              <a:noFill/>
              <a:prstDash val="sysDot"/>
              <a:round/>
              <a:headEnd/>
              <a:tailEnd/>
            </a:ln>
          </p:spPr>
          <p:txBody>
            <a:bodyPr wrap="none" anchor="ctr"/>
            <a:lstStyle/>
            <a:p>
              <a:pPr algn="ctr" fontAlgn="auto">
                <a:spcBef>
                  <a:spcPts val="0"/>
                </a:spcBef>
                <a:spcAft>
                  <a:spcPts val="0"/>
                </a:spcAft>
                <a:defRPr/>
              </a:pPr>
              <a:endParaRPr lang="zh-CN" altLang="en-US" sz="1800" b="0" kern="0">
                <a:solidFill>
                  <a:sysClr val="windowText" lastClr="000000"/>
                </a:solidFill>
              </a:endParaRPr>
            </a:p>
          </p:txBody>
        </p:sp>
        <p:sp>
          <p:nvSpPr>
            <p:cNvPr id="23" name="Text Box 31"/>
            <p:cNvSpPr txBox="1">
              <a:spLocks noChangeArrowheads="1"/>
            </p:cNvSpPr>
            <p:nvPr/>
          </p:nvSpPr>
          <p:spPr bwMode="auto">
            <a:xfrm>
              <a:off x="3158276" y="2627098"/>
              <a:ext cx="4557531" cy="1447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000" b="1">
                  <a:solidFill>
                    <a:schemeClr val="tx1"/>
                  </a:solidFill>
                  <a:latin typeface="Calibri" pitchFamily="34" charset="0"/>
                  <a:ea typeface="宋体" pitchFamily="2" charset="-122"/>
                </a:defRPr>
              </a:lvl1pPr>
              <a:lvl2pPr marL="742950" indent="-285750" eaLnBrk="0" hangingPunct="0">
                <a:defRPr sz="2000" b="1">
                  <a:solidFill>
                    <a:schemeClr val="tx1"/>
                  </a:solidFill>
                  <a:latin typeface="Calibri" pitchFamily="34" charset="0"/>
                  <a:ea typeface="宋体" pitchFamily="2" charset="-122"/>
                </a:defRPr>
              </a:lvl2pPr>
              <a:lvl3pPr marL="1143000" indent="-228600" eaLnBrk="0" hangingPunct="0">
                <a:defRPr sz="2000" b="1">
                  <a:solidFill>
                    <a:schemeClr val="tx1"/>
                  </a:solidFill>
                  <a:latin typeface="Calibri" pitchFamily="34" charset="0"/>
                  <a:ea typeface="宋体" pitchFamily="2" charset="-122"/>
                </a:defRPr>
              </a:lvl3pPr>
              <a:lvl4pPr marL="1600200" indent="-228600" eaLnBrk="0" hangingPunct="0">
                <a:defRPr sz="2000" b="1">
                  <a:solidFill>
                    <a:schemeClr val="tx1"/>
                  </a:solidFill>
                  <a:latin typeface="Calibri" pitchFamily="34" charset="0"/>
                  <a:ea typeface="宋体" pitchFamily="2" charset="-122"/>
                </a:defRPr>
              </a:lvl4pPr>
              <a:lvl5pPr marL="2057400" indent="-228600" eaLnBrk="0" hangingPunct="0">
                <a:defRPr sz="2000" b="1">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sz="2000" b="1">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sz="2000" b="1">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sz="2000" b="1">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sz="2000" b="1">
                  <a:solidFill>
                    <a:schemeClr val="tx1"/>
                  </a:solidFill>
                  <a:latin typeface="Calibri" pitchFamily="34" charset="0"/>
                  <a:ea typeface="宋体" pitchFamily="2" charset="-122"/>
                </a:defRPr>
              </a:lvl9pPr>
            </a:lstStyle>
            <a:p>
              <a:r>
                <a:rPr lang="en-US" altLang="zh-CN" sz="1800" dirty="0" smtClean="0"/>
                <a:t>2</a:t>
              </a:r>
              <a:r>
                <a:rPr lang="zh-CN" altLang="en-US" sz="1800" dirty="0" smtClean="0"/>
                <a:t>、将</a:t>
              </a:r>
              <a:r>
                <a:rPr lang="zh-CN" altLang="en-US" sz="1800" dirty="0"/>
                <a:t>验证码图片所显示的数字输入到验证码框中</a:t>
              </a:r>
              <a:endParaRPr lang="en-US" altLang="zh-CN" sz="1800" dirty="0">
                <a:solidFill>
                  <a:schemeClr val="bg1"/>
                </a:solidFill>
                <a:latin typeface="微软雅黑" pitchFamily="34" charset="-122"/>
                <a:ea typeface="微软雅黑" pitchFamily="34" charset="-122"/>
              </a:endParaRPr>
            </a:p>
          </p:txBody>
        </p:sp>
      </p:grpSp>
      <p:sp>
        <p:nvSpPr>
          <p:cNvPr id="24" name="Freeform 6"/>
          <p:cNvSpPr>
            <a:spLocks/>
          </p:cNvSpPr>
          <p:nvPr/>
        </p:nvSpPr>
        <p:spPr bwMode="auto">
          <a:xfrm>
            <a:off x="6156176" y="3493292"/>
            <a:ext cx="2808312" cy="655788"/>
          </a:xfrm>
          <a:custGeom>
            <a:avLst/>
            <a:gdLst/>
            <a:ahLst/>
            <a:cxnLst>
              <a:cxn ang="0">
                <a:pos x="0" y="0"/>
              </a:cxn>
              <a:cxn ang="0">
                <a:pos x="332" y="0"/>
              </a:cxn>
              <a:cxn ang="0">
                <a:pos x="332" y="2018"/>
              </a:cxn>
              <a:cxn ang="0">
                <a:pos x="2224" y="2018"/>
              </a:cxn>
            </a:cxnLst>
            <a:rect l="0" t="0" r="r" b="b"/>
            <a:pathLst>
              <a:path w="2224" h="2018">
                <a:moveTo>
                  <a:pt x="0" y="0"/>
                </a:moveTo>
                <a:lnTo>
                  <a:pt x="332" y="0"/>
                </a:lnTo>
                <a:lnTo>
                  <a:pt x="332" y="2018"/>
                </a:lnTo>
                <a:lnTo>
                  <a:pt x="2224" y="2018"/>
                </a:lnTo>
              </a:path>
            </a:pathLst>
          </a:custGeom>
          <a:ln w="12700">
            <a:solidFill>
              <a:srgbClr val="7030A0"/>
            </a:solidFill>
            <a:headEnd type="oval"/>
            <a:tailEnd type="none"/>
          </a:ln>
        </p:spPr>
        <p:style>
          <a:lnRef idx="1">
            <a:schemeClr val="accent1"/>
          </a:lnRef>
          <a:fillRef idx="0">
            <a:schemeClr val="accent1"/>
          </a:fillRef>
          <a:effectRef idx="0">
            <a:schemeClr val="accent1"/>
          </a:effectRef>
          <a:fontRef idx="minor">
            <a:schemeClr val="tx1"/>
          </a:fontRef>
        </p:style>
        <p:txBody>
          <a:bodyPr/>
          <a:lstStyle/>
          <a:p>
            <a:pPr fontAlgn="auto">
              <a:spcBef>
                <a:spcPts val="0"/>
              </a:spcBef>
              <a:spcAft>
                <a:spcPts val="0"/>
              </a:spcAft>
              <a:defRPr/>
            </a:pPr>
            <a:endParaRPr lang="es-CO" sz="1800" b="0">
              <a:solidFill>
                <a:prstClr val="black"/>
              </a:solidFill>
            </a:endParaRPr>
          </a:p>
        </p:txBody>
      </p:sp>
      <p:sp>
        <p:nvSpPr>
          <p:cNvPr id="25" name="Freeform 6"/>
          <p:cNvSpPr>
            <a:spLocks/>
          </p:cNvSpPr>
          <p:nvPr/>
        </p:nvSpPr>
        <p:spPr bwMode="auto">
          <a:xfrm rot="10800000" flipV="1">
            <a:off x="539551" y="3945832"/>
            <a:ext cx="3707634" cy="923328"/>
          </a:xfrm>
          <a:custGeom>
            <a:avLst/>
            <a:gdLst/>
            <a:ahLst/>
            <a:cxnLst>
              <a:cxn ang="0">
                <a:pos x="0" y="0"/>
              </a:cxn>
              <a:cxn ang="0">
                <a:pos x="332" y="0"/>
              </a:cxn>
              <a:cxn ang="0">
                <a:pos x="332" y="2018"/>
              </a:cxn>
              <a:cxn ang="0">
                <a:pos x="2224" y="2018"/>
              </a:cxn>
            </a:cxnLst>
            <a:rect l="0" t="0" r="r" b="b"/>
            <a:pathLst>
              <a:path w="2224" h="2018">
                <a:moveTo>
                  <a:pt x="0" y="0"/>
                </a:moveTo>
                <a:lnTo>
                  <a:pt x="332" y="0"/>
                </a:lnTo>
                <a:lnTo>
                  <a:pt x="332" y="2018"/>
                </a:lnTo>
                <a:lnTo>
                  <a:pt x="2224" y="2018"/>
                </a:lnTo>
              </a:path>
            </a:pathLst>
          </a:custGeom>
          <a:ln w="12700">
            <a:solidFill>
              <a:srgbClr val="FFC000"/>
            </a:solidFill>
            <a:headEnd type="oval"/>
            <a:tailEnd type="none"/>
          </a:ln>
        </p:spPr>
        <p:style>
          <a:lnRef idx="1">
            <a:schemeClr val="accent1"/>
          </a:lnRef>
          <a:fillRef idx="0">
            <a:schemeClr val="accent1"/>
          </a:fillRef>
          <a:effectRef idx="0">
            <a:schemeClr val="accent1"/>
          </a:effectRef>
          <a:fontRef idx="minor">
            <a:schemeClr val="tx1"/>
          </a:fontRef>
        </p:style>
        <p:txBody>
          <a:bodyPr/>
          <a:lstStyle/>
          <a:p>
            <a:pPr fontAlgn="auto">
              <a:spcBef>
                <a:spcPts val="0"/>
              </a:spcBef>
              <a:spcAft>
                <a:spcPts val="0"/>
              </a:spcAft>
              <a:defRPr/>
            </a:pPr>
            <a:endParaRPr lang="es-CO" sz="1800" b="0">
              <a:solidFill>
                <a:prstClr val="black"/>
              </a:solidFill>
            </a:endParaRPr>
          </a:p>
        </p:txBody>
      </p:sp>
      <p:sp>
        <p:nvSpPr>
          <p:cNvPr id="26" name="矩形 25"/>
          <p:cNvSpPr/>
          <p:nvPr/>
        </p:nvSpPr>
        <p:spPr>
          <a:xfrm>
            <a:off x="4499992" y="4456397"/>
            <a:ext cx="360040" cy="239075"/>
          </a:xfrm>
          <a:prstGeom prst="rect">
            <a:avLst/>
          </a:prstGeom>
          <a:solidFill>
            <a:schemeClr val="lt1">
              <a:alpha val="0"/>
            </a:schemeClr>
          </a:solidFill>
          <a:ln w="38100">
            <a:solidFill>
              <a:schemeClr val="tx1">
                <a:lumMod val="60000"/>
                <a:lumOff val="40000"/>
              </a:schemeClr>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zh-CN" altLang="en-US"/>
          </a:p>
        </p:txBody>
      </p:sp>
      <p:grpSp>
        <p:nvGrpSpPr>
          <p:cNvPr id="27" name="组合 57"/>
          <p:cNvGrpSpPr>
            <a:grpSpLocks/>
          </p:cNvGrpSpPr>
          <p:nvPr/>
        </p:nvGrpSpPr>
        <p:grpSpPr bwMode="auto">
          <a:xfrm>
            <a:off x="7462425" y="5402728"/>
            <a:ext cx="1316166" cy="474789"/>
            <a:chOff x="2838450" y="2592731"/>
            <a:chExt cx="5330825" cy="687388"/>
          </a:xfrm>
        </p:grpSpPr>
        <p:sp>
          <p:nvSpPr>
            <p:cNvPr id="28" name="AutoShape 11"/>
            <p:cNvSpPr>
              <a:spLocks noChangeArrowheads="1"/>
            </p:cNvSpPr>
            <p:nvPr/>
          </p:nvSpPr>
          <p:spPr bwMode="gray">
            <a:xfrm>
              <a:off x="2838450" y="2592731"/>
              <a:ext cx="5330825" cy="687388"/>
            </a:xfrm>
            <a:prstGeom prst="roundRect">
              <a:avLst>
                <a:gd name="adj" fmla="val 11505"/>
              </a:avLst>
            </a:prstGeom>
            <a:solidFill>
              <a:schemeClr val="tx1">
                <a:lumMod val="60000"/>
                <a:lumOff val="40000"/>
                <a:alpha val="50000"/>
              </a:schemeClr>
            </a:solidFill>
            <a:ln w="6350" algn="ctr">
              <a:noFill/>
              <a:prstDash val="sysDot"/>
              <a:round/>
              <a:headEnd/>
              <a:tailEnd/>
            </a:ln>
          </p:spPr>
          <p:txBody>
            <a:bodyPr wrap="none" anchor="ctr"/>
            <a:lstStyle/>
            <a:p>
              <a:pPr algn="ctr" fontAlgn="auto">
                <a:spcBef>
                  <a:spcPts val="0"/>
                </a:spcBef>
                <a:spcAft>
                  <a:spcPts val="0"/>
                </a:spcAft>
                <a:defRPr/>
              </a:pPr>
              <a:endParaRPr lang="zh-CN" altLang="en-US" sz="1800" b="0" kern="0">
                <a:solidFill>
                  <a:sysClr val="windowText" lastClr="000000"/>
                </a:solidFill>
              </a:endParaRPr>
            </a:p>
          </p:txBody>
        </p:sp>
        <p:sp>
          <p:nvSpPr>
            <p:cNvPr id="29" name="Text Box 31"/>
            <p:cNvSpPr txBox="1">
              <a:spLocks noChangeArrowheads="1"/>
            </p:cNvSpPr>
            <p:nvPr/>
          </p:nvSpPr>
          <p:spPr bwMode="auto">
            <a:xfrm>
              <a:off x="3158276" y="2627100"/>
              <a:ext cx="4557531" cy="401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000" b="1">
                  <a:solidFill>
                    <a:schemeClr val="tx1"/>
                  </a:solidFill>
                  <a:latin typeface="Calibri" pitchFamily="34" charset="0"/>
                  <a:ea typeface="宋体" pitchFamily="2" charset="-122"/>
                </a:defRPr>
              </a:lvl1pPr>
              <a:lvl2pPr marL="742950" indent="-285750" eaLnBrk="0" hangingPunct="0">
                <a:defRPr sz="2000" b="1">
                  <a:solidFill>
                    <a:schemeClr val="tx1"/>
                  </a:solidFill>
                  <a:latin typeface="Calibri" pitchFamily="34" charset="0"/>
                  <a:ea typeface="宋体" pitchFamily="2" charset="-122"/>
                </a:defRPr>
              </a:lvl2pPr>
              <a:lvl3pPr marL="1143000" indent="-228600" eaLnBrk="0" hangingPunct="0">
                <a:defRPr sz="2000" b="1">
                  <a:solidFill>
                    <a:schemeClr val="tx1"/>
                  </a:solidFill>
                  <a:latin typeface="Calibri" pitchFamily="34" charset="0"/>
                  <a:ea typeface="宋体" pitchFamily="2" charset="-122"/>
                </a:defRPr>
              </a:lvl3pPr>
              <a:lvl4pPr marL="1600200" indent="-228600" eaLnBrk="0" hangingPunct="0">
                <a:defRPr sz="2000" b="1">
                  <a:solidFill>
                    <a:schemeClr val="tx1"/>
                  </a:solidFill>
                  <a:latin typeface="Calibri" pitchFamily="34" charset="0"/>
                  <a:ea typeface="宋体" pitchFamily="2" charset="-122"/>
                </a:defRPr>
              </a:lvl4pPr>
              <a:lvl5pPr marL="2057400" indent="-228600" eaLnBrk="0" hangingPunct="0">
                <a:defRPr sz="2000" b="1">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sz="2000" b="1">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sz="2000" b="1">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sz="2000" b="1">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sz="2000" b="1">
                  <a:solidFill>
                    <a:schemeClr val="tx1"/>
                  </a:solidFill>
                  <a:latin typeface="Calibri" pitchFamily="34" charset="0"/>
                  <a:ea typeface="宋体" pitchFamily="2" charset="-122"/>
                </a:defRPr>
              </a:lvl9pPr>
            </a:lstStyle>
            <a:p>
              <a:r>
                <a:rPr lang="en-US" altLang="zh-CN" sz="1800" dirty="0" smtClean="0"/>
                <a:t>3</a:t>
              </a:r>
              <a:r>
                <a:rPr lang="zh-CN" altLang="en-US" sz="1800" dirty="0" smtClean="0"/>
                <a:t>、登录</a:t>
              </a:r>
              <a:endParaRPr lang="en-US" altLang="zh-CN" sz="1800" dirty="0">
                <a:latin typeface="微软雅黑" pitchFamily="34" charset="-122"/>
                <a:ea typeface="微软雅黑" pitchFamily="34" charset="-122"/>
              </a:endParaRPr>
            </a:p>
          </p:txBody>
        </p:sp>
      </p:grpSp>
      <p:sp>
        <p:nvSpPr>
          <p:cNvPr id="30" name="Freeform 6"/>
          <p:cNvSpPr>
            <a:spLocks/>
          </p:cNvSpPr>
          <p:nvPr/>
        </p:nvSpPr>
        <p:spPr bwMode="auto">
          <a:xfrm>
            <a:off x="4860032" y="4581128"/>
            <a:ext cx="3992404" cy="1296144"/>
          </a:xfrm>
          <a:custGeom>
            <a:avLst/>
            <a:gdLst/>
            <a:ahLst/>
            <a:cxnLst>
              <a:cxn ang="0">
                <a:pos x="0" y="0"/>
              </a:cxn>
              <a:cxn ang="0">
                <a:pos x="332" y="0"/>
              </a:cxn>
              <a:cxn ang="0">
                <a:pos x="332" y="2018"/>
              </a:cxn>
              <a:cxn ang="0">
                <a:pos x="2224" y="2018"/>
              </a:cxn>
            </a:cxnLst>
            <a:rect l="0" t="0" r="r" b="b"/>
            <a:pathLst>
              <a:path w="2224" h="2018">
                <a:moveTo>
                  <a:pt x="0" y="0"/>
                </a:moveTo>
                <a:lnTo>
                  <a:pt x="332" y="0"/>
                </a:lnTo>
                <a:lnTo>
                  <a:pt x="332" y="2018"/>
                </a:lnTo>
                <a:lnTo>
                  <a:pt x="2224" y="2018"/>
                </a:lnTo>
              </a:path>
            </a:pathLst>
          </a:custGeom>
          <a:ln w="12700">
            <a:solidFill>
              <a:schemeClr val="tx1">
                <a:lumMod val="60000"/>
                <a:lumOff val="40000"/>
              </a:schemeClr>
            </a:solidFill>
            <a:headEnd type="oval"/>
            <a:tailEnd type="none"/>
          </a:ln>
        </p:spPr>
        <p:style>
          <a:lnRef idx="1">
            <a:schemeClr val="accent1"/>
          </a:lnRef>
          <a:fillRef idx="0">
            <a:schemeClr val="accent1"/>
          </a:fillRef>
          <a:effectRef idx="0">
            <a:schemeClr val="accent1"/>
          </a:effectRef>
          <a:fontRef idx="minor">
            <a:schemeClr val="tx1"/>
          </a:fontRef>
        </p:style>
        <p:txBody>
          <a:bodyPr/>
          <a:lstStyle/>
          <a:p>
            <a:pPr fontAlgn="auto">
              <a:spcBef>
                <a:spcPts val="0"/>
              </a:spcBef>
              <a:spcAft>
                <a:spcPts val="0"/>
              </a:spcAft>
              <a:defRPr/>
            </a:pPr>
            <a:endParaRPr lang="es-CO" sz="1800" b="0">
              <a:solidFill>
                <a:prstClr val="black"/>
              </a:solidFill>
            </a:endParaRPr>
          </a:p>
        </p:txBody>
      </p:sp>
    </p:spTree>
    <p:extLst>
      <p:ext uri="{BB962C8B-B14F-4D97-AF65-F5344CB8AC3E}">
        <p14:creationId xmlns:p14="http://schemas.microsoft.com/office/powerpoint/2010/main" val="2189480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1000"/>
                                        <p:tgtEl>
                                          <p:spTgt spid="25"/>
                                        </p:tgtEl>
                                      </p:cBhvr>
                                    </p:animEffect>
                                    <p:anim calcmode="lin" valueType="num">
                                      <p:cBhvr>
                                        <p:cTn id="29" dur="1000" fill="hold"/>
                                        <p:tgtEl>
                                          <p:spTgt spid="25"/>
                                        </p:tgtEl>
                                        <p:attrNameLst>
                                          <p:attrName>ppt_x</p:attrName>
                                        </p:attrNameLst>
                                      </p:cBhvr>
                                      <p:tavLst>
                                        <p:tav tm="0">
                                          <p:val>
                                            <p:strVal val="#ppt_x"/>
                                          </p:val>
                                        </p:tav>
                                        <p:tav tm="100000">
                                          <p:val>
                                            <p:strVal val="#ppt_x"/>
                                          </p:val>
                                        </p:tav>
                                      </p:tavLst>
                                    </p:anim>
                                    <p:anim calcmode="lin" valueType="num">
                                      <p:cBhvr>
                                        <p:cTn id="3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1000"/>
                                        <p:tgtEl>
                                          <p:spTgt spid="27"/>
                                        </p:tgtEl>
                                      </p:cBhvr>
                                    </p:animEffect>
                                    <p:anim calcmode="lin" valueType="num">
                                      <p:cBhvr>
                                        <p:cTn id="36" dur="1000" fill="hold"/>
                                        <p:tgtEl>
                                          <p:spTgt spid="27"/>
                                        </p:tgtEl>
                                        <p:attrNameLst>
                                          <p:attrName>ppt_x</p:attrName>
                                        </p:attrNameLst>
                                      </p:cBhvr>
                                      <p:tavLst>
                                        <p:tav tm="0">
                                          <p:val>
                                            <p:strVal val="#ppt_x"/>
                                          </p:val>
                                        </p:tav>
                                        <p:tav tm="100000">
                                          <p:val>
                                            <p:strVal val="#ppt_x"/>
                                          </p:val>
                                        </p:tav>
                                      </p:tavLst>
                                    </p:anim>
                                    <p:anim calcmode="lin" valueType="num">
                                      <p:cBhvr>
                                        <p:cTn id="3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1000"/>
                                        <p:tgtEl>
                                          <p:spTgt spid="30"/>
                                        </p:tgtEl>
                                      </p:cBhvr>
                                    </p:animEffect>
                                    <p:anim calcmode="lin" valueType="num">
                                      <p:cBhvr>
                                        <p:cTn id="43" dur="1000" fill="hold"/>
                                        <p:tgtEl>
                                          <p:spTgt spid="30"/>
                                        </p:tgtEl>
                                        <p:attrNameLst>
                                          <p:attrName>ppt_x</p:attrName>
                                        </p:attrNameLst>
                                      </p:cBhvr>
                                      <p:tavLst>
                                        <p:tav tm="0">
                                          <p:val>
                                            <p:strVal val="#ppt_x"/>
                                          </p:val>
                                        </p:tav>
                                        <p:tav tm="100000">
                                          <p:val>
                                            <p:strVal val="#ppt_x"/>
                                          </p:val>
                                        </p:tav>
                                      </p:tavLst>
                                    </p:anim>
                                    <p:anim calcmode="lin" valueType="num">
                                      <p:cBhvr>
                                        <p:cTn id="4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30"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事业单位图片</a:t>
            </a:r>
            <a:r>
              <a:rPr lang="zh-CN" altLang="en-US" dirty="0" smtClean="0"/>
              <a:t>登录</a:t>
            </a:r>
            <a:endParaRPr lang="zh-CN" altLang="en-US" dirty="0"/>
          </a:p>
        </p:txBody>
      </p:sp>
      <p:sp>
        <p:nvSpPr>
          <p:cNvPr id="4" name="日期占位符 3"/>
          <p:cNvSpPr>
            <a:spLocks noGrp="1"/>
          </p:cNvSpPr>
          <p:nvPr>
            <p:ph type="dt" sz="half" idx="10"/>
          </p:nvPr>
        </p:nvSpPr>
        <p:spPr/>
        <p:txBody>
          <a:bodyPr/>
          <a:lstStyle/>
          <a:p>
            <a:pPr>
              <a:defRPr/>
            </a:pPr>
            <a:r>
              <a:rPr lang="en-US" altLang="zh-CN" dirty="0" smtClean="0"/>
              <a:t>www.conac.cn</a:t>
            </a:r>
            <a:endParaRPr lang="en-US" altLang="zh-CN" dirty="0"/>
          </a:p>
        </p:txBody>
      </p:sp>
      <p:pic>
        <p:nvPicPr>
          <p:cNvPr id="430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8077" y="3217844"/>
            <a:ext cx="1895475"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3217844"/>
            <a:ext cx="167481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组合 12"/>
          <p:cNvGrpSpPr/>
          <p:nvPr/>
        </p:nvGrpSpPr>
        <p:grpSpPr>
          <a:xfrm>
            <a:off x="2915815" y="1614820"/>
            <a:ext cx="3744417" cy="518036"/>
            <a:chOff x="3635896" y="5326837"/>
            <a:chExt cx="5040560" cy="982483"/>
          </a:xfrm>
        </p:grpSpPr>
        <p:sp>
          <p:nvSpPr>
            <p:cNvPr id="14" name="AutoShape 38"/>
            <p:cNvSpPr>
              <a:spLocks noChangeArrowheads="1"/>
            </p:cNvSpPr>
            <p:nvPr/>
          </p:nvSpPr>
          <p:spPr bwMode="gray">
            <a:xfrm>
              <a:off x="3635896" y="5326837"/>
              <a:ext cx="5040560" cy="982483"/>
            </a:xfrm>
            <a:prstGeom prst="roundRect">
              <a:avLst>
                <a:gd name="adj" fmla="val 50000"/>
              </a:avLst>
            </a:prstGeom>
            <a:solidFill>
              <a:srgbClr val="C0C0C0"/>
            </a:solidFill>
            <a:ln w="57150" algn="ctr">
              <a:noFill/>
              <a:round/>
              <a:headEnd/>
              <a:tailEnd/>
            </a:ln>
            <a:effectLst>
              <a:outerShdw dist="63500" dir="3187806" algn="ctr" rotWithShape="0">
                <a:srgbClr val="1C1C1C">
                  <a:alpha val="50000"/>
                </a:srgbClr>
              </a:outerShdw>
            </a:effectLst>
          </p:spPr>
          <p:txBody>
            <a:bodyPr wrap="none" anchor="ctr"/>
            <a:lstStyle/>
            <a:p>
              <a:pPr>
                <a:defRPr/>
              </a:pPr>
              <a:endParaRPr lang="zh-CN" altLang="en-US">
                <a:solidFill>
                  <a:srgbClr val="000000"/>
                </a:solidFill>
                <a:latin typeface="Arial" pitchFamily="34" charset="0"/>
              </a:endParaRPr>
            </a:p>
          </p:txBody>
        </p:sp>
        <p:sp>
          <p:nvSpPr>
            <p:cNvPr id="15" name="AutoShape 39"/>
            <p:cNvSpPr>
              <a:spLocks noChangeArrowheads="1"/>
            </p:cNvSpPr>
            <p:nvPr/>
          </p:nvSpPr>
          <p:spPr bwMode="gray">
            <a:xfrm>
              <a:off x="3678936" y="5413178"/>
              <a:ext cx="4925513" cy="845345"/>
            </a:xfrm>
            <a:prstGeom prst="roundRect">
              <a:avLst>
                <a:gd name="adj" fmla="val 50000"/>
              </a:avLst>
            </a:prstGeom>
            <a:gradFill rotWithShape="1">
              <a:gsLst>
                <a:gs pos="0">
                  <a:srgbClr val="FFEFD1"/>
                </a:gs>
                <a:gs pos="64999">
                  <a:srgbClr val="F0EBD5"/>
                </a:gs>
                <a:gs pos="100000">
                  <a:srgbClr val="D1C39F"/>
                </a:gs>
              </a:gsLst>
              <a:lin ang="5400000" scaled="0"/>
            </a:gradFill>
            <a:ln w="19050" algn="ctr">
              <a:solidFill>
                <a:srgbClr val="F8F8F8"/>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pitchFamily="34" charset="0"/>
              </a:endParaRPr>
            </a:p>
          </p:txBody>
        </p:sp>
        <p:sp>
          <p:nvSpPr>
            <p:cNvPr id="16" name="Rectangle 46"/>
            <p:cNvSpPr>
              <a:spLocks noChangeArrowheads="1"/>
            </p:cNvSpPr>
            <p:nvPr/>
          </p:nvSpPr>
          <p:spPr bwMode="auto">
            <a:xfrm>
              <a:off x="3635896" y="5399136"/>
              <a:ext cx="5022172" cy="875572"/>
            </a:xfrm>
            <a:prstGeom prst="rect">
              <a:avLst/>
            </a:prstGeom>
            <a:noFill/>
            <a:ln w="9525" algn="ctr">
              <a:noFill/>
              <a:miter lim="800000"/>
              <a:headEnd/>
              <a:tailEnd/>
            </a:ln>
          </p:spPr>
          <p:txBody>
            <a:bodyPr wrap="square">
              <a:spAutoFit/>
            </a:bodyPr>
            <a:lstStyle/>
            <a:p>
              <a:pPr algn="ctr" eaLnBrk="0" hangingPunct="0"/>
              <a:r>
                <a:rPr lang="zh-CN" altLang="en-US" sz="2400" b="1" dirty="0" smtClean="0">
                  <a:solidFill>
                    <a:schemeClr val="tx2"/>
                  </a:solidFill>
                  <a:latin typeface="Arial" pitchFamily="34" charset="0"/>
                </a:rPr>
                <a:t>图片登录失败提示</a:t>
              </a:r>
              <a:endParaRPr lang="en-US" altLang="zh-CN" sz="2400" b="1" dirty="0">
                <a:solidFill>
                  <a:schemeClr val="tx2"/>
                </a:solidFill>
                <a:latin typeface="Arial" pitchFamily="34" charset="0"/>
              </a:endParaRPr>
            </a:p>
          </p:txBody>
        </p:sp>
      </p:grpSp>
    </p:spTree>
    <p:extLst>
      <p:ext uri="{BB962C8B-B14F-4D97-AF65-F5344CB8AC3E}">
        <p14:creationId xmlns:p14="http://schemas.microsoft.com/office/powerpoint/2010/main" val="13871805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1"/>
          <p:cNvSpPr>
            <a:spLocks noGrp="1"/>
          </p:cNvSpPr>
          <p:nvPr>
            <p:ph type="title"/>
          </p:nvPr>
        </p:nvSpPr>
        <p:spPr/>
        <p:txBody>
          <a:bodyPr/>
          <a:lstStyle/>
          <a:p>
            <a:pPr eaLnBrk="1" hangingPunct="1"/>
            <a:r>
              <a:rPr lang="zh-CN" altLang="en-US" dirty="0">
                <a:ea typeface="宋体" pitchFamily="2" charset="-122"/>
              </a:rPr>
              <a:t>目录</a:t>
            </a:r>
            <a:endParaRPr lang="zh-CN" altLang="en-US" dirty="0" smtClean="0">
              <a:ea typeface="宋体" pitchFamily="2" charset="-122"/>
            </a:endParaRPr>
          </a:p>
        </p:txBody>
      </p:sp>
      <p:sp>
        <p:nvSpPr>
          <p:cNvPr id="4" name="日期占位符 3"/>
          <p:cNvSpPr>
            <a:spLocks noGrp="1"/>
          </p:cNvSpPr>
          <p:nvPr>
            <p:ph type="dt" sz="quarter" idx="10"/>
          </p:nvPr>
        </p:nvSpPr>
        <p:spPr/>
        <p:txBody>
          <a:bodyPr/>
          <a:lstStyle/>
          <a:p>
            <a:pPr>
              <a:defRPr/>
            </a:pPr>
            <a:r>
              <a:rPr lang="en-US" altLang="zh-CN" dirty="0" smtClean="0"/>
              <a:t>www.conac.cn</a:t>
            </a:r>
            <a:endParaRPr lang="en-US" altLang="zh-CN" dirty="0"/>
          </a:p>
        </p:txBody>
      </p:sp>
      <p:grpSp>
        <p:nvGrpSpPr>
          <p:cNvPr id="93" name="组合 8"/>
          <p:cNvGrpSpPr>
            <a:grpSpLocks/>
          </p:cNvGrpSpPr>
          <p:nvPr/>
        </p:nvGrpSpPr>
        <p:grpSpPr bwMode="auto">
          <a:xfrm>
            <a:off x="2133600" y="2959224"/>
            <a:ext cx="4724400" cy="685800"/>
            <a:chOff x="1296" y="1824"/>
            <a:chExt cx="2976" cy="432"/>
          </a:xfrm>
        </p:grpSpPr>
        <p:sp>
          <p:nvSpPr>
            <p:cNvPr id="94" name="自选图形 9"/>
            <p:cNvSpPr>
              <a:spLocks noChangeArrowheads="1"/>
            </p:cNvSpPr>
            <p:nvPr/>
          </p:nvSpPr>
          <p:spPr bwMode="gray">
            <a:xfrm>
              <a:off x="1536" y="1899"/>
              <a:ext cx="2736" cy="288"/>
            </a:xfrm>
            <a:prstGeom prst="roundRect">
              <a:avLst>
                <a:gd name="adj" fmla="val 16667"/>
              </a:avLst>
            </a:prstGeom>
            <a:solidFill>
              <a:srgbClr val="77B7E7"/>
            </a:solidFill>
            <a:ln w="12700" algn="ctr">
              <a:solidFill>
                <a:srgbClr val="FFFFFF"/>
              </a:solidFill>
              <a:round/>
              <a:headEnd/>
              <a:tailEnd/>
            </a:ln>
            <a:effectLst>
              <a:outerShdw dist="99190" dir="238833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95" name="自选图形 10"/>
            <p:cNvSpPr>
              <a:spLocks noChangeArrowheads="1"/>
            </p:cNvSpPr>
            <p:nvPr/>
          </p:nvSpPr>
          <p:spPr bwMode="gray">
            <a:xfrm>
              <a:off x="1296" y="1824"/>
              <a:ext cx="432" cy="432"/>
            </a:xfrm>
            <a:prstGeom prst="diamond">
              <a:avLst/>
            </a:prstGeom>
            <a:solidFill>
              <a:srgbClr val="77B7E7"/>
            </a:solidFill>
            <a:ln w="25400" algn="ctr">
              <a:solidFill>
                <a:srgbClr val="FFFFFF"/>
              </a:solidFill>
              <a:miter lim="800000"/>
              <a:headEnd/>
              <a:tailEnd/>
            </a:ln>
            <a:effectLst>
              <a:outerShdw dist="63500" dir="221219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96" name="文本框 11"/>
            <p:cNvSpPr txBox="1">
              <a:spLocks noChangeArrowheads="1"/>
            </p:cNvSpPr>
            <p:nvPr/>
          </p:nvSpPr>
          <p:spPr bwMode="gray">
            <a:xfrm>
              <a:off x="1680" y="1934"/>
              <a:ext cx="21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lang="zh-CN" altLang="en-US" b="1" kern="0" dirty="0">
                  <a:solidFill>
                    <a:srgbClr val="FFFFFF"/>
                  </a:solidFill>
                  <a:cs typeface="Arial" charset="0"/>
                </a:rPr>
                <a:t>登记管理</a:t>
              </a:r>
              <a:r>
                <a:rPr lang="zh-CN" altLang="en-US" b="1" kern="0" dirty="0" smtClean="0">
                  <a:solidFill>
                    <a:srgbClr val="FFFFFF"/>
                  </a:solidFill>
                  <a:cs typeface="Arial" charset="0"/>
                </a:rPr>
                <a:t>机关端操作变化</a:t>
              </a:r>
              <a:endParaRPr lang="en-US" altLang="zh-CN" b="1" kern="0" dirty="0">
                <a:solidFill>
                  <a:srgbClr val="FFFFFF"/>
                </a:solidFill>
                <a:cs typeface="Arial" charset="0"/>
              </a:endParaRPr>
            </a:p>
          </p:txBody>
        </p:sp>
        <p:sp>
          <p:nvSpPr>
            <p:cNvPr id="97" name="文本框 12"/>
            <p:cNvSpPr txBox="1">
              <a:spLocks noChangeArrowheads="1"/>
            </p:cNvSpPr>
            <p:nvPr/>
          </p:nvSpPr>
          <p:spPr bwMode="gray">
            <a:xfrm>
              <a:off x="1393" y="1886"/>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CN" sz="2400" b="0" i="0" u="none" strike="noStrike" kern="0" cap="none" spc="0" normalizeH="0" baseline="0" noProof="0" dirty="0" smtClean="0">
                  <a:ln>
                    <a:noFill/>
                  </a:ln>
                  <a:solidFill>
                    <a:srgbClr val="FFFFFF"/>
                  </a:solidFill>
                  <a:effectLst/>
                  <a:uLnTx/>
                  <a:uFillTx/>
                  <a:cs typeface="Arial" charset="0"/>
                </a:rPr>
                <a:t>3</a:t>
              </a:r>
            </a:p>
          </p:txBody>
        </p:sp>
      </p:grpSp>
      <p:grpSp>
        <p:nvGrpSpPr>
          <p:cNvPr id="103" name="组合 8"/>
          <p:cNvGrpSpPr>
            <a:grpSpLocks/>
          </p:cNvGrpSpPr>
          <p:nvPr/>
        </p:nvGrpSpPr>
        <p:grpSpPr bwMode="auto">
          <a:xfrm>
            <a:off x="2133600" y="3823320"/>
            <a:ext cx="4724400" cy="685800"/>
            <a:chOff x="1296" y="1824"/>
            <a:chExt cx="2976" cy="432"/>
          </a:xfrm>
        </p:grpSpPr>
        <p:sp>
          <p:nvSpPr>
            <p:cNvPr id="104" name="自选图形 9"/>
            <p:cNvSpPr>
              <a:spLocks noChangeArrowheads="1"/>
            </p:cNvSpPr>
            <p:nvPr/>
          </p:nvSpPr>
          <p:spPr bwMode="gray">
            <a:xfrm>
              <a:off x="1536" y="1899"/>
              <a:ext cx="2736" cy="288"/>
            </a:xfrm>
            <a:prstGeom prst="roundRect">
              <a:avLst>
                <a:gd name="adj" fmla="val 16667"/>
              </a:avLst>
            </a:prstGeom>
            <a:solidFill>
              <a:srgbClr val="77B7E7"/>
            </a:solidFill>
            <a:ln w="12700" algn="ctr">
              <a:solidFill>
                <a:srgbClr val="FFFFFF"/>
              </a:solidFill>
              <a:round/>
              <a:headEnd/>
              <a:tailEnd/>
            </a:ln>
            <a:effectLst>
              <a:outerShdw dist="99190" dir="238833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105" name="自选图形 10"/>
            <p:cNvSpPr>
              <a:spLocks noChangeArrowheads="1"/>
            </p:cNvSpPr>
            <p:nvPr/>
          </p:nvSpPr>
          <p:spPr bwMode="gray">
            <a:xfrm>
              <a:off x="1296" y="1824"/>
              <a:ext cx="432" cy="432"/>
            </a:xfrm>
            <a:prstGeom prst="diamond">
              <a:avLst/>
            </a:prstGeom>
            <a:solidFill>
              <a:srgbClr val="77B7E7"/>
            </a:solidFill>
            <a:ln w="25400" algn="ctr">
              <a:solidFill>
                <a:srgbClr val="FFFFFF"/>
              </a:solidFill>
              <a:miter lim="800000"/>
              <a:headEnd/>
              <a:tailEnd/>
            </a:ln>
            <a:effectLst>
              <a:outerShdw dist="63500" dir="221219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106" name="文本框 11"/>
            <p:cNvSpPr txBox="1">
              <a:spLocks noChangeArrowheads="1"/>
            </p:cNvSpPr>
            <p:nvPr/>
          </p:nvSpPr>
          <p:spPr bwMode="gray">
            <a:xfrm>
              <a:off x="1680" y="1934"/>
              <a:ext cx="21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zh-CN" altLang="en-US" sz="1800" b="1" i="0" u="none" strike="noStrike" kern="0" cap="none" spc="0" normalizeH="0" baseline="0" noProof="0" dirty="0" smtClean="0">
                  <a:ln>
                    <a:noFill/>
                  </a:ln>
                  <a:solidFill>
                    <a:srgbClr val="FFFFFF"/>
                  </a:solidFill>
                  <a:effectLst/>
                  <a:uLnTx/>
                  <a:uFillTx/>
                  <a:cs typeface="Arial" charset="0"/>
                </a:rPr>
                <a:t>事业单位端几无影响</a:t>
              </a:r>
              <a:endParaRPr kumimoji="0" lang="en-US" altLang="zh-CN" sz="1800" b="1" i="0" u="none" strike="noStrike" kern="0" cap="none" spc="0" normalizeH="0" baseline="0" noProof="0" dirty="0" smtClean="0">
                <a:ln>
                  <a:noFill/>
                </a:ln>
                <a:solidFill>
                  <a:srgbClr val="FFFFFF"/>
                </a:solidFill>
                <a:effectLst/>
                <a:uLnTx/>
                <a:uFillTx/>
                <a:cs typeface="Arial" charset="0"/>
              </a:endParaRPr>
            </a:p>
          </p:txBody>
        </p:sp>
        <p:sp>
          <p:nvSpPr>
            <p:cNvPr id="107" name="文本框 12"/>
            <p:cNvSpPr txBox="1">
              <a:spLocks noChangeArrowheads="1"/>
            </p:cNvSpPr>
            <p:nvPr/>
          </p:nvSpPr>
          <p:spPr bwMode="gray">
            <a:xfrm>
              <a:off x="1393" y="1886"/>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CN" sz="2400" b="0" i="0" u="none" strike="noStrike" kern="0" cap="none" spc="0" normalizeH="0" baseline="0" noProof="0" dirty="0" smtClean="0">
                  <a:ln>
                    <a:noFill/>
                  </a:ln>
                  <a:solidFill>
                    <a:srgbClr val="FFFFFF"/>
                  </a:solidFill>
                  <a:effectLst/>
                  <a:uLnTx/>
                  <a:uFillTx/>
                  <a:cs typeface="Arial" charset="0"/>
                </a:rPr>
                <a:t>4</a:t>
              </a:r>
            </a:p>
          </p:txBody>
        </p:sp>
      </p:grpSp>
      <p:grpSp>
        <p:nvGrpSpPr>
          <p:cNvPr id="24" name="组合 8"/>
          <p:cNvGrpSpPr>
            <a:grpSpLocks/>
          </p:cNvGrpSpPr>
          <p:nvPr/>
        </p:nvGrpSpPr>
        <p:grpSpPr bwMode="auto">
          <a:xfrm>
            <a:off x="2133600" y="5445224"/>
            <a:ext cx="4724400" cy="685800"/>
            <a:chOff x="1296" y="1824"/>
            <a:chExt cx="2976" cy="432"/>
          </a:xfrm>
        </p:grpSpPr>
        <p:sp>
          <p:nvSpPr>
            <p:cNvPr id="25" name="自选图形 9"/>
            <p:cNvSpPr>
              <a:spLocks noChangeArrowheads="1"/>
            </p:cNvSpPr>
            <p:nvPr/>
          </p:nvSpPr>
          <p:spPr bwMode="gray">
            <a:xfrm>
              <a:off x="1536" y="1899"/>
              <a:ext cx="2736" cy="288"/>
            </a:xfrm>
            <a:prstGeom prst="roundRect">
              <a:avLst>
                <a:gd name="adj" fmla="val 16667"/>
              </a:avLst>
            </a:prstGeom>
            <a:solidFill>
              <a:srgbClr val="77B7E7"/>
            </a:solidFill>
            <a:ln w="12700" algn="ctr">
              <a:solidFill>
                <a:srgbClr val="FFFFFF"/>
              </a:solidFill>
              <a:round/>
              <a:headEnd/>
              <a:tailEnd/>
            </a:ln>
            <a:effectLst>
              <a:outerShdw dist="99190" dir="238833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26" name="自选图形 10"/>
            <p:cNvSpPr>
              <a:spLocks noChangeArrowheads="1"/>
            </p:cNvSpPr>
            <p:nvPr/>
          </p:nvSpPr>
          <p:spPr bwMode="gray">
            <a:xfrm>
              <a:off x="1296" y="1824"/>
              <a:ext cx="432" cy="432"/>
            </a:xfrm>
            <a:prstGeom prst="diamond">
              <a:avLst/>
            </a:prstGeom>
            <a:solidFill>
              <a:srgbClr val="77B7E7"/>
            </a:solidFill>
            <a:ln w="25400" algn="ctr">
              <a:solidFill>
                <a:srgbClr val="FFFFFF"/>
              </a:solidFill>
              <a:miter lim="800000"/>
              <a:headEnd/>
              <a:tailEnd/>
            </a:ln>
            <a:effectLst>
              <a:outerShdw dist="63500" dir="221219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27" name="文本框 11"/>
            <p:cNvSpPr txBox="1">
              <a:spLocks noChangeArrowheads="1"/>
            </p:cNvSpPr>
            <p:nvPr/>
          </p:nvSpPr>
          <p:spPr bwMode="gray">
            <a:xfrm>
              <a:off x="1680" y="1934"/>
              <a:ext cx="21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lang="zh-CN" altLang="en-US" b="1" kern="0" dirty="0" smtClean="0">
                  <a:solidFill>
                    <a:srgbClr val="FFFFFF"/>
                  </a:solidFill>
                  <a:cs typeface="Arial" charset="0"/>
                </a:rPr>
                <a:t>本次培训操作指南</a:t>
              </a:r>
              <a:endParaRPr kumimoji="0" lang="en-US" altLang="zh-CN" sz="1800" b="1" i="0" u="none" strike="noStrike" kern="0" cap="none" spc="0" normalizeH="0" baseline="0" noProof="0" dirty="0" smtClean="0">
                <a:ln>
                  <a:noFill/>
                </a:ln>
                <a:solidFill>
                  <a:srgbClr val="FFFFFF"/>
                </a:solidFill>
                <a:effectLst/>
                <a:uLnTx/>
                <a:uFillTx/>
                <a:cs typeface="Arial" charset="0"/>
              </a:endParaRPr>
            </a:p>
          </p:txBody>
        </p:sp>
        <p:sp>
          <p:nvSpPr>
            <p:cNvPr id="28" name="文本框 12"/>
            <p:cNvSpPr txBox="1">
              <a:spLocks noChangeArrowheads="1"/>
            </p:cNvSpPr>
            <p:nvPr/>
          </p:nvSpPr>
          <p:spPr bwMode="gray">
            <a:xfrm>
              <a:off x="1392" y="1886"/>
              <a:ext cx="22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CN" sz="2400" b="0" i="0" u="none" strike="noStrike" kern="0" cap="none" spc="0" normalizeH="0" baseline="0" noProof="0" dirty="0" smtClean="0">
                  <a:ln>
                    <a:noFill/>
                  </a:ln>
                  <a:solidFill>
                    <a:srgbClr val="FFFFFF"/>
                  </a:solidFill>
                  <a:effectLst/>
                  <a:uLnTx/>
                  <a:uFillTx/>
                  <a:cs typeface="Arial" charset="0"/>
                </a:rPr>
                <a:t>6</a:t>
              </a:r>
            </a:p>
          </p:txBody>
        </p:sp>
      </p:grpSp>
      <p:grpSp>
        <p:nvGrpSpPr>
          <p:cNvPr id="29" name="组合 8"/>
          <p:cNvGrpSpPr>
            <a:grpSpLocks/>
          </p:cNvGrpSpPr>
          <p:nvPr/>
        </p:nvGrpSpPr>
        <p:grpSpPr bwMode="auto">
          <a:xfrm>
            <a:off x="2151856" y="4653136"/>
            <a:ext cx="4724400" cy="685800"/>
            <a:chOff x="1296" y="1824"/>
            <a:chExt cx="2976" cy="432"/>
          </a:xfrm>
        </p:grpSpPr>
        <p:sp>
          <p:nvSpPr>
            <p:cNvPr id="30" name="自选图形 9"/>
            <p:cNvSpPr>
              <a:spLocks noChangeArrowheads="1"/>
            </p:cNvSpPr>
            <p:nvPr/>
          </p:nvSpPr>
          <p:spPr bwMode="gray">
            <a:xfrm>
              <a:off x="1536" y="1899"/>
              <a:ext cx="2736" cy="288"/>
            </a:xfrm>
            <a:prstGeom prst="roundRect">
              <a:avLst>
                <a:gd name="adj" fmla="val 16667"/>
              </a:avLst>
            </a:prstGeom>
            <a:solidFill>
              <a:srgbClr val="77B7E7"/>
            </a:solidFill>
            <a:ln w="12700" algn="ctr">
              <a:solidFill>
                <a:srgbClr val="FFFFFF"/>
              </a:solidFill>
              <a:round/>
              <a:headEnd/>
              <a:tailEnd/>
            </a:ln>
            <a:effectLst>
              <a:outerShdw dist="99190" dir="238833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31" name="自选图形 10"/>
            <p:cNvSpPr>
              <a:spLocks noChangeArrowheads="1"/>
            </p:cNvSpPr>
            <p:nvPr/>
          </p:nvSpPr>
          <p:spPr bwMode="gray">
            <a:xfrm>
              <a:off x="1296" y="1824"/>
              <a:ext cx="432" cy="432"/>
            </a:xfrm>
            <a:prstGeom prst="diamond">
              <a:avLst/>
            </a:prstGeom>
            <a:solidFill>
              <a:srgbClr val="77B7E7"/>
            </a:solidFill>
            <a:ln w="25400" algn="ctr">
              <a:solidFill>
                <a:srgbClr val="FFFFFF"/>
              </a:solidFill>
              <a:miter lim="800000"/>
              <a:headEnd/>
              <a:tailEnd/>
            </a:ln>
            <a:effectLst>
              <a:outerShdw dist="63500" dir="221219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32" name="文本框 11"/>
            <p:cNvSpPr txBox="1">
              <a:spLocks noChangeArrowheads="1"/>
            </p:cNvSpPr>
            <p:nvPr/>
          </p:nvSpPr>
          <p:spPr bwMode="gray">
            <a:xfrm>
              <a:off x="1680" y="1934"/>
              <a:ext cx="21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zh-CN" altLang="en-US" sz="1800" b="1" i="0" u="none" strike="noStrike" kern="0" cap="none" spc="0" normalizeH="0" baseline="0" noProof="0" dirty="0" smtClean="0">
                  <a:ln>
                    <a:noFill/>
                  </a:ln>
                  <a:solidFill>
                    <a:srgbClr val="FFFFFF"/>
                  </a:solidFill>
                  <a:effectLst/>
                  <a:uLnTx/>
                  <a:uFillTx/>
                  <a:cs typeface="Arial" charset="0"/>
                </a:rPr>
                <a:t>其他功能介绍</a:t>
              </a:r>
              <a:endParaRPr kumimoji="0" lang="en-US" altLang="zh-CN" sz="1800" b="1" i="0" u="none" strike="noStrike" kern="0" cap="none" spc="0" normalizeH="0" baseline="0" noProof="0" dirty="0" smtClean="0">
                <a:ln>
                  <a:noFill/>
                </a:ln>
                <a:solidFill>
                  <a:srgbClr val="FFFFFF"/>
                </a:solidFill>
                <a:effectLst/>
                <a:uLnTx/>
                <a:uFillTx/>
                <a:cs typeface="Arial" charset="0"/>
              </a:endParaRPr>
            </a:p>
          </p:txBody>
        </p:sp>
        <p:sp>
          <p:nvSpPr>
            <p:cNvPr id="33" name="文本框 12"/>
            <p:cNvSpPr txBox="1">
              <a:spLocks noChangeArrowheads="1"/>
            </p:cNvSpPr>
            <p:nvPr/>
          </p:nvSpPr>
          <p:spPr bwMode="gray">
            <a:xfrm>
              <a:off x="1392" y="1886"/>
              <a:ext cx="22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CN" sz="2400" b="0" i="0" u="none" strike="noStrike" kern="0" cap="none" spc="0" normalizeH="0" baseline="0" noProof="0" dirty="0" smtClean="0">
                  <a:ln>
                    <a:noFill/>
                  </a:ln>
                  <a:solidFill>
                    <a:srgbClr val="FFFFFF"/>
                  </a:solidFill>
                  <a:effectLst/>
                  <a:uLnTx/>
                  <a:uFillTx/>
                  <a:cs typeface="Arial" charset="0"/>
                </a:rPr>
                <a:t>5</a:t>
              </a:r>
            </a:p>
          </p:txBody>
        </p:sp>
      </p:grpSp>
      <p:grpSp>
        <p:nvGrpSpPr>
          <p:cNvPr id="34" name="组合 3"/>
          <p:cNvGrpSpPr>
            <a:grpSpLocks/>
          </p:cNvGrpSpPr>
          <p:nvPr/>
        </p:nvGrpSpPr>
        <p:grpSpPr bwMode="auto">
          <a:xfrm>
            <a:off x="2123728" y="2178968"/>
            <a:ext cx="4752975" cy="685800"/>
            <a:chOff x="1296" y="1824"/>
            <a:chExt cx="2994" cy="432"/>
          </a:xfrm>
        </p:grpSpPr>
        <p:sp>
          <p:nvSpPr>
            <p:cNvPr id="35" name="自选图形 4"/>
            <p:cNvSpPr>
              <a:spLocks noChangeArrowheads="1"/>
            </p:cNvSpPr>
            <p:nvPr/>
          </p:nvSpPr>
          <p:spPr bwMode="gray">
            <a:xfrm>
              <a:off x="1536" y="1899"/>
              <a:ext cx="2736" cy="288"/>
            </a:xfrm>
            <a:prstGeom prst="roundRect">
              <a:avLst>
                <a:gd name="adj" fmla="val 16667"/>
              </a:avLst>
            </a:prstGeom>
            <a:solidFill>
              <a:srgbClr val="3366CC"/>
            </a:solidFill>
            <a:ln w="12700" algn="ctr">
              <a:solidFill>
                <a:srgbClr val="FFFFFF"/>
              </a:solidFill>
              <a:round/>
              <a:headEnd/>
              <a:tailEnd/>
            </a:ln>
            <a:effectLst>
              <a:outerShdw dist="99190" dir="238833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36" name="自选图形 5"/>
            <p:cNvSpPr>
              <a:spLocks noChangeArrowheads="1"/>
            </p:cNvSpPr>
            <p:nvPr/>
          </p:nvSpPr>
          <p:spPr bwMode="gray">
            <a:xfrm>
              <a:off x="1296" y="1824"/>
              <a:ext cx="432" cy="432"/>
            </a:xfrm>
            <a:prstGeom prst="diamond">
              <a:avLst/>
            </a:prstGeom>
            <a:solidFill>
              <a:srgbClr val="3366CC"/>
            </a:solidFill>
            <a:ln w="25400" algn="ctr">
              <a:solidFill>
                <a:srgbClr val="FFFFFF"/>
              </a:solidFill>
              <a:miter lim="800000"/>
              <a:headEnd/>
              <a:tailEnd/>
            </a:ln>
            <a:effectLst>
              <a:outerShdw dist="63500" dir="221219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37" name="文本框 6"/>
            <p:cNvSpPr txBox="1">
              <a:spLocks noChangeArrowheads="1"/>
            </p:cNvSpPr>
            <p:nvPr/>
          </p:nvSpPr>
          <p:spPr bwMode="gray">
            <a:xfrm>
              <a:off x="1746" y="1912"/>
              <a:ext cx="2544"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lang="zh-CN" altLang="en-US" b="1" kern="0" dirty="0">
                  <a:solidFill>
                    <a:srgbClr val="FFFFFF"/>
                  </a:solidFill>
                  <a:cs typeface="Arial" charset="0"/>
                </a:rPr>
                <a:t>组织机构代码存量码与增量码的使用</a:t>
              </a:r>
              <a:endParaRPr lang="en-US" altLang="zh-CN" b="1" kern="0" dirty="0">
                <a:solidFill>
                  <a:srgbClr val="FFFFFF"/>
                </a:solidFill>
                <a:cs typeface="Arial" charset="0"/>
              </a:endParaRPr>
            </a:p>
          </p:txBody>
        </p:sp>
        <p:sp>
          <p:nvSpPr>
            <p:cNvPr id="38" name="文本框 7"/>
            <p:cNvSpPr txBox="1">
              <a:spLocks noChangeArrowheads="1"/>
            </p:cNvSpPr>
            <p:nvPr/>
          </p:nvSpPr>
          <p:spPr bwMode="gray">
            <a:xfrm>
              <a:off x="1392" y="1886"/>
              <a:ext cx="22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lang="en-US" altLang="zh-CN" sz="2400" kern="0" dirty="0">
                  <a:solidFill>
                    <a:srgbClr val="FFFFFF"/>
                  </a:solidFill>
                  <a:cs typeface="Arial" charset="0"/>
                </a:rPr>
                <a:t>2</a:t>
              </a:r>
              <a:endParaRPr kumimoji="0" lang="en-US" altLang="zh-CN" sz="2400" b="0" i="0" u="none" strike="noStrike" kern="0" cap="none" spc="0" normalizeH="0" baseline="0" noProof="0" dirty="0" smtClean="0">
                <a:ln>
                  <a:noFill/>
                </a:ln>
                <a:solidFill>
                  <a:srgbClr val="FFFFFF"/>
                </a:solidFill>
                <a:effectLst/>
                <a:uLnTx/>
                <a:uFillTx/>
                <a:cs typeface="Arial" charset="0"/>
              </a:endParaRPr>
            </a:p>
          </p:txBody>
        </p:sp>
      </p:grpSp>
      <p:grpSp>
        <p:nvGrpSpPr>
          <p:cNvPr id="39" name="组合 8"/>
          <p:cNvGrpSpPr>
            <a:grpSpLocks/>
          </p:cNvGrpSpPr>
          <p:nvPr/>
        </p:nvGrpSpPr>
        <p:grpSpPr bwMode="auto">
          <a:xfrm>
            <a:off x="2123728" y="1340768"/>
            <a:ext cx="4724400" cy="685800"/>
            <a:chOff x="1296" y="1824"/>
            <a:chExt cx="2976" cy="432"/>
          </a:xfrm>
        </p:grpSpPr>
        <p:sp>
          <p:nvSpPr>
            <p:cNvPr id="40" name="自选图形 9"/>
            <p:cNvSpPr>
              <a:spLocks noChangeArrowheads="1"/>
            </p:cNvSpPr>
            <p:nvPr/>
          </p:nvSpPr>
          <p:spPr bwMode="gray">
            <a:xfrm>
              <a:off x="1536" y="1899"/>
              <a:ext cx="2736" cy="288"/>
            </a:xfrm>
            <a:prstGeom prst="roundRect">
              <a:avLst>
                <a:gd name="adj" fmla="val 16667"/>
              </a:avLst>
            </a:prstGeom>
            <a:solidFill>
              <a:srgbClr val="77B7E7"/>
            </a:solidFill>
            <a:ln w="12700" algn="ctr">
              <a:solidFill>
                <a:srgbClr val="FFFFFF"/>
              </a:solidFill>
              <a:round/>
              <a:headEnd/>
              <a:tailEnd/>
            </a:ln>
            <a:effectLst>
              <a:outerShdw dist="99190" dir="238833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41" name="自选图形 10"/>
            <p:cNvSpPr>
              <a:spLocks noChangeArrowheads="1"/>
            </p:cNvSpPr>
            <p:nvPr/>
          </p:nvSpPr>
          <p:spPr bwMode="gray">
            <a:xfrm>
              <a:off x="1296" y="1824"/>
              <a:ext cx="432" cy="432"/>
            </a:xfrm>
            <a:prstGeom prst="diamond">
              <a:avLst/>
            </a:prstGeom>
            <a:solidFill>
              <a:srgbClr val="77B7E7"/>
            </a:solidFill>
            <a:ln w="25400" algn="ctr">
              <a:solidFill>
                <a:srgbClr val="FFFFFF"/>
              </a:solidFill>
              <a:miter lim="800000"/>
              <a:headEnd/>
              <a:tailEnd/>
            </a:ln>
            <a:effectLst>
              <a:outerShdw dist="63500" dir="221219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42" name="文本框 11"/>
            <p:cNvSpPr txBox="1">
              <a:spLocks noChangeArrowheads="1"/>
            </p:cNvSpPr>
            <p:nvPr/>
          </p:nvSpPr>
          <p:spPr bwMode="gray">
            <a:xfrm>
              <a:off x="1680" y="1934"/>
              <a:ext cx="21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lang="zh-CN" altLang="en-US" b="1" kern="0" dirty="0">
                  <a:solidFill>
                    <a:srgbClr val="FFFFFF"/>
                  </a:solidFill>
                  <a:cs typeface="Arial" charset="0"/>
                </a:rPr>
                <a:t>什么是统一社会信用代码</a:t>
              </a:r>
              <a:endParaRPr lang="en-US" altLang="zh-CN" b="1" kern="0" dirty="0">
                <a:solidFill>
                  <a:srgbClr val="FFFFFF"/>
                </a:solidFill>
                <a:cs typeface="Arial" charset="0"/>
              </a:endParaRPr>
            </a:p>
          </p:txBody>
        </p:sp>
        <p:sp>
          <p:nvSpPr>
            <p:cNvPr id="43" name="文本框 12"/>
            <p:cNvSpPr txBox="1">
              <a:spLocks noChangeArrowheads="1"/>
            </p:cNvSpPr>
            <p:nvPr/>
          </p:nvSpPr>
          <p:spPr bwMode="gray">
            <a:xfrm>
              <a:off x="1392" y="1886"/>
              <a:ext cx="22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CN" sz="2400" b="0" i="0" u="none" strike="noStrike" kern="0" cap="none" spc="0" normalizeH="0" baseline="0" noProof="0" dirty="0" smtClean="0">
                  <a:ln>
                    <a:noFill/>
                  </a:ln>
                  <a:solidFill>
                    <a:srgbClr val="FFFFFF"/>
                  </a:solidFill>
                  <a:effectLst/>
                  <a:uLnTx/>
                  <a:uFillTx/>
                  <a:cs typeface="Arial" charset="0"/>
                </a:rPr>
                <a:t>1</a:t>
              </a:r>
            </a:p>
          </p:txBody>
        </p:sp>
      </p:grpSp>
    </p:spTree>
    <p:extLst>
      <p:ext uri="{BB962C8B-B14F-4D97-AF65-F5344CB8AC3E}">
        <p14:creationId xmlns:p14="http://schemas.microsoft.com/office/powerpoint/2010/main" val="374926370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事业单位图片</a:t>
            </a:r>
            <a:r>
              <a:rPr lang="zh-CN" altLang="en-US" dirty="0" smtClean="0"/>
              <a:t>登录</a:t>
            </a:r>
            <a:endParaRPr lang="zh-CN" altLang="en-US" dirty="0"/>
          </a:p>
        </p:txBody>
      </p:sp>
      <p:sp>
        <p:nvSpPr>
          <p:cNvPr id="4" name="日期占位符 3"/>
          <p:cNvSpPr>
            <a:spLocks noGrp="1"/>
          </p:cNvSpPr>
          <p:nvPr>
            <p:ph type="dt" sz="half" idx="10"/>
          </p:nvPr>
        </p:nvSpPr>
        <p:spPr/>
        <p:txBody>
          <a:bodyPr/>
          <a:lstStyle/>
          <a:p>
            <a:pPr>
              <a:defRPr/>
            </a:pPr>
            <a:r>
              <a:rPr lang="en-US" altLang="zh-CN" dirty="0" smtClean="0"/>
              <a:t>www.conac.cn</a:t>
            </a:r>
            <a:endParaRPr lang="en-US" altLang="zh-CN" dirty="0"/>
          </a:p>
        </p:txBody>
      </p:sp>
      <p:pic>
        <p:nvPicPr>
          <p:cNvPr id="430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924944"/>
            <a:ext cx="7779206" cy="2880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组合 12"/>
          <p:cNvGrpSpPr/>
          <p:nvPr/>
        </p:nvGrpSpPr>
        <p:grpSpPr>
          <a:xfrm>
            <a:off x="2915815" y="1614820"/>
            <a:ext cx="2952329" cy="518036"/>
            <a:chOff x="3635896" y="5326837"/>
            <a:chExt cx="5040560" cy="982483"/>
          </a:xfrm>
        </p:grpSpPr>
        <p:sp>
          <p:nvSpPr>
            <p:cNvPr id="14" name="AutoShape 38"/>
            <p:cNvSpPr>
              <a:spLocks noChangeArrowheads="1"/>
            </p:cNvSpPr>
            <p:nvPr/>
          </p:nvSpPr>
          <p:spPr bwMode="gray">
            <a:xfrm>
              <a:off x="3635896" y="5326837"/>
              <a:ext cx="5040560" cy="982483"/>
            </a:xfrm>
            <a:prstGeom prst="roundRect">
              <a:avLst>
                <a:gd name="adj" fmla="val 50000"/>
              </a:avLst>
            </a:prstGeom>
            <a:solidFill>
              <a:srgbClr val="C0C0C0"/>
            </a:solidFill>
            <a:ln w="57150" algn="ctr">
              <a:noFill/>
              <a:round/>
              <a:headEnd/>
              <a:tailEnd/>
            </a:ln>
            <a:effectLst>
              <a:outerShdw dist="63500" dir="3187806" algn="ctr" rotWithShape="0">
                <a:srgbClr val="1C1C1C">
                  <a:alpha val="50000"/>
                </a:srgbClr>
              </a:outerShdw>
            </a:effectLst>
          </p:spPr>
          <p:txBody>
            <a:bodyPr wrap="none" anchor="ctr"/>
            <a:lstStyle/>
            <a:p>
              <a:pPr>
                <a:defRPr/>
              </a:pPr>
              <a:endParaRPr lang="zh-CN" altLang="en-US">
                <a:solidFill>
                  <a:srgbClr val="000000"/>
                </a:solidFill>
                <a:latin typeface="Arial" pitchFamily="34" charset="0"/>
              </a:endParaRPr>
            </a:p>
          </p:txBody>
        </p:sp>
        <p:sp>
          <p:nvSpPr>
            <p:cNvPr id="15" name="AutoShape 39"/>
            <p:cNvSpPr>
              <a:spLocks noChangeArrowheads="1"/>
            </p:cNvSpPr>
            <p:nvPr/>
          </p:nvSpPr>
          <p:spPr bwMode="gray">
            <a:xfrm>
              <a:off x="3678936" y="5413178"/>
              <a:ext cx="4925513" cy="845345"/>
            </a:xfrm>
            <a:prstGeom prst="roundRect">
              <a:avLst>
                <a:gd name="adj" fmla="val 50000"/>
              </a:avLst>
            </a:prstGeom>
            <a:gradFill rotWithShape="1">
              <a:gsLst>
                <a:gs pos="0">
                  <a:srgbClr val="FFEFD1"/>
                </a:gs>
                <a:gs pos="64999">
                  <a:srgbClr val="F0EBD5"/>
                </a:gs>
                <a:gs pos="100000">
                  <a:srgbClr val="D1C39F"/>
                </a:gs>
              </a:gsLst>
              <a:lin ang="5400000" scaled="0"/>
            </a:gradFill>
            <a:ln w="19050" algn="ctr">
              <a:solidFill>
                <a:srgbClr val="F8F8F8"/>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pitchFamily="34" charset="0"/>
              </a:endParaRPr>
            </a:p>
          </p:txBody>
        </p:sp>
        <p:sp>
          <p:nvSpPr>
            <p:cNvPr id="16" name="Rectangle 46"/>
            <p:cNvSpPr>
              <a:spLocks noChangeArrowheads="1"/>
            </p:cNvSpPr>
            <p:nvPr/>
          </p:nvSpPr>
          <p:spPr bwMode="auto">
            <a:xfrm>
              <a:off x="3635896" y="5399136"/>
              <a:ext cx="5022173" cy="875572"/>
            </a:xfrm>
            <a:prstGeom prst="rect">
              <a:avLst/>
            </a:prstGeom>
            <a:noFill/>
            <a:ln w="9525" algn="ctr">
              <a:noFill/>
              <a:miter lim="800000"/>
              <a:headEnd/>
              <a:tailEnd/>
            </a:ln>
          </p:spPr>
          <p:txBody>
            <a:bodyPr wrap="square">
              <a:spAutoFit/>
            </a:bodyPr>
            <a:lstStyle/>
            <a:p>
              <a:pPr algn="ctr" eaLnBrk="0" hangingPunct="0"/>
              <a:r>
                <a:rPr lang="zh-CN" altLang="en-US" sz="2400" b="1" dirty="0" smtClean="0">
                  <a:solidFill>
                    <a:schemeClr val="tx2"/>
                  </a:solidFill>
                  <a:latin typeface="Arial" pitchFamily="34" charset="0"/>
                </a:rPr>
                <a:t>图片登录成功</a:t>
              </a:r>
              <a:endParaRPr lang="en-US" altLang="zh-CN" sz="2400" b="1" dirty="0">
                <a:solidFill>
                  <a:schemeClr val="tx2"/>
                </a:solidFill>
                <a:latin typeface="Arial" pitchFamily="34" charset="0"/>
              </a:endParaRPr>
            </a:p>
          </p:txBody>
        </p:sp>
      </p:grpSp>
    </p:spTree>
    <p:extLst>
      <p:ext uri="{BB962C8B-B14F-4D97-AF65-F5344CB8AC3E}">
        <p14:creationId xmlns:p14="http://schemas.microsoft.com/office/powerpoint/2010/main" val="138718055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1"/>
          <p:cNvSpPr>
            <a:spLocks noGrp="1"/>
          </p:cNvSpPr>
          <p:nvPr>
            <p:ph type="title"/>
          </p:nvPr>
        </p:nvSpPr>
        <p:spPr/>
        <p:txBody>
          <a:bodyPr/>
          <a:lstStyle/>
          <a:p>
            <a:pPr eaLnBrk="1" hangingPunct="1"/>
            <a:r>
              <a:rPr lang="zh-CN" altLang="en-US" dirty="0">
                <a:ea typeface="宋体" pitchFamily="2" charset="-122"/>
              </a:rPr>
              <a:t>目录</a:t>
            </a:r>
            <a:endParaRPr lang="zh-CN" altLang="en-US" dirty="0" smtClean="0">
              <a:ea typeface="宋体" pitchFamily="2" charset="-122"/>
            </a:endParaRPr>
          </a:p>
        </p:txBody>
      </p:sp>
      <p:sp>
        <p:nvSpPr>
          <p:cNvPr id="4" name="日期占位符 3"/>
          <p:cNvSpPr>
            <a:spLocks noGrp="1"/>
          </p:cNvSpPr>
          <p:nvPr>
            <p:ph type="dt" sz="quarter" idx="10"/>
          </p:nvPr>
        </p:nvSpPr>
        <p:spPr/>
        <p:txBody>
          <a:bodyPr/>
          <a:lstStyle/>
          <a:p>
            <a:pPr>
              <a:defRPr/>
            </a:pPr>
            <a:r>
              <a:rPr lang="en-US" altLang="zh-CN" dirty="0" smtClean="0"/>
              <a:t>www.conac.cn</a:t>
            </a:r>
            <a:endParaRPr lang="en-US" altLang="zh-CN" dirty="0"/>
          </a:p>
        </p:txBody>
      </p:sp>
      <p:grpSp>
        <p:nvGrpSpPr>
          <p:cNvPr id="73" name="组合 3"/>
          <p:cNvGrpSpPr>
            <a:grpSpLocks/>
          </p:cNvGrpSpPr>
          <p:nvPr/>
        </p:nvGrpSpPr>
        <p:grpSpPr bwMode="auto">
          <a:xfrm>
            <a:off x="2133600" y="5551512"/>
            <a:ext cx="4724400" cy="685800"/>
            <a:chOff x="1296" y="1824"/>
            <a:chExt cx="2976" cy="432"/>
          </a:xfrm>
        </p:grpSpPr>
        <p:sp>
          <p:nvSpPr>
            <p:cNvPr id="74" name="自选图形 4"/>
            <p:cNvSpPr>
              <a:spLocks noChangeArrowheads="1"/>
            </p:cNvSpPr>
            <p:nvPr/>
          </p:nvSpPr>
          <p:spPr bwMode="gray">
            <a:xfrm>
              <a:off x="1536" y="1899"/>
              <a:ext cx="2736" cy="288"/>
            </a:xfrm>
            <a:prstGeom prst="roundRect">
              <a:avLst>
                <a:gd name="adj" fmla="val 16667"/>
              </a:avLst>
            </a:prstGeom>
            <a:solidFill>
              <a:srgbClr val="3366CC"/>
            </a:solidFill>
            <a:ln w="12700" algn="ctr">
              <a:solidFill>
                <a:srgbClr val="FFFFFF"/>
              </a:solidFill>
              <a:round/>
              <a:headEnd/>
              <a:tailEnd/>
            </a:ln>
            <a:effectLst>
              <a:outerShdw dist="99190" dir="238833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75" name="自选图形 5"/>
            <p:cNvSpPr>
              <a:spLocks noChangeArrowheads="1"/>
            </p:cNvSpPr>
            <p:nvPr/>
          </p:nvSpPr>
          <p:spPr bwMode="gray">
            <a:xfrm>
              <a:off x="1296" y="1824"/>
              <a:ext cx="432" cy="432"/>
            </a:xfrm>
            <a:prstGeom prst="diamond">
              <a:avLst/>
            </a:prstGeom>
            <a:solidFill>
              <a:srgbClr val="3366CC"/>
            </a:solidFill>
            <a:ln w="25400" algn="ctr">
              <a:solidFill>
                <a:srgbClr val="FFFFFF"/>
              </a:solidFill>
              <a:miter lim="800000"/>
              <a:headEnd/>
              <a:tailEnd/>
            </a:ln>
            <a:effectLst>
              <a:outerShdw dist="63500" dir="221219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76" name="文本框 6"/>
            <p:cNvSpPr txBox="1">
              <a:spLocks noChangeArrowheads="1"/>
            </p:cNvSpPr>
            <p:nvPr/>
          </p:nvSpPr>
          <p:spPr bwMode="gray">
            <a:xfrm>
              <a:off x="1746" y="1912"/>
              <a:ext cx="21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lang="zh-CN" altLang="en-US" b="1" kern="0" dirty="0">
                  <a:solidFill>
                    <a:srgbClr val="FFFFFF"/>
                  </a:solidFill>
                  <a:cs typeface="Arial" charset="0"/>
                </a:rPr>
                <a:t>本次培训操作指南</a:t>
              </a:r>
              <a:endParaRPr kumimoji="0" lang="en-US" altLang="zh-CN" sz="1800" b="1" i="0" u="none" strike="noStrike" kern="0" cap="none" spc="0" normalizeH="0" baseline="0" noProof="0" dirty="0" smtClean="0">
                <a:ln>
                  <a:noFill/>
                </a:ln>
                <a:solidFill>
                  <a:srgbClr val="FFFFFF"/>
                </a:solidFill>
                <a:effectLst/>
                <a:uLnTx/>
                <a:uFillTx/>
                <a:cs typeface="Arial" charset="0"/>
              </a:endParaRPr>
            </a:p>
          </p:txBody>
        </p:sp>
        <p:sp>
          <p:nvSpPr>
            <p:cNvPr id="77" name="文本框 7"/>
            <p:cNvSpPr txBox="1">
              <a:spLocks noChangeArrowheads="1"/>
            </p:cNvSpPr>
            <p:nvPr/>
          </p:nvSpPr>
          <p:spPr bwMode="gray">
            <a:xfrm>
              <a:off x="1393" y="1886"/>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CN" sz="2400" b="0" i="0" u="none" strike="noStrike" kern="0" cap="none" spc="0" normalizeH="0" baseline="0" noProof="0" dirty="0" smtClean="0">
                  <a:ln>
                    <a:noFill/>
                  </a:ln>
                  <a:solidFill>
                    <a:srgbClr val="FFFFFF"/>
                  </a:solidFill>
                  <a:effectLst/>
                  <a:uLnTx/>
                  <a:uFillTx/>
                  <a:cs typeface="Arial" charset="0"/>
                </a:rPr>
                <a:t>6</a:t>
              </a:r>
            </a:p>
          </p:txBody>
        </p:sp>
      </p:grpSp>
      <p:grpSp>
        <p:nvGrpSpPr>
          <p:cNvPr id="78" name="组合 8"/>
          <p:cNvGrpSpPr>
            <a:grpSpLocks/>
          </p:cNvGrpSpPr>
          <p:nvPr/>
        </p:nvGrpSpPr>
        <p:grpSpPr bwMode="auto">
          <a:xfrm>
            <a:off x="2123728" y="2132856"/>
            <a:ext cx="4733925" cy="685800"/>
            <a:chOff x="1296" y="1824"/>
            <a:chExt cx="2982" cy="432"/>
          </a:xfrm>
        </p:grpSpPr>
        <p:sp>
          <p:nvSpPr>
            <p:cNvPr id="79" name="自选图形 9"/>
            <p:cNvSpPr>
              <a:spLocks noChangeArrowheads="1"/>
            </p:cNvSpPr>
            <p:nvPr/>
          </p:nvSpPr>
          <p:spPr bwMode="gray">
            <a:xfrm>
              <a:off x="1536" y="1899"/>
              <a:ext cx="2736" cy="288"/>
            </a:xfrm>
            <a:prstGeom prst="roundRect">
              <a:avLst>
                <a:gd name="adj" fmla="val 16667"/>
              </a:avLst>
            </a:prstGeom>
            <a:solidFill>
              <a:srgbClr val="77B7E7"/>
            </a:solidFill>
            <a:ln w="12700" algn="ctr">
              <a:solidFill>
                <a:srgbClr val="FFFFFF"/>
              </a:solidFill>
              <a:round/>
              <a:headEnd/>
              <a:tailEnd/>
            </a:ln>
            <a:effectLst>
              <a:outerShdw dist="99190" dir="238833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80" name="自选图形 10"/>
            <p:cNvSpPr>
              <a:spLocks noChangeArrowheads="1"/>
            </p:cNvSpPr>
            <p:nvPr/>
          </p:nvSpPr>
          <p:spPr bwMode="gray">
            <a:xfrm>
              <a:off x="1296" y="1824"/>
              <a:ext cx="432" cy="432"/>
            </a:xfrm>
            <a:prstGeom prst="diamond">
              <a:avLst/>
            </a:prstGeom>
            <a:solidFill>
              <a:srgbClr val="77B7E7"/>
            </a:solidFill>
            <a:ln w="25400" algn="ctr">
              <a:solidFill>
                <a:srgbClr val="FFFFFF"/>
              </a:solidFill>
              <a:miter lim="800000"/>
              <a:headEnd/>
              <a:tailEnd/>
            </a:ln>
            <a:effectLst>
              <a:outerShdw dist="63500" dir="221219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81" name="文本框 11"/>
            <p:cNvSpPr txBox="1">
              <a:spLocks noChangeArrowheads="1"/>
            </p:cNvSpPr>
            <p:nvPr/>
          </p:nvSpPr>
          <p:spPr bwMode="gray">
            <a:xfrm>
              <a:off x="1680" y="1934"/>
              <a:ext cx="2598"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zh-CN" altLang="en-US" sz="1800" b="1" i="0" u="none" strike="noStrike" kern="0" cap="none" spc="0" normalizeH="0" baseline="0" noProof="0" dirty="0" smtClean="0">
                  <a:ln>
                    <a:noFill/>
                  </a:ln>
                  <a:solidFill>
                    <a:srgbClr val="FFFFFF"/>
                  </a:solidFill>
                  <a:effectLst/>
                  <a:uLnTx/>
                  <a:uFillTx/>
                  <a:cs typeface="Arial" charset="0"/>
                </a:rPr>
                <a:t>组织机构代码存量码与增量码的使用</a:t>
              </a:r>
              <a:endParaRPr kumimoji="0" lang="en-US" altLang="zh-CN" sz="1800" b="1" i="0" u="none" strike="noStrike" kern="0" cap="none" spc="0" normalizeH="0" baseline="0" noProof="0" dirty="0" smtClean="0">
                <a:ln>
                  <a:noFill/>
                </a:ln>
                <a:solidFill>
                  <a:srgbClr val="FFFFFF"/>
                </a:solidFill>
                <a:effectLst/>
                <a:uLnTx/>
                <a:uFillTx/>
                <a:cs typeface="Arial" charset="0"/>
              </a:endParaRPr>
            </a:p>
          </p:txBody>
        </p:sp>
        <p:sp>
          <p:nvSpPr>
            <p:cNvPr id="82" name="文本框 12"/>
            <p:cNvSpPr txBox="1">
              <a:spLocks noChangeArrowheads="1"/>
            </p:cNvSpPr>
            <p:nvPr/>
          </p:nvSpPr>
          <p:spPr bwMode="gray">
            <a:xfrm>
              <a:off x="1393" y="1886"/>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CN" sz="2400" b="0" i="0" u="none" strike="noStrike" kern="0" cap="none" spc="0" normalizeH="0" baseline="0" noProof="0" smtClean="0">
                  <a:ln>
                    <a:noFill/>
                  </a:ln>
                  <a:solidFill>
                    <a:srgbClr val="FFFFFF"/>
                  </a:solidFill>
                  <a:effectLst/>
                  <a:uLnTx/>
                  <a:uFillTx/>
                  <a:cs typeface="Arial" charset="0"/>
                </a:rPr>
                <a:t>2</a:t>
              </a:r>
            </a:p>
          </p:txBody>
        </p:sp>
      </p:grpSp>
      <p:grpSp>
        <p:nvGrpSpPr>
          <p:cNvPr id="93" name="组合 8"/>
          <p:cNvGrpSpPr>
            <a:grpSpLocks/>
          </p:cNvGrpSpPr>
          <p:nvPr/>
        </p:nvGrpSpPr>
        <p:grpSpPr bwMode="auto">
          <a:xfrm>
            <a:off x="2133600" y="2959224"/>
            <a:ext cx="4724400" cy="685800"/>
            <a:chOff x="1296" y="1824"/>
            <a:chExt cx="2976" cy="432"/>
          </a:xfrm>
        </p:grpSpPr>
        <p:sp>
          <p:nvSpPr>
            <p:cNvPr id="94" name="自选图形 9"/>
            <p:cNvSpPr>
              <a:spLocks noChangeArrowheads="1"/>
            </p:cNvSpPr>
            <p:nvPr/>
          </p:nvSpPr>
          <p:spPr bwMode="gray">
            <a:xfrm>
              <a:off x="1536" y="1899"/>
              <a:ext cx="2736" cy="288"/>
            </a:xfrm>
            <a:prstGeom prst="roundRect">
              <a:avLst>
                <a:gd name="adj" fmla="val 16667"/>
              </a:avLst>
            </a:prstGeom>
            <a:solidFill>
              <a:srgbClr val="77B7E7"/>
            </a:solidFill>
            <a:ln w="12700" algn="ctr">
              <a:solidFill>
                <a:srgbClr val="FFFFFF"/>
              </a:solidFill>
              <a:round/>
              <a:headEnd/>
              <a:tailEnd/>
            </a:ln>
            <a:effectLst>
              <a:outerShdw dist="99190" dir="238833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95" name="自选图形 10"/>
            <p:cNvSpPr>
              <a:spLocks noChangeArrowheads="1"/>
            </p:cNvSpPr>
            <p:nvPr/>
          </p:nvSpPr>
          <p:spPr bwMode="gray">
            <a:xfrm>
              <a:off x="1296" y="1824"/>
              <a:ext cx="432" cy="432"/>
            </a:xfrm>
            <a:prstGeom prst="diamond">
              <a:avLst/>
            </a:prstGeom>
            <a:solidFill>
              <a:srgbClr val="77B7E7"/>
            </a:solidFill>
            <a:ln w="25400" algn="ctr">
              <a:solidFill>
                <a:srgbClr val="FFFFFF"/>
              </a:solidFill>
              <a:miter lim="800000"/>
              <a:headEnd/>
              <a:tailEnd/>
            </a:ln>
            <a:effectLst>
              <a:outerShdw dist="63500" dir="221219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96" name="文本框 11"/>
            <p:cNvSpPr txBox="1">
              <a:spLocks noChangeArrowheads="1"/>
            </p:cNvSpPr>
            <p:nvPr/>
          </p:nvSpPr>
          <p:spPr bwMode="gray">
            <a:xfrm>
              <a:off x="1680" y="1934"/>
              <a:ext cx="21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lang="zh-CN" altLang="en-US" b="1" kern="0" dirty="0">
                  <a:solidFill>
                    <a:srgbClr val="FFFFFF"/>
                  </a:solidFill>
                  <a:cs typeface="Arial" charset="0"/>
                </a:rPr>
                <a:t>登记管理</a:t>
              </a:r>
              <a:r>
                <a:rPr lang="zh-CN" altLang="en-US" b="1" kern="0" dirty="0" smtClean="0">
                  <a:solidFill>
                    <a:srgbClr val="FFFFFF"/>
                  </a:solidFill>
                  <a:cs typeface="Arial" charset="0"/>
                </a:rPr>
                <a:t>机关端操作变化</a:t>
              </a:r>
              <a:endParaRPr lang="en-US" altLang="zh-CN" b="1" kern="0" dirty="0">
                <a:solidFill>
                  <a:srgbClr val="FFFFFF"/>
                </a:solidFill>
                <a:cs typeface="Arial" charset="0"/>
              </a:endParaRPr>
            </a:p>
          </p:txBody>
        </p:sp>
        <p:sp>
          <p:nvSpPr>
            <p:cNvPr id="97" name="文本框 12"/>
            <p:cNvSpPr txBox="1">
              <a:spLocks noChangeArrowheads="1"/>
            </p:cNvSpPr>
            <p:nvPr/>
          </p:nvSpPr>
          <p:spPr bwMode="gray">
            <a:xfrm>
              <a:off x="1393" y="1886"/>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CN" sz="2400" b="0" i="0" u="none" strike="noStrike" kern="0" cap="none" spc="0" normalizeH="0" baseline="0" noProof="0" dirty="0" smtClean="0">
                  <a:ln>
                    <a:noFill/>
                  </a:ln>
                  <a:solidFill>
                    <a:srgbClr val="FFFFFF"/>
                  </a:solidFill>
                  <a:effectLst/>
                  <a:uLnTx/>
                  <a:uFillTx/>
                  <a:cs typeface="Arial" charset="0"/>
                </a:rPr>
                <a:t>3</a:t>
              </a:r>
            </a:p>
          </p:txBody>
        </p:sp>
      </p:grpSp>
      <p:grpSp>
        <p:nvGrpSpPr>
          <p:cNvPr id="103" name="组合 8"/>
          <p:cNvGrpSpPr>
            <a:grpSpLocks/>
          </p:cNvGrpSpPr>
          <p:nvPr/>
        </p:nvGrpSpPr>
        <p:grpSpPr bwMode="auto">
          <a:xfrm>
            <a:off x="2133600" y="3823320"/>
            <a:ext cx="4724400" cy="685800"/>
            <a:chOff x="1296" y="1824"/>
            <a:chExt cx="2976" cy="432"/>
          </a:xfrm>
        </p:grpSpPr>
        <p:sp>
          <p:nvSpPr>
            <p:cNvPr id="104" name="自选图形 9"/>
            <p:cNvSpPr>
              <a:spLocks noChangeArrowheads="1"/>
            </p:cNvSpPr>
            <p:nvPr/>
          </p:nvSpPr>
          <p:spPr bwMode="gray">
            <a:xfrm>
              <a:off x="1536" y="1899"/>
              <a:ext cx="2736" cy="288"/>
            </a:xfrm>
            <a:prstGeom prst="roundRect">
              <a:avLst>
                <a:gd name="adj" fmla="val 16667"/>
              </a:avLst>
            </a:prstGeom>
            <a:solidFill>
              <a:srgbClr val="77B7E7"/>
            </a:solidFill>
            <a:ln w="12700" algn="ctr">
              <a:solidFill>
                <a:srgbClr val="FFFFFF"/>
              </a:solidFill>
              <a:round/>
              <a:headEnd/>
              <a:tailEnd/>
            </a:ln>
            <a:effectLst>
              <a:outerShdw dist="99190" dir="238833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105" name="自选图形 10"/>
            <p:cNvSpPr>
              <a:spLocks noChangeArrowheads="1"/>
            </p:cNvSpPr>
            <p:nvPr/>
          </p:nvSpPr>
          <p:spPr bwMode="gray">
            <a:xfrm>
              <a:off x="1296" y="1824"/>
              <a:ext cx="432" cy="432"/>
            </a:xfrm>
            <a:prstGeom prst="diamond">
              <a:avLst/>
            </a:prstGeom>
            <a:solidFill>
              <a:srgbClr val="77B7E7"/>
            </a:solidFill>
            <a:ln w="25400" algn="ctr">
              <a:solidFill>
                <a:srgbClr val="FFFFFF"/>
              </a:solidFill>
              <a:miter lim="800000"/>
              <a:headEnd/>
              <a:tailEnd/>
            </a:ln>
            <a:effectLst>
              <a:outerShdw dist="63500" dir="221219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106" name="文本框 11"/>
            <p:cNvSpPr txBox="1">
              <a:spLocks noChangeArrowheads="1"/>
            </p:cNvSpPr>
            <p:nvPr/>
          </p:nvSpPr>
          <p:spPr bwMode="gray">
            <a:xfrm>
              <a:off x="1680" y="1934"/>
              <a:ext cx="21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zh-CN" altLang="en-US" sz="1800" b="1" i="0" u="none" strike="noStrike" kern="0" cap="none" spc="0" normalizeH="0" baseline="0" noProof="0" dirty="0" smtClean="0">
                  <a:ln>
                    <a:noFill/>
                  </a:ln>
                  <a:solidFill>
                    <a:srgbClr val="FFFFFF"/>
                  </a:solidFill>
                  <a:effectLst/>
                  <a:uLnTx/>
                  <a:uFillTx/>
                  <a:cs typeface="Arial" charset="0"/>
                </a:rPr>
                <a:t>事业单位端几无影响</a:t>
              </a:r>
              <a:endParaRPr kumimoji="0" lang="en-US" altLang="zh-CN" sz="1800" b="1" i="0" u="none" strike="noStrike" kern="0" cap="none" spc="0" normalizeH="0" baseline="0" noProof="0" dirty="0" smtClean="0">
                <a:ln>
                  <a:noFill/>
                </a:ln>
                <a:solidFill>
                  <a:srgbClr val="FFFFFF"/>
                </a:solidFill>
                <a:effectLst/>
                <a:uLnTx/>
                <a:uFillTx/>
                <a:cs typeface="Arial" charset="0"/>
              </a:endParaRPr>
            </a:p>
          </p:txBody>
        </p:sp>
        <p:sp>
          <p:nvSpPr>
            <p:cNvPr id="107" name="文本框 12"/>
            <p:cNvSpPr txBox="1">
              <a:spLocks noChangeArrowheads="1"/>
            </p:cNvSpPr>
            <p:nvPr/>
          </p:nvSpPr>
          <p:spPr bwMode="gray">
            <a:xfrm>
              <a:off x="1393" y="1886"/>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CN" sz="2400" b="0" i="0" u="none" strike="noStrike" kern="0" cap="none" spc="0" normalizeH="0" baseline="0" noProof="0" dirty="0" smtClean="0">
                  <a:ln>
                    <a:noFill/>
                  </a:ln>
                  <a:solidFill>
                    <a:srgbClr val="FFFFFF"/>
                  </a:solidFill>
                  <a:effectLst/>
                  <a:uLnTx/>
                  <a:uFillTx/>
                  <a:cs typeface="Arial" charset="0"/>
                </a:rPr>
                <a:t>4</a:t>
              </a:r>
            </a:p>
          </p:txBody>
        </p:sp>
      </p:grpSp>
      <p:grpSp>
        <p:nvGrpSpPr>
          <p:cNvPr id="24" name="组合 8"/>
          <p:cNvGrpSpPr>
            <a:grpSpLocks/>
          </p:cNvGrpSpPr>
          <p:nvPr/>
        </p:nvGrpSpPr>
        <p:grpSpPr bwMode="auto">
          <a:xfrm>
            <a:off x="2079848" y="1312118"/>
            <a:ext cx="4724400" cy="820738"/>
            <a:chOff x="1296" y="1824"/>
            <a:chExt cx="2976" cy="517"/>
          </a:xfrm>
        </p:grpSpPr>
        <p:sp>
          <p:nvSpPr>
            <p:cNvPr id="25" name="自选图形 9"/>
            <p:cNvSpPr>
              <a:spLocks noChangeArrowheads="1"/>
            </p:cNvSpPr>
            <p:nvPr/>
          </p:nvSpPr>
          <p:spPr bwMode="gray">
            <a:xfrm>
              <a:off x="1536" y="1899"/>
              <a:ext cx="2736" cy="288"/>
            </a:xfrm>
            <a:prstGeom prst="roundRect">
              <a:avLst>
                <a:gd name="adj" fmla="val 16667"/>
              </a:avLst>
            </a:prstGeom>
            <a:solidFill>
              <a:srgbClr val="77B7E7"/>
            </a:solidFill>
            <a:ln w="12700" algn="ctr">
              <a:solidFill>
                <a:srgbClr val="FFFFFF"/>
              </a:solidFill>
              <a:round/>
              <a:headEnd/>
              <a:tailEnd/>
            </a:ln>
            <a:effectLst>
              <a:outerShdw dist="99190" dir="238833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26" name="自选图形 10"/>
            <p:cNvSpPr>
              <a:spLocks noChangeArrowheads="1"/>
            </p:cNvSpPr>
            <p:nvPr/>
          </p:nvSpPr>
          <p:spPr bwMode="gray">
            <a:xfrm>
              <a:off x="1296" y="1824"/>
              <a:ext cx="432" cy="432"/>
            </a:xfrm>
            <a:prstGeom prst="diamond">
              <a:avLst/>
            </a:prstGeom>
            <a:solidFill>
              <a:srgbClr val="77B7E7"/>
            </a:solidFill>
            <a:ln w="25400" algn="ctr">
              <a:solidFill>
                <a:srgbClr val="FFFFFF"/>
              </a:solidFill>
              <a:miter lim="800000"/>
              <a:headEnd/>
              <a:tailEnd/>
            </a:ln>
            <a:effectLst>
              <a:outerShdw dist="63500" dir="221219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27" name="文本框 11"/>
            <p:cNvSpPr txBox="1">
              <a:spLocks noChangeArrowheads="1"/>
            </p:cNvSpPr>
            <p:nvPr/>
          </p:nvSpPr>
          <p:spPr bwMode="gray">
            <a:xfrm>
              <a:off x="1680" y="1934"/>
              <a:ext cx="2160"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auto" hangingPunct="0">
                <a:spcBef>
                  <a:spcPts val="0"/>
                </a:spcBef>
                <a:spcAft>
                  <a:spcPts val="0"/>
                </a:spcAft>
                <a:defRPr/>
              </a:pPr>
              <a:r>
                <a:rPr lang="zh-CN" altLang="en-US" b="1" kern="0" dirty="0" smtClean="0">
                  <a:solidFill>
                    <a:srgbClr val="FFFFFF"/>
                  </a:solidFill>
                  <a:cs typeface="Arial" charset="0"/>
                </a:rPr>
                <a:t>什么</a:t>
              </a:r>
              <a:r>
                <a:rPr lang="zh-CN" altLang="en-US" b="1" kern="0" dirty="0">
                  <a:solidFill>
                    <a:srgbClr val="FFFFFF"/>
                  </a:solidFill>
                  <a:cs typeface="Arial" charset="0"/>
                </a:rPr>
                <a:t>是统一社会信用代码</a:t>
              </a:r>
              <a:endParaRPr lang="en-US" altLang="zh-CN" b="1" kern="0" dirty="0">
                <a:solidFill>
                  <a:srgbClr val="FFFFFF"/>
                </a:solidFill>
                <a:cs typeface="Arial" charset="0"/>
              </a:endParaRPr>
            </a:p>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altLang="zh-CN" sz="1800" b="1" i="0" u="none" strike="noStrike" kern="0" cap="none" spc="0" normalizeH="0" baseline="0" noProof="0" dirty="0" smtClean="0">
                <a:ln>
                  <a:noFill/>
                </a:ln>
                <a:solidFill>
                  <a:srgbClr val="FFFFFF"/>
                </a:solidFill>
                <a:effectLst/>
                <a:uLnTx/>
                <a:uFillTx/>
                <a:cs typeface="Arial" charset="0"/>
              </a:endParaRPr>
            </a:p>
          </p:txBody>
        </p:sp>
        <p:sp>
          <p:nvSpPr>
            <p:cNvPr id="28" name="文本框 12"/>
            <p:cNvSpPr txBox="1">
              <a:spLocks noChangeArrowheads="1"/>
            </p:cNvSpPr>
            <p:nvPr/>
          </p:nvSpPr>
          <p:spPr bwMode="gray">
            <a:xfrm>
              <a:off x="1392" y="1886"/>
              <a:ext cx="22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CN" sz="2400" b="0" i="0" u="none" strike="noStrike" kern="0" cap="none" spc="0" normalizeH="0" baseline="0" noProof="0" dirty="0" smtClean="0">
                  <a:ln>
                    <a:noFill/>
                  </a:ln>
                  <a:solidFill>
                    <a:srgbClr val="FFFFFF"/>
                  </a:solidFill>
                  <a:effectLst/>
                  <a:uLnTx/>
                  <a:uFillTx/>
                  <a:cs typeface="Arial" charset="0"/>
                </a:rPr>
                <a:t>1</a:t>
              </a:r>
            </a:p>
          </p:txBody>
        </p:sp>
      </p:grpSp>
      <p:grpSp>
        <p:nvGrpSpPr>
          <p:cNvPr id="29" name="组合 8"/>
          <p:cNvGrpSpPr>
            <a:grpSpLocks/>
          </p:cNvGrpSpPr>
          <p:nvPr/>
        </p:nvGrpSpPr>
        <p:grpSpPr bwMode="auto">
          <a:xfrm>
            <a:off x="2151856" y="4653136"/>
            <a:ext cx="4724400" cy="685800"/>
            <a:chOff x="1296" y="1824"/>
            <a:chExt cx="2976" cy="432"/>
          </a:xfrm>
        </p:grpSpPr>
        <p:sp>
          <p:nvSpPr>
            <p:cNvPr id="30" name="自选图形 9"/>
            <p:cNvSpPr>
              <a:spLocks noChangeArrowheads="1"/>
            </p:cNvSpPr>
            <p:nvPr/>
          </p:nvSpPr>
          <p:spPr bwMode="gray">
            <a:xfrm>
              <a:off x="1536" y="1899"/>
              <a:ext cx="2736" cy="288"/>
            </a:xfrm>
            <a:prstGeom prst="roundRect">
              <a:avLst>
                <a:gd name="adj" fmla="val 16667"/>
              </a:avLst>
            </a:prstGeom>
            <a:solidFill>
              <a:srgbClr val="77B7E7"/>
            </a:solidFill>
            <a:ln w="12700" algn="ctr">
              <a:solidFill>
                <a:srgbClr val="FFFFFF"/>
              </a:solidFill>
              <a:round/>
              <a:headEnd/>
              <a:tailEnd/>
            </a:ln>
            <a:effectLst>
              <a:outerShdw dist="99190" dir="238833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31" name="自选图形 10"/>
            <p:cNvSpPr>
              <a:spLocks noChangeArrowheads="1"/>
            </p:cNvSpPr>
            <p:nvPr/>
          </p:nvSpPr>
          <p:spPr bwMode="gray">
            <a:xfrm>
              <a:off x="1296" y="1824"/>
              <a:ext cx="432" cy="432"/>
            </a:xfrm>
            <a:prstGeom prst="diamond">
              <a:avLst/>
            </a:prstGeom>
            <a:solidFill>
              <a:srgbClr val="77B7E7"/>
            </a:solidFill>
            <a:ln w="25400" algn="ctr">
              <a:solidFill>
                <a:srgbClr val="FFFFFF"/>
              </a:solidFill>
              <a:miter lim="800000"/>
              <a:headEnd/>
              <a:tailEnd/>
            </a:ln>
            <a:effectLst>
              <a:outerShdw dist="63500" dir="221219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32" name="文本框 11"/>
            <p:cNvSpPr txBox="1">
              <a:spLocks noChangeArrowheads="1"/>
            </p:cNvSpPr>
            <p:nvPr/>
          </p:nvSpPr>
          <p:spPr bwMode="gray">
            <a:xfrm>
              <a:off x="1680" y="1934"/>
              <a:ext cx="21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zh-CN" altLang="en-US" sz="1800" b="1" i="0" u="none" strike="noStrike" kern="0" cap="none" spc="0" normalizeH="0" baseline="0" noProof="0" dirty="0" smtClean="0">
                  <a:ln>
                    <a:noFill/>
                  </a:ln>
                  <a:solidFill>
                    <a:srgbClr val="FFFFFF"/>
                  </a:solidFill>
                  <a:effectLst/>
                  <a:uLnTx/>
                  <a:uFillTx/>
                  <a:cs typeface="Arial" charset="0"/>
                </a:rPr>
                <a:t>其他功能介绍</a:t>
              </a:r>
              <a:endParaRPr kumimoji="0" lang="en-US" altLang="zh-CN" sz="1800" b="1" i="0" u="none" strike="noStrike" kern="0" cap="none" spc="0" normalizeH="0" baseline="0" noProof="0" dirty="0" smtClean="0">
                <a:ln>
                  <a:noFill/>
                </a:ln>
                <a:solidFill>
                  <a:srgbClr val="FFFFFF"/>
                </a:solidFill>
                <a:effectLst/>
                <a:uLnTx/>
                <a:uFillTx/>
                <a:cs typeface="Arial" charset="0"/>
              </a:endParaRPr>
            </a:p>
          </p:txBody>
        </p:sp>
        <p:sp>
          <p:nvSpPr>
            <p:cNvPr id="33" name="文本框 12"/>
            <p:cNvSpPr txBox="1">
              <a:spLocks noChangeArrowheads="1"/>
            </p:cNvSpPr>
            <p:nvPr/>
          </p:nvSpPr>
          <p:spPr bwMode="gray">
            <a:xfrm>
              <a:off x="1392" y="1886"/>
              <a:ext cx="22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CN" sz="2400" b="0" i="0" u="none" strike="noStrike" kern="0" cap="none" spc="0" normalizeH="0" baseline="0" noProof="0" dirty="0" smtClean="0">
                  <a:ln>
                    <a:noFill/>
                  </a:ln>
                  <a:solidFill>
                    <a:srgbClr val="FFFFFF"/>
                  </a:solidFill>
                  <a:effectLst/>
                  <a:uLnTx/>
                  <a:uFillTx/>
                  <a:cs typeface="Arial" charset="0"/>
                </a:rPr>
                <a:t>5</a:t>
              </a:r>
            </a:p>
          </p:txBody>
        </p:sp>
      </p:grpSp>
    </p:spTree>
    <p:extLst>
      <p:ext uri="{BB962C8B-B14F-4D97-AF65-F5344CB8AC3E}">
        <p14:creationId xmlns:p14="http://schemas.microsoft.com/office/powerpoint/2010/main" val="374926370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日期占位符 3"/>
          <p:cNvSpPr>
            <a:spLocks noGrp="1"/>
          </p:cNvSpPr>
          <p:nvPr>
            <p:ph type="dt" sz="quarter" idx="10"/>
          </p:nvPr>
        </p:nvSpPr>
        <p:spPr>
          <a:noFill/>
        </p:spPr>
        <p:txBody>
          <a:bodyPr/>
          <a:lstStyle>
            <a:lvl1pPr eaLnBrk="0" hangingPunct="0">
              <a:spcBef>
                <a:spcPct val="20000"/>
              </a:spcBef>
              <a:buClr>
                <a:schemeClr val="hlink"/>
              </a:buClr>
              <a:buFont typeface="Wingdings" pitchFamily="2" charset="2"/>
              <a:buChar char="v"/>
              <a:defRPr sz="2400">
                <a:solidFill>
                  <a:schemeClr val="tx1"/>
                </a:solidFill>
                <a:latin typeface="Verdana" pitchFamily="34" charset="0"/>
              </a:defRPr>
            </a:lvl1pPr>
            <a:lvl2pPr marL="742950" indent="-285750" eaLnBrk="0" hangingPunct="0">
              <a:spcBef>
                <a:spcPct val="20000"/>
              </a:spcBef>
              <a:buClr>
                <a:schemeClr val="accent1"/>
              </a:buClr>
              <a:buFont typeface="Wingdings" pitchFamily="2" charset="2"/>
              <a:buChar char="§"/>
              <a:defRPr sz="28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r>
              <a:rPr lang="en-US" altLang="zh-CN" sz="1400" smtClean="0">
                <a:solidFill>
                  <a:schemeClr val="bg1"/>
                </a:solidFill>
                <a:latin typeface="微软雅黑" pitchFamily="34" charset="-122"/>
                <a:ea typeface="微软雅黑" pitchFamily="34" charset="-122"/>
              </a:rPr>
              <a:t>www.conac.cn</a:t>
            </a:r>
          </a:p>
        </p:txBody>
      </p:sp>
      <p:sp>
        <p:nvSpPr>
          <p:cNvPr id="15363" name="Rectangle 2"/>
          <p:cNvSpPr>
            <a:spLocks noGrp="1" noChangeArrowheads="1"/>
          </p:cNvSpPr>
          <p:nvPr>
            <p:ph type="title"/>
          </p:nvPr>
        </p:nvSpPr>
        <p:spPr/>
        <p:txBody>
          <a:bodyPr/>
          <a:lstStyle/>
          <a:p>
            <a:pPr eaLnBrk="1" hangingPunct="1"/>
            <a:r>
              <a:rPr lang="zh-CN" altLang="en-US" sz="2400" b="1" dirty="0" smtClean="0">
                <a:latin typeface="微软雅黑" pitchFamily="34" charset="-122"/>
                <a:ea typeface="微软雅黑" pitchFamily="34" charset="-122"/>
              </a:rPr>
              <a:t>使用说明</a:t>
            </a:r>
            <a:endParaRPr lang="en-US" altLang="zh-CN" sz="2400" b="1" dirty="0" smtClean="0">
              <a:latin typeface="微软雅黑" pitchFamily="34" charset="-122"/>
              <a:ea typeface="微软雅黑" pitchFamily="34" charset="-122"/>
            </a:endParaRPr>
          </a:p>
        </p:txBody>
      </p:sp>
      <p:grpSp>
        <p:nvGrpSpPr>
          <p:cNvPr id="4" name="组合 3"/>
          <p:cNvGrpSpPr>
            <a:grpSpLocks/>
          </p:cNvGrpSpPr>
          <p:nvPr/>
        </p:nvGrpSpPr>
        <p:grpSpPr bwMode="auto">
          <a:xfrm>
            <a:off x="1620713" y="1759843"/>
            <a:ext cx="5302250" cy="609600"/>
            <a:chOff x="1268" y="1296"/>
            <a:chExt cx="3340" cy="384"/>
          </a:xfrm>
        </p:grpSpPr>
        <p:sp>
          <p:nvSpPr>
            <p:cNvPr id="5" name="直线 4"/>
            <p:cNvSpPr>
              <a:spLocks noChangeShapeType="1"/>
            </p:cNvSpPr>
            <p:nvPr/>
          </p:nvSpPr>
          <p:spPr bwMode="auto">
            <a:xfrm>
              <a:off x="1584" y="1659"/>
              <a:ext cx="3024" cy="0"/>
            </a:xfrm>
            <a:prstGeom prst="line">
              <a:avLst/>
            </a:prstGeom>
            <a:noFill/>
            <a:ln w="25400">
              <a:solidFill>
                <a:schemeClr val="tx1"/>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 name="文本框 5"/>
            <p:cNvSpPr txBox="1">
              <a:spLocks noChangeArrowheads="1"/>
            </p:cNvSpPr>
            <p:nvPr/>
          </p:nvSpPr>
          <p:spPr bwMode="auto">
            <a:xfrm>
              <a:off x="1728" y="1323"/>
              <a:ext cx="116"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endParaRPr lang="en-US" altLang="zh-CN" sz="2400" dirty="0">
                <a:ea typeface="宋体" pitchFamily="2" charset="-122"/>
                <a:cs typeface="Arial" charset="0"/>
              </a:endParaRPr>
            </a:p>
          </p:txBody>
        </p:sp>
        <p:grpSp>
          <p:nvGrpSpPr>
            <p:cNvPr id="7" name="组合 6"/>
            <p:cNvGrpSpPr>
              <a:grpSpLocks/>
            </p:cNvGrpSpPr>
            <p:nvPr/>
          </p:nvGrpSpPr>
          <p:grpSpPr bwMode="auto">
            <a:xfrm>
              <a:off x="1268" y="1296"/>
              <a:ext cx="384" cy="384"/>
              <a:chOff x="1268" y="1296"/>
              <a:chExt cx="384" cy="384"/>
            </a:xfrm>
          </p:grpSpPr>
          <p:sp>
            <p:nvSpPr>
              <p:cNvPr id="8" name="椭圆 7"/>
              <p:cNvSpPr>
                <a:spLocks noChangeArrowheads="1"/>
              </p:cNvSpPr>
              <p:nvPr/>
            </p:nvSpPr>
            <p:spPr bwMode="gray">
              <a:xfrm>
                <a:off x="1268" y="1296"/>
                <a:ext cx="384" cy="384"/>
              </a:xfrm>
              <a:prstGeom prst="ellipse">
                <a:avLst/>
              </a:prstGeom>
              <a:gradFill rotWithShape="1">
                <a:gsLst>
                  <a:gs pos="0">
                    <a:srgbClr val="00CC66">
                      <a:gamma/>
                      <a:tint val="0"/>
                      <a:invGamma/>
                    </a:srgbClr>
                  </a:gs>
                  <a:gs pos="50000">
                    <a:srgbClr val="00CC66"/>
                  </a:gs>
                  <a:gs pos="100000">
                    <a:srgbClr val="00CC66">
                      <a:gamma/>
                      <a:tint val="0"/>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zh-CN" altLang="en-US"/>
              </a:p>
            </p:txBody>
          </p:sp>
          <p:sp>
            <p:nvSpPr>
              <p:cNvPr id="9" name="椭圆 8"/>
              <p:cNvSpPr>
                <a:spLocks noChangeArrowheads="1"/>
              </p:cNvSpPr>
              <p:nvPr/>
            </p:nvSpPr>
            <p:spPr bwMode="gray">
              <a:xfrm>
                <a:off x="1268" y="1296"/>
                <a:ext cx="384" cy="384"/>
              </a:xfrm>
              <a:prstGeom prst="ellipse">
                <a:avLst/>
              </a:prstGeom>
              <a:gradFill rotWithShape="1">
                <a:gsLst>
                  <a:gs pos="0">
                    <a:schemeClr val="accent1">
                      <a:alpha val="32001"/>
                    </a:schemeClr>
                  </a:gs>
                  <a:gs pos="100000">
                    <a:schemeClr val="accent1">
                      <a:gamma/>
                      <a:shade val="0"/>
                      <a:invGamma/>
                      <a:alpha val="89999"/>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zh-CN" altLang="en-US"/>
              </a:p>
            </p:txBody>
          </p:sp>
          <p:sp>
            <p:nvSpPr>
              <p:cNvPr id="10" name="椭圆 9"/>
              <p:cNvSpPr>
                <a:spLocks noChangeArrowheads="1"/>
              </p:cNvSpPr>
              <p:nvPr/>
            </p:nvSpPr>
            <p:spPr bwMode="gray">
              <a:xfrm>
                <a:off x="1293" y="1321"/>
                <a:ext cx="334" cy="334"/>
              </a:xfrm>
              <a:prstGeom prst="ellipse">
                <a:avLst/>
              </a:prstGeom>
              <a:gradFill rotWithShape="1">
                <a:gsLst>
                  <a:gs pos="0">
                    <a:schemeClr val="accent1">
                      <a:gamma/>
                      <a:shade val="54118"/>
                      <a:invGamma/>
                    </a:schemeClr>
                  </a:gs>
                  <a:gs pos="50000">
                    <a:schemeClr val="accent1"/>
                  </a:gs>
                  <a:gs pos="100000">
                    <a:schemeClr val="accent1">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CN" altLang="en-US"/>
              </a:p>
            </p:txBody>
          </p:sp>
          <p:sp>
            <p:nvSpPr>
              <p:cNvPr id="11" name="椭圆 10"/>
              <p:cNvSpPr>
                <a:spLocks noChangeArrowheads="1"/>
              </p:cNvSpPr>
              <p:nvPr/>
            </p:nvSpPr>
            <p:spPr bwMode="gray">
              <a:xfrm>
                <a:off x="1293" y="1322"/>
                <a:ext cx="334" cy="334"/>
              </a:xfrm>
              <a:prstGeom prst="ellipse">
                <a:avLst/>
              </a:prstGeom>
              <a:gradFill rotWithShape="1">
                <a:gsLst>
                  <a:gs pos="0">
                    <a:schemeClr val="accent1">
                      <a:gamma/>
                      <a:shade val="63529"/>
                      <a:invGamma/>
                    </a:schemeClr>
                  </a:gs>
                  <a:gs pos="100000">
                    <a:schemeClr val="accent1">
                      <a:alpha val="0"/>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CN" altLang="en-US"/>
              </a:p>
            </p:txBody>
          </p:sp>
          <p:sp>
            <p:nvSpPr>
              <p:cNvPr id="12" name="椭圆 11"/>
              <p:cNvSpPr>
                <a:spLocks noChangeArrowheads="1"/>
              </p:cNvSpPr>
              <p:nvPr/>
            </p:nvSpPr>
            <p:spPr bwMode="gray">
              <a:xfrm>
                <a:off x="1311" y="1338"/>
                <a:ext cx="300" cy="300"/>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CN" altLang="en-US"/>
              </a:p>
            </p:txBody>
          </p:sp>
          <p:sp>
            <p:nvSpPr>
              <p:cNvPr id="13" name="椭圆 12"/>
              <p:cNvSpPr>
                <a:spLocks noChangeArrowheads="1"/>
              </p:cNvSpPr>
              <p:nvPr/>
            </p:nvSpPr>
            <p:spPr bwMode="gray">
              <a:xfrm>
                <a:off x="1316" y="1343"/>
                <a:ext cx="291" cy="291"/>
              </a:xfrm>
              <a:prstGeom prst="ellipse">
                <a:avLst/>
              </a:prstGeom>
              <a:gradFill rotWithShape="1">
                <a:gsLst>
                  <a:gs pos="0">
                    <a:srgbClr val="C0C0C0">
                      <a:gamma/>
                      <a:shade val="46275"/>
                      <a:invGamma/>
                    </a:srgbClr>
                  </a:gs>
                  <a:gs pos="100000">
                    <a:srgbClr val="C0C0C0"/>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14" name="椭圆 13"/>
              <p:cNvSpPr>
                <a:spLocks noChangeArrowheads="1"/>
              </p:cNvSpPr>
              <p:nvPr/>
            </p:nvSpPr>
            <p:spPr bwMode="gray">
              <a:xfrm>
                <a:off x="1320" y="1345"/>
                <a:ext cx="283" cy="283"/>
              </a:xfrm>
              <a:prstGeom prst="ellipse">
                <a:avLst/>
              </a:prstGeom>
              <a:gradFill rotWithShape="1">
                <a:gsLst>
                  <a:gs pos="0">
                    <a:srgbClr val="C0C0C0">
                      <a:alpha val="0"/>
                    </a:srgbClr>
                  </a:gs>
                  <a:gs pos="100000">
                    <a:srgbClr val="C0C0C0">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15" name="椭圆 14"/>
              <p:cNvSpPr>
                <a:spLocks noChangeArrowheads="1"/>
              </p:cNvSpPr>
              <p:nvPr/>
            </p:nvSpPr>
            <p:spPr bwMode="gray">
              <a:xfrm>
                <a:off x="1323" y="1347"/>
                <a:ext cx="270" cy="265"/>
              </a:xfrm>
              <a:prstGeom prst="ellipse">
                <a:avLst/>
              </a:prstGeom>
              <a:gradFill rotWithShape="1">
                <a:gsLst>
                  <a:gs pos="0">
                    <a:srgbClr val="C0C0C0">
                      <a:gamma/>
                      <a:shade val="79216"/>
                      <a:invGamma/>
                    </a:srgbClr>
                  </a:gs>
                  <a:gs pos="100000">
                    <a:srgbClr val="C0C0C0">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16" name="椭圆 15"/>
              <p:cNvSpPr>
                <a:spLocks noChangeArrowheads="1"/>
              </p:cNvSpPr>
              <p:nvPr/>
            </p:nvSpPr>
            <p:spPr bwMode="gray">
              <a:xfrm>
                <a:off x="1338" y="1355"/>
                <a:ext cx="240" cy="215"/>
              </a:xfrm>
              <a:prstGeom prst="ellipse">
                <a:avLst/>
              </a:prstGeom>
              <a:gradFill rotWithShape="1">
                <a:gsLst>
                  <a:gs pos="0">
                    <a:srgbClr val="C0C0C0">
                      <a:gamma/>
                      <a:tint val="0"/>
                      <a:invGamma/>
                    </a:srgbClr>
                  </a:gs>
                  <a:gs pos="100000">
                    <a:srgbClr val="C0C0C0">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17" name="文本框 16"/>
              <p:cNvSpPr txBox="1">
                <a:spLocks noChangeArrowheads="1"/>
              </p:cNvSpPr>
              <p:nvPr/>
            </p:nvSpPr>
            <p:spPr bwMode="gray">
              <a:xfrm>
                <a:off x="1344" y="1330"/>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400" b="1">
                    <a:solidFill>
                      <a:srgbClr val="000000"/>
                    </a:solidFill>
                    <a:ea typeface="宋体" pitchFamily="2" charset="-122"/>
                    <a:cs typeface="Arial" charset="0"/>
                  </a:rPr>
                  <a:t>1</a:t>
                </a:r>
              </a:p>
            </p:txBody>
          </p:sp>
        </p:grpSp>
      </p:grpSp>
      <p:grpSp>
        <p:nvGrpSpPr>
          <p:cNvPr id="18" name="组合 17"/>
          <p:cNvGrpSpPr>
            <a:grpSpLocks/>
          </p:cNvGrpSpPr>
          <p:nvPr/>
        </p:nvGrpSpPr>
        <p:grpSpPr bwMode="auto">
          <a:xfrm>
            <a:off x="1619672" y="2780928"/>
            <a:ext cx="5310187" cy="609600"/>
            <a:chOff x="1263" y="1881"/>
            <a:chExt cx="3345" cy="384"/>
          </a:xfrm>
        </p:grpSpPr>
        <p:grpSp>
          <p:nvGrpSpPr>
            <p:cNvPr id="19" name="组合 18"/>
            <p:cNvGrpSpPr>
              <a:grpSpLocks/>
            </p:cNvGrpSpPr>
            <p:nvPr/>
          </p:nvGrpSpPr>
          <p:grpSpPr bwMode="auto">
            <a:xfrm>
              <a:off x="1263" y="1881"/>
              <a:ext cx="384" cy="384"/>
              <a:chOff x="816" y="1872"/>
              <a:chExt cx="384" cy="384"/>
            </a:xfrm>
          </p:grpSpPr>
          <p:sp>
            <p:nvSpPr>
              <p:cNvPr id="22" name="椭圆 19"/>
              <p:cNvSpPr>
                <a:spLocks noChangeArrowheads="1"/>
              </p:cNvSpPr>
              <p:nvPr/>
            </p:nvSpPr>
            <p:spPr bwMode="gray">
              <a:xfrm>
                <a:off x="816" y="1872"/>
                <a:ext cx="384" cy="384"/>
              </a:xfrm>
              <a:prstGeom prst="ellipse">
                <a:avLst/>
              </a:prstGeom>
              <a:gradFill rotWithShape="1">
                <a:gsLst>
                  <a:gs pos="0">
                    <a:schemeClr val="accent2">
                      <a:gamma/>
                      <a:tint val="0"/>
                      <a:invGamma/>
                    </a:schemeClr>
                  </a:gs>
                  <a:gs pos="50000">
                    <a:schemeClr val="accent2"/>
                  </a:gs>
                  <a:gs pos="100000">
                    <a:schemeClr val="accent2">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zh-CN" altLang="en-US"/>
              </a:p>
            </p:txBody>
          </p:sp>
          <p:sp>
            <p:nvSpPr>
              <p:cNvPr id="23" name="椭圆 20"/>
              <p:cNvSpPr>
                <a:spLocks noChangeArrowheads="1"/>
              </p:cNvSpPr>
              <p:nvPr/>
            </p:nvSpPr>
            <p:spPr bwMode="gray">
              <a:xfrm>
                <a:off x="816" y="1872"/>
                <a:ext cx="384" cy="384"/>
              </a:xfrm>
              <a:prstGeom prst="ellipse">
                <a:avLst/>
              </a:prstGeom>
              <a:gradFill rotWithShape="1">
                <a:gsLst>
                  <a:gs pos="0">
                    <a:schemeClr val="accent2">
                      <a:alpha val="32001"/>
                    </a:schemeClr>
                  </a:gs>
                  <a:gs pos="100000">
                    <a:schemeClr val="accent2">
                      <a:gamma/>
                      <a:shade val="0"/>
                      <a:invGamma/>
                      <a:alpha val="89999"/>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zh-CN" altLang="en-US"/>
              </a:p>
            </p:txBody>
          </p:sp>
          <p:sp>
            <p:nvSpPr>
              <p:cNvPr id="24" name="椭圆 21"/>
              <p:cNvSpPr>
                <a:spLocks noChangeArrowheads="1"/>
              </p:cNvSpPr>
              <p:nvPr/>
            </p:nvSpPr>
            <p:spPr bwMode="gray">
              <a:xfrm>
                <a:off x="841" y="1897"/>
                <a:ext cx="334" cy="334"/>
              </a:xfrm>
              <a:prstGeom prst="ellipse">
                <a:avLst/>
              </a:prstGeom>
              <a:gradFill rotWithShape="1">
                <a:gsLst>
                  <a:gs pos="0">
                    <a:schemeClr val="accent2">
                      <a:gamma/>
                      <a:shade val="54118"/>
                      <a:invGamma/>
                    </a:schemeClr>
                  </a:gs>
                  <a:gs pos="50000">
                    <a:schemeClr val="accent2"/>
                  </a:gs>
                  <a:gs pos="100000">
                    <a:schemeClr val="accent2">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CN" altLang="en-US"/>
              </a:p>
            </p:txBody>
          </p:sp>
          <p:sp>
            <p:nvSpPr>
              <p:cNvPr id="25" name="椭圆 22"/>
              <p:cNvSpPr>
                <a:spLocks noChangeArrowheads="1"/>
              </p:cNvSpPr>
              <p:nvPr/>
            </p:nvSpPr>
            <p:spPr bwMode="gray">
              <a:xfrm>
                <a:off x="866" y="1922"/>
                <a:ext cx="334" cy="334"/>
              </a:xfrm>
              <a:prstGeom prst="ellipse">
                <a:avLst/>
              </a:prstGeom>
              <a:gradFill rotWithShape="1">
                <a:gsLst>
                  <a:gs pos="0">
                    <a:schemeClr val="accent2">
                      <a:gamma/>
                      <a:shade val="63529"/>
                      <a:invGamma/>
                    </a:schemeClr>
                  </a:gs>
                  <a:gs pos="100000">
                    <a:schemeClr val="accent2">
                      <a:alpha val="0"/>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CN" altLang="en-US"/>
              </a:p>
            </p:txBody>
          </p:sp>
          <p:sp>
            <p:nvSpPr>
              <p:cNvPr id="26" name="椭圆 23"/>
              <p:cNvSpPr>
                <a:spLocks noChangeArrowheads="1"/>
              </p:cNvSpPr>
              <p:nvPr/>
            </p:nvSpPr>
            <p:spPr bwMode="gray">
              <a:xfrm>
                <a:off x="859" y="1914"/>
                <a:ext cx="300" cy="300"/>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CN" altLang="en-US"/>
              </a:p>
            </p:txBody>
          </p:sp>
          <p:sp>
            <p:nvSpPr>
              <p:cNvPr id="27" name="椭圆 24"/>
              <p:cNvSpPr>
                <a:spLocks noChangeArrowheads="1"/>
              </p:cNvSpPr>
              <p:nvPr/>
            </p:nvSpPr>
            <p:spPr bwMode="gray">
              <a:xfrm>
                <a:off x="864" y="1919"/>
                <a:ext cx="291" cy="291"/>
              </a:xfrm>
              <a:prstGeom prst="ellipse">
                <a:avLst/>
              </a:prstGeom>
              <a:gradFill rotWithShape="1">
                <a:gsLst>
                  <a:gs pos="0">
                    <a:srgbClr val="C0C0C0">
                      <a:gamma/>
                      <a:shade val="46275"/>
                      <a:invGamma/>
                    </a:srgbClr>
                  </a:gs>
                  <a:gs pos="100000">
                    <a:srgbClr val="C0C0C0"/>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28" name="椭圆 25"/>
              <p:cNvSpPr>
                <a:spLocks noChangeArrowheads="1"/>
              </p:cNvSpPr>
              <p:nvPr/>
            </p:nvSpPr>
            <p:spPr bwMode="gray">
              <a:xfrm>
                <a:off x="868" y="1921"/>
                <a:ext cx="283" cy="283"/>
              </a:xfrm>
              <a:prstGeom prst="ellipse">
                <a:avLst/>
              </a:prstGeom>
              <a:gradFill rotWithShape="1">
                <a:gsLst>
                  <a:gs pos="0">
                    <a:srgbClr val="C0C0C0">
                      <a:alpha val="0"/>
                    </a:srgbClr>
                  </a:gs>
                  <a:gs pos="100000">
                    <a:srgbClr val="C0C0C0">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29" name="椭圆 26"/>
              <p:cNvSpPr>
                <a:spLocks noChangeArrowheads="1"/>
              </p:cNvSpPr>
              <p:nvPr/>
            </p:nvSpPr>
            <p:spPr bwMode="gray">
              <a:xfrm>
                <a:off x="871" y="1923"/>
                <a:ext cx="270" cy="265"/>
              </a:xfrm>
              <a:prstGeom prst="ellipse">
                <a:avLst/>
              </a:prstGeom>
              <a:gradFill rotWithShape="1">
                <a:gsLst>
                  <a:gs pos="0">
                    <a:srgbClr val="C0C0C0">
                      <a:gamma/>
                      <a:shade val="79216"/>
                      <a:invGamma/>
                    </a:srgbClr>
                  </a:gs>
                  <a:gs pos="100000">
                    <a:srgbClr val="C0C0C0">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30" name="椭圆 27"/>
              <p:cNvSpPr>
                <a:spLocks noChangeArrowheads="1"/>
              </p:cNvSpPr>
              <p:nvPr/>
            </p:nvSpPr>
            <p:spPr bwMode="gray">
              <a:xfrm>
                <a:off x="886" y="1931"/>
                <a:ext cx="240" cy="215"/>
              </a:xfrm>
              <a:prstGeom prst="ellipse">
                <a:avLst/>
              </a:prstGeom>
              <a:gradFill rotWithShape="1">
                <a:gsLst>
                  <a:gs pos="0">
                    <a:srgbClr val="C0C0C0">
                      <a:gamma/>
                      <a:tint val="0"/>
                      <a:invGamma/>
                    </a:srgbClr>
                  </a:gs>
                  <a:gs pos="100000">
                    <a:srgbClr val="C0C0C0">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grpSp>
        <p:sp>
          <p:nvSpPr>
            <p:cNvPr id="20" name="直线 28"/>
            <p:cNvSpPr>
              <a:spLocks noChangeShapeType="1"/>
            </p:cNvSpPr>
            <p:nvPr/>
          </p:nvSpPr>
          <p:spPr bwMode="auto">
            <a:xfrm>
              <a:off x="1584" y="2235"/>
              <a:ext cx="3024" cy="0"/>
            </a:xfrm>
            <a:prstGeom prst="line">
              <a:avLst/>
            </a:prstGeom>
            <a:noFill/>
            <a:ln w="25400">
              <a:solidFill>
                <a:schemeClr val="tx1"/>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 name="文本框 30"/>
            <p:cNvSpPr txBox="1">
              <a:spLocks noChangeArrowheads="1"/>
            </p:cNvSpPr>
            <p:nvPr/>
          </p:nvSpPr>
          <p:spPr bwMode="gray">
            <a:xfrm>
              <a:off x="1344" y="1934"/>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400" b="1">
                  <a:solidFill>
                    <a:srgbClr val="000000"/>
                  </a:solidFill>
                  <a:ea typeface="宋体" pitchFamily="2" charset="-122"/>
                  <a:cs typeface="Arial" charset="0"/>
                </a:rPr>
                <a:t>2</a:t>
              </a:r>
            </a:p>
          </p:txBody>
        </p:sp>
      </p:grpSp>
      <p:grpSp>
        <p:nvGrpSpPr>
          <p:cNvPr id="45" name="组合 45"/>
          <p:cNvGrpSpPr>
            <a:grpSpLocks/>
          </p:cNvGrpSpPr>
          <p:nvPr/>
        </p:nvGrpSpPr>
        <p:grpSpPr bwMode="auto">
          <a:xfrm>
            <a:off x="1643484" y="3933056"/>
            <a:ext cx="5286375" cy="609600"/>
            <a:chOff x="1278" y="2448"/>
            <a:chExt cx="3330" cy="384"/>
          </a:xfrm>
        </p:grpSpPr>
        <p:sp>
          <p:nvSpPr>
            <p:cNvPr id="46" name="直线 46"/>
            <p:cNvSpPr>
              <a:spLocks noChangeShapeType="1"/>
            </p:cNvSpPr>
            <p:nvPr/>
          </p:nvSpPr>
          <p:spPr bwMode="auto">
            <a:xfrm>
              <a:off x="1584" y="2797"/>
              <a:ext cx="3024" cy="0"/>
            </a:xfrm>
            <a:prstGeom prst="line">
              <a:avLst/>
            </a:prstGeom>
            <a:noFill/>
            <a:ln w="25400">
              <a:solidFill>
                <a:schemeClr val="tx1"/>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47" name="组合 48"/>
            <p:cNvGrpSpPr>
              <a:grpSpLocks/>
            </p:cNvGrpSpPr>
            <p:nvPr/>
          </p:nvGrpSpPr>
          <p:grpSpPr bwMode="auto">
            <a:xfrm>
              <a:off x="1278" y="2448"/>
              <a:ext cx="384" cy="384"/>
              <a:chOff x="1296" y="2448"/>
              <a:chExt cx="384" cy="384"/>
            </a:xfrm>
          </p:grpSpPr>
          <p:grpSp>
            <p:nvGrpSpPr>
              <p:cNvPr id="48" name="组合 49"/>
              <p:cNvGrpSpPr>
                <a:grpSpLocks/>
              </p:cNvGrpSpPr>
              <p:nvPr/>
            </p:nvGrpSpPr>
            <p:grpSpPr bwMode="auto">
              <a:xfrm>
                <a:off x="1296" y="2448"/>
                <a:ext cx="384" cy="384"/>
                <a:chOff x="624" y="2208"/>
                <a:chExt cx="384" cy="384"/>
              </a:xfrm>
            </p:grpSpPr>
            <p:sp>
              <p:nvSpPr>
                <p:cNvPr id="50" name="文本框 50"/>
                <p:cNvSpPr txBox="1">
                  <a:spLocks noChangeArrowheads="1"/>
                </p:cNvSpPr>
                <p:nvPr/>
              </p:nvSpPr>
              <p:spPr bwMode="gray">
                <a:xfrm>
                  <a:off x="702" y="2256"/>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400" b="1">
                      <a:solidFill>
                        <a:srgbClr val="000000"/>
                      </a:solidFill>
                      <a:ea typeface="宋体" pitchFamily="2" charset="-122"/>
                      <a:cs typeface="Arial" charset="0"/>
                    </a:rPr>
                    <a:t>3</a:t>
                  </a:r>
                </a:p>
              </p:txBody>
            </p:sp>
            <p:sp>
              <p:nvSpPr>
                <p:cNvPr id="51" name="椭圆 51"/>
                <p:cNvSpPr>
                  <a:spLocks noChangeArrowheads="1"/>
                </p:cNvSpPr>
                <p:nvPr/>
              </p:nvSpPr>
              <p:spPr bwMode="gray">
                <a:xfrm>
                  <a:off x="624" y="2208"/>
                  <a:ext cx="384" cy="384"/>
                </a:xfrm>
                <a:prstGeom prst="ellipse">
                  <a:avLst/>
                </a:prstGeom>
                <a:gradFill rotWithShape="1">
                  <a:gsLst>
                    <a:gs pos="0">
                      <a:srgbClr val="00CC66">
                        <a:gamma/>
                        <a:tint val="0"/>
                        <a:invGamma/>
                      </a:srgbClr>
                    </a:gs>
                    <a:gs pos="50000">
                      <a:srgbClr val="00CC66"/>
                    </a:gs>
                    <a:gs pos="100000">
                      <a:srgbClr val="00CC66">
                        <a:gamma/>
                        <a:tint val="0"/>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zh-CN" altLang="en-US"/>
                </a:p>
              </p:txBody>
            </p:sp>
            <p:sp>
              <p:nvSpPr>
                <p:cNvPr id="52" name="椭圆 52"/>
                <p:cNvSpPr>
                  <a:spLocks noChangeArrowheads="1"/>
                </p:cNvSpPr>
                <p:nvPr/>
              </p:nvSpPr>
              <p:spPr bwMode="gray">
                <a:xfrm>
                  <a:off x="624" y="2208"/>
                  <a:ext cx="384" cy="384"/>
                </a:xfrm>
                <a:prstGeom prst="ellipse">
                  <a:avLst/>
                </a:prstGeom>
                <a:gradFill rotWithShape="1">
                  <a:gsLst>
                    <a:gs pos="0">
                      <a:schemeClr val="accent1">
                        <a:alpha val="32001"/>
                      </a:schemeClr>
                    </a:gs>
                    <a:gs pos="100000">
                      <a:schemeClr val="accent1">
                        <a:gamma/>
                        <a:shade val="0"/>
                        <a:invGamma/>
                        <a:alpha val="89999"/>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zh-CN" altLang="en-US"/>
                </a:p>
              </p:txBody>
            </p:sp>
            <p:sp>
              <p:nvSpPr>
                <p:cNvPr id="53" name="椭圆 53"/>
                <p:cNvSpPr>
                  <a:spLocks noChangeArrowheads="1"/>
                </p:cNvSpPr>
                <p:nvPr/>
              </p:nvSpPr>
              <p:spPr bwMode="gray">
                <a:xfrm>
                  <a:off x="649" y="2233"/>
                  <a:ext cx="334" cy="334"/>
                </a:xfrm>
                <a:prstGeom prst="ellipse">
                  <a:avLst/>
                </a:prstGeom>
                <a:gradFill rotWithShape="1">
                  <a:gsLst>
                    <a:gs pos="0">
                      <a:schemeClr val="accent1">
                        <a:gamma/>
                        <a:shade val="54118"/>
                        <a:invGamma/>
                      </a:schemeClr>
                    </a:gs>
                    <a:gs pos="50000">
                      <a:schemeClr val="accent1"/>
                    </a:gs>
                    <a:gs pos="100000">
                      <a:schemeClr val="accent1">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CN" altLang="en-US"/>
                </a:p>
              </p:txBody>
            </p:sp>
            <p:sp>
              <p:nvSpPr>
                <p:cNvPr id="54" name="椭圆 54"/>
                <p:cNvSpPr>
                  <a:spLocks noChangeArrowheads="1"/>
                </p:cNvSpPr>
                <p:nvPr/>
              </p:nvSpPr>
              <p:spPr bwMode="gray">
                <a:xfrm>
                  <a:off x="649" y="2234"/>
                  <a:ext cx="334" cy="334"/>
                </a:xfrm>
                <a:prstGeom prst="ellipse">
                  <a:avLst/>
                </a:prstGeom>
                <a:gradFill rotWithShape="1">
                  <a:gsLst>
                    <a:gs pos="0">
                      <a:schemeClr val="accent1">
                        <a:gamma/>
                        <a:shade val="63529"/>
                        <a:invGamma/>
                      </a:schemeClr>
                    </a:gs>
                    <a:gs pos="100000">
                      <a:schemeClr val="accent1">
                        <a:alpha val="0"/>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CN" altLang="en-US"/>
                </a:p>
              </p:txBody>
            </p:sp>
            <p:sp>
              <p:nvSpPr>
                <p:cNvPr id="55" name="椭圆 55"/>
                <p:cNvSpPr>
                  <a:spLocks noChangeArrowheads="1"/>
                </p:cNvSpPr>
                <p:nvPr/>
              </p:nvSpPr>
              <p:spPr bwMode="gray">
                <a:xfrm>
                  <a:off x="667" y="2250"/>
                  <a:ext cx="300" cy="300"/>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CN" altLang="en-US"/>
                </a:p>
              </p:txBody>
            </p:sp>
            <p:sp>
              <p:nvSpPr>
                <p:cNvPr id="56" name="椭圆 56"/>
                <p:cNvSpPr>
                  <a:spLocks noChangeArrowheads="1"/>
                </p:cNvSpPr>
                <p:nvPr/>
              </p:nvSpPr>
              <p:spPr bwMode="gray">
                <a:xfrm>
                  <a:off x="672" y="2255"/>
                  <a:ext cx="291" cy="291"/>
                </a:xfrm>
                <a:prstGeom prst="ellipse">
                  <a:avLst/>
                </a:prstGeom>
                <a:gradFill rotWithShape="1">
                  <a:gsLst>
                    <a:gs pos="0">
                      <a:srgbClr val="C0C0C0">
                        <a:gamma/>
                        <a:shade val="46275"/>
                        <a:invGamma/>
                      </a:srgbClr>
                    </a:gs>
                    <a:gs pos="100000">
                      <a:srgbClr val="C0C0C0"/>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57" name="椭圆 57"/>
                <p:cNvSpPr>
                  <a:spLocks noChangeArrowheads="1"/>
                </p:cNvSpPr>
                <p:nvPr/>
              </p:nvSpPr>
              <p:spPr bwMode="gray">
                <a:xfrm>
                  <a:off x="676" y="2257"/>
                  <a:ext cx="283" cy="283"/>
                </a:xfrm>
                <a:prstGeom prst="ellipse">
                  <a:avLst/>
                </a:prstGeom>
                <a:gradFill rotWithShape="1">
                  <a:gsLst>
                    <a:gs pos="0">
                      <a:srgbClr val="C0C0C0">
                        <a:alpha val="0"/>
                      </a:srgbClr>
                    </a:gs>
                    <a:gs pos="100000">
                      <a:srgbClr val="C0C0C0">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58" name="椭圆 58"/>
                <p:cNvSpPr>
                  <a:spLocks noChangeArrowheads="1"/>
                </p:cNvSpPr>
                <p:nvPr/>
              </p:nvSpPr>
              <p:spPr bwMode="gray">
                <a:xfrm>
                  <a:off x="679" y="2259"/>
                  <a:ext cx="270" cy="265"/>
                </a:xfrm>
                <a:prstGeom prst="ellipse">
                  <a:avLst/>
                </a:prstGeom>
                <a:gradFill rotWithShape="1">
                  <a:gsLst>
                    <a:gs pos="0">
                      <a:srgbClr val="C0C0C0">
                        <a:gamma/>
                        <a:shade val="79216"/>
                        <a:invGamma/>
                      </a:srgbClr>
                    </a:gs>
                    <a:gs pos="100000">
                      <a:srgbClr val="C0C0C0">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59" name="椭圆 59"/>
                <p:cNvSpPr>
                  <a:spLocks noChangeArrowheads="1"/>
                </p:cNvSpPr>
                <p:nvPr/>
              </p:nvSpPr>
              <p:spPr bwMode="gray">
                <a:xfrm>
                  <a:off x="694" y="2267"/>
                  <a:ext cx="240" cy="215"/>
                </a:xfrm>
                <a:prstGeom prst="ellipse">
                  <a:avLst/>
                </a:prstGeom>
                <a:gradFill rotWithShape="1">
                  <a:gsLst>
                    <a:gs pos="0">
                      <a:srgbClr val="C0C0C0">
                        <a:gamma/>
                        <a:tint val="0"/>
                        <a:invGamma/>
                      </a:srgbClr>
                    </a:gs>
                    <a:gs pos="100000">
                      <a:srgbClr val="C0C0C0">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grpSp>
          <p:sp>
            <p:nvSpPr>
              <p:cNvPr id="49" name="文本框 60"/>
              <p:cNvSpPr txBox="1">
                <a:spLocks noChangeArrowheads="1"/>
              </p:cNvSpPr>
              <p:nvPr/>
            </p:nvSpPr>
            <p:spPr bwMode="gray">
              <a:xfrm>
                <a:off x="1371" y="2496"/>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400" b="1">
                    <a:solidFill>
                      <a:srgbClr val="000000"/>
                    </a:solidFill>
                    <a:ea typeface="宋体" pitchFamily="2" charset="-122"/>
                    <a:cs typeface="Arial" charset="0"/>
                  </a:rPr>
                  <a:t>3</a:t>
                </a:r>
              </a:p>
            </p:txBody>
          </p:sp>
        </p:grpSp>
      </p:grpSp>
      <p:sp>
        <p:nvSpPr>
          <p:cNvPr id="60" name="矩形 59"/>
          <p:cNvSpPr/>
          <p:nvPr/>
        </p:nvSpPr>
        <p:spPr>
          <a:xfrm>
            <a:off x="2325013" y="2874591"/>
            <a:ext cx="4572000" cy="369332"/>
          </a:xfrm>
          <a:prstGeom prst="rect">
            <a:avLst/>
          </a:prstGeom>
        </p:spPr>
        <p:txBody>
          <a:bodyPr>
            <a:spAutoFit/>
          </a:bodyPr>
          <a:lstStyle/>
          <a:p>
            <a:r>
              <a:rPr lang="zh-CN" altLang="en-US" dirty="0" smtClean="0"/>
              <a:t>系统数据与线上系统有一定的延后</a:t>
            </a:r>
            <a:endParaRPr lang="zh-CN" altLang="en-US" dirty="0"/>
          </a:p>
        </p:txBody>
      </p:sp>
      <p:sp>
        <p:nvSpPr>
          <p:cNvPr id="61" name="矩形 60"/>
          <p:cNvSpPr/>
          <p:nvPr/>
        </p:nvSpPr>
        <p:spPr>
          <a:xfrm>
            <a:off x="2321222" y="3862789"/>
            <a:ext cx="4771058" cy="646331"/>
          </a:xfrm>
          <a:prstGeom prst="rect">
            <a:avLst/>
          </a:prstGeom>
        </p:spPr>
        <p:txBody>
          <a:bodyPr wrap="square">
            <a:spAutoFit/>
          </a:bodyPr>
          <a:lstStyle/>
          <a:p>
            <a:r>
              <a:rPr lang="zh-CN" altLang="en-US" dirty="0"/>
              <a:t>登记管理机关用户名、密码与线上系统</a:t>
            </a:r>
            <a:r>
              <a:rPr lang="zh-CN" altLang="en-US" dirty="0" smtClean="0"/>
              <a:t>一致，如不能登录，请与我们联系修改</a:t>
            </a:r>
            <a:endParaRPr lang="zh-CN" altLang="en-US" dirty="0"/>
          </a:p>
        </p:txBody>
      </p:sp>
      <p:sp>
        <p:nvSpPr>
          <p:cNvPr id="63" name="矩形 62"/>
          <p:cNvSpPr/>
          <p:nvPr/>
        </p:nvSpPr>
        <p:spPr>
          <a:xfrm>
            <a:off x="2321222" y="1901686"/>
            <a:ext cx="4572000" cy="369332"/>
          </a:xfrm>
          <a:prstGeom prst="rect">
            <a:avLst/>
          </a:prstGeom>
        </p:spPr>
        <p:txBody>
          <a:bodyPr>
            <a:spAutoFit/>
          </a:bodyPr>
          <a:lstStyle/>
          <a:p>
            <a:r>
              <a:rPr lang="zh-CN" altLang="en-US" dirty="0" smtClean="0"/>
              <a:t>仅限于</a:t>
            </a:r>
            <a:r>
              <a:rPr lang="zh-CN" altLang="en-US" dirty="0"/>
              <a:t>本次烟台</a:t>
            </a:r>
            <a:r>
              <a:rPr lang="zh-CN" altLang="en-US" dirty="0" smtClean="0"/>
              <a:t>培训使用</a:t>
            </a:r>
            <a:endParaRPr lang="zh-CN" altLang="en-US" dirty="0"/>
          </a:p>
        </p:txBody>
      </p:sp>
      <p:grpSp>
        <p:nvGrpSpPr>
          <p:cNvPr id="62" name="组合 61"/>
          <p:cNvGrpSpPr>
            <a:grpSpLocks/>
          </p:cNvGrpSpPr>
          <p:nvPr/>
        </p:nvGrpSpPr>
        <p:grpSpPr bwMode="auto">
          <a:xfrm>
            <a:off x="1619672" y="5013176"/>
            <a:ext cx="5310187" cy="609600"/>
            <a:chOff x="1263" y="1881"/>
            <a:chExt cx="3345" cy="384"/>
          </a:xfrm>
        </p:grpSpPr>
        <p:grpSp>
          <p:nvGrpSpPr>
            <p:cNvPr id="64" name="组合 63"/>
            <p:cNvGrpSpPr>
              <a:grpSpLocks/>
            </p:cNvGrpSpPr>
            <p:nvPr/>
          </p:nvGrpSpPr>
          <p:grpSpPr bwMode="auto">
            <a:xfrm>
              <a:off x="1263" y="1881"/>
              <a:ext cx="384" cy="384"/>
              <a:chOff x="816" y="1872"/>
              <a:chExt cx="384" cy="384"/>
            </a:xfrm>
          </p:grpSpPr>
          <p:sp>
            <p:nvSpPr>
              <p:cNvPr id="67" name="椭圆 19"/>
              <p:cNvSpPr>
                <a:spLocks noChangeArrowheads="1"/>
              </p:cNvSpPr>
              <p:nvPr/>
            </p:nvSpPr>
            <p:spPr bwMode="gray">
              <a:xfrm>
                <a:off x="816" y="1872"/>
                <a:ext cx="384" cy="384"/>
              </a:xfrm>
              <a:prstGeom prst="ellipse">
                <a:avLst/>
              </a:prstGeom>
              <a:gradFill rotWithShape="1">
                <a:gsLst>
                  <a:gs pos="0">
                    <a:schemeClr val="accent2">
                      <a:gamma/>
                      <a:tint val="0"/>
                      <a:invGamma/>
                    </a:schemeClr>
                  </a:gs>
                  <a:gs pos="50000">
                    <a:schemeClr val="accent2"/>
                  </a:gs>
                  <a:gs pos="100000">
                    <a:schemeClr val="accent2">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zh-CN" altLang="en-US"/>
              </a:p>
            </p:txBody>
          </p:sp>
          <p:sp>
            <p:nvSpPr>
              <p:cNvPr id="68" name="椭圆 20"/>
              <p:cNvSpPr>
                <a:spLocks noChangeArrowheads="1"/>
              </p:cNvSpPr>
              <p:nvPr/>
            </p:nvSpPr>
            <p:spPr bwMode="gray">
              <a:xfrm>
                <a:off x="816" y="1872"/>
                <a:ext cx="384" cy="384"/>
              </a:xfrm>
              <a:prstGeom prst="ellipse">
                <a:avLst/>
              </a:prstGeom>
              <a:gradFill rotWithShape="1">
                <a:gsLst>
                  <a:gs pos="0">
                    <a:schemeClr val="accent2">
                      <a:alpha val="32001"/>
                    </a:schemeClr>
                  </a:gs>
                  <a:gs pos="100000">
                    <a:schemeClr val="accent2">
                      <a:gamma/>
                      <a:shade val="0"/>
                      <a:invGamma/>
                      <a:alpha val="89999"/>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zh-CN" altLang="en-US"/>
              </a:p>
            </p:txBody>
          </p:sp>
          <p:sp>
            <p:nvSpPr>
              <p:cNvPr id="69" name="椭圆 21"/>
              <p:cNvSpPr>
                <a:spLocks noChangeArrowheads="1"/>
              </p:cNvSpPr>
              <p:nvPr/>
            </p:nvSpPr>
            <p:spPr bwMode="gray">
              <a:xfrm>
                <a:off x="841" y="1897"/>
                <a:ext cx="334" cy="334"/>
              </a:xfrm>
              <a:prstGeom prst="ellipse">
                <a:avLst/>
              </a:prstGeom>
              <a:gradFill rotWithShape="1">
                <a:gsLst>
                  <a:gs pos="0">
                    <a:schemeClr val="accent2">
                      <a:gamma/>
                      <a:shade val="54118"/>
                      <a:invGamma/>
                    </a:schemeClr>
                  </a:gs>
                  <a:gs pos="50000">
                    <a:schemeClr val="accent2"/>
                  </a:gs>
                  <a:gs pos="100000">
                    <a:schemeClr val="accent2">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CN" altLang="en-US"/>
              </a:p>
            </p:txBody>
          </p:sp>
          <p:sp>
            <p:nvSpPr>
              <p:cNvPr id="70" name="椭圆 22"/>
              <p:cNvSpPr>
                <a:spLocks noChangeArrowheads="1"/>
              </p:cNvSpPr>
              <p:nvPr/>
            </p:nvSpPr>
            <p:spPr bwMode="gray">
              <a:xfrm>
                <a:off x="866" y="1922"/>
                <a:ext cx="334" cy="334"/>
              </a:xfrm>
              <a:prstGeom prst="ellipse">
                <a:avLst/>
              </a:prstGeom>
              <a:gradFill rotWithShape="1">
                <a:gsLst>
                  <a:gs pos="0">
                    <a:schemeClr val="accent2">
                      <a:gamma/>
                      <a:shade val="63529"/>
                      <a:invGamma/>
                    </a:schemeClr>
                  </a:gs>
                  <a:gs pos="100000">
                    <a:schemeClr val="accent2">
                      <a:alpha val="0"/>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CN" altLang="en-US"/>
              </a:p>
            </p:txBody>
          </p:sp>
          <p:sp>
            <p:nvSpPr>
              <p:cNvPr id="71" name="椭圆 23"/>
              <p:cNvSpPr>
                <a:spLocks noChangeArrowheads="1"/>
              </p:cNvSpPr>
              <p:nvPr/>
            </p:nvSpPr>
            <p:spPr bwMode="gray">
              <a:xfrm>
                <a:off x="859" y="1914"/>
                <a:ext cx="300" cy="300"/>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CN" altLang="en-US"/>
              </a:p>
            </p:txBody>
          </p:sp>
          <p:sp>
            <p:nvSpPr>
              <p:cNvPr id="72" name="椭圆 24"/>
              <p:cNvSpPr>
                <a:spLocks noChangeArrowheads="1"/>
              </p:cNvSpPr>
              <p:nvPr/>
            </p:nvSpPr>
            <p:spPr bwMode="gray">
              <a:xfrm>
                <a:off x="864" y="1919"/>
                <a:ext cx="291" cy="291"/>
              </a:xfrm>
              <a:prstGeom prst="ellipse">
                <a:avLst/>
              </a:prstGeom>
              <a:gradFill rotWithShape="1">
                <a:gsLst>
                  <a:gs pos="0">
                    <a:srgbClr val="C0C0C0">
                      <a:gamma/>
                      <a:shade val="46275"/>
                      <a:invGamma/>
                    </a:srgbClr>
                  </a:gs>
                  <a:gs pos="100000">
                    <a:srgbClr val="C0C0C0"/>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73" name="椭圆 25"/>
              <p:cNvSpPr>
                <a:spLocks noChangeArrowheads="1"/>
              </p:cNvSpPr>
              <p:nvPr/>
            </p:nvSpPr>
            <p:spPr bwMode="gray">
              <a:xfrm>
                <a:off x="868" y="1921"/>
                <a:ext cx="283" cy="283"/>
              </a:xfrm>
              <a:prstGeom prst="ellipse">
                <a:avLst/>
              </a:prstGeom>
              <a:gradFill rotWithShape="1">
                <a:gsLst>
                  <a:gs pos="0">
                    <a:srgbClr val="C0C0C0">
                      <a:alpha val="0"/>
                    </a:srgbClr>
                  </a:gs>
                  <a:gs pos="100000">
                    <a:srgbClr val="C0C0C0">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74" name="椭圆 26"/>
              <p:cNvSpPr>
                <a:spLocks noChangeArrowheads="1"/>
              </p:cNvSpPr>
              <p:nvPr/>
            </p:nvSpPr>
            <p:spPr bwMode="gray">
              <a:xfrm>
                <a:off x="871" y="1923"/>
                <a:ext cx="270" cy="265"/>
              </a:xfrm>
              <a:prstGeom prst="ellipse">
                <a:avLst/>
              </a:prstGeom>
              <a:gradFill rotWithShape="1">
                <a:gsLst>
                  <a:gs pos="0">
                    <a:srgbClr val="C0C0C0">
                      <a:gamma/>
                      <a:shade val="79216"/>
                      <a:invGamma/>
                    </a:srgbClr>
                  </a:gs>
                  <a:gs pos="100000">
                    <a:srgbClr val="C0C0C0">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75" name="椭圆 27"/>
              <p:cNvSpPr>
                <a:spLocks noChangeArrowheads="1"/>
              </p:cNvSpPr>
              <p:nvPr/>
            </p:nvSpPr>
            <p:spPr bwMode="gray">
              <a:xfrm>
                <a:off x="886" y="1931"/>
                <a:ext cx="240" cy="215"/>
              </a:xfrm>
              <a:prstGeom prst="ellipse">
                <a:avLst/>
              </a:prstGeom>
              <a:gradFill rotWithShape="1">
                <a:gsLst>
                  <a:gs pos="0">
                    <a:srgbClr val="C0C0C0">
                      <a:gamma/>
                      <a:tint val="0"/>
                      <a:invGamma/>
                    </a:srgbClr>
                  </a:gs>
                  <a:gs pos="100000">
                    <a:srgbClr val="C0C0C0">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grpSp>
        <p:sp>
          <p:nvSpPr>
            <p:cNvPr id="65" name="直线 28"/>
            <p:cNvSpPr>
              <a:spLocks noChangeShapeType="1"/>
            </p:cNvSpPr>
            <p:nvPr/>
          </p:nvSpPr>
          <p:spPr bwMode="auto">
            <a:xfrm>
              <a:off x="1584" y="2235"/>
              <a:ext cx="3024" cy="0"/>
            </a:xfrm>
            <a:prstGeom prst="line">
              <a:avLst/>
            </a:prstGeom>
            <a:noFill/>
            <a:ln w="25400">
              <a:solidFill>
                <a:schemeClr val="tx1"/>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6" name="文本框 30"/>
            <p:cNvSpPr txBox="1">
              <a:spLocks noChangeArrowheads="1"/>
            </p:cNvSpPr>
            <p:nvPr/>
          </p:nvSpPr>
          <p:spPr bwMode="gray">
            <a:xfrm>
              <a:off x="1344" y="1934"/>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400" b="1" dirty="0" smtClean="0">
                  <a:solidFill>
                    <a:srgbClr val="000000"/>
                  </a:solidFill>
                  <a:ea typeface="宋体" pitchFamily="2" charset="-122"/>
                  <a:cs typeface="Arial" charset="0"/>
                </a:rPr>
                <a:t>4</a:t>
              </a:r>
              <a:endParaRPr lang="en-US" altLang="zh-CN" sz="2400" b="1" dirty="0">
                <a:solidFill>
                  <a:srgbClr val="000000"/>
                </a:solidFill>
                <a:ea typeface="宋体" pitchFamily="2" charset="-122"/>
                <a:cs typeface="Arial" charset="0"/>
              </a:endParaRPr>
            </a:p>
          </p:txBody>
        </p:sp>
      </p:grpSp>
      <p:sp>
        <p:nvSpPr>
          <p:cNvPr id="76" name="矩形 75"/>
          <p:cNvSpPr/>
          <p:nvPr/>
        </p:nvSpPr>
        <p:spPr>
          <a:xfrm>
            <a:off x="2325013" y="4942909"/>
            <a:ext cx="4572000" cy="646331"/>
          </a:xfrm>
          <a:prstGeom prst="rect">
            <a:avLst/>
          </a:prstGeom>
        </p:spPr>
        <p:txBody>
          <a:bodyPr>
            <a:spAutoFit/>
          </a:bodyPr>
          <a:lstStyle/>
          <a:p>
            <a:r>
              <a:rPr lang="zh-CN" altLang="en-US" dirty="0" smtClean="0"/>
              <a:t>本次测试是模拟系统，不是真实系统，需要大家使用我们提供的客户端</a:t>
            </a:r>
            <a:endParaRPr lang="zh-CN" altLang="en-US" dirty="0"/>
          </a:p>
        </p:txBody>
      </p:sp>
    </p:spTree>
    <p:extLst>
      <p:ext uri="{BB962C8B-B14F-4D97-AF65-F5344CB8AC3E}">
        <p14:creationId xmlns:p14="http://schemas.microsoft.com/office/powerpoint/2010/main" val="261319405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日期占位符 3"/>
          <p:cNvSpPr>
            <a:spLocks noGrp="1"/>
          </p:cNvSpPr>
          <p:nvPr>
            <p:ph type="dt" sz="quarter" idx="10"/>
          </p:nvPr>
        </p:nvSpPr>
        <p:spPr>
          <a:noFill/>
        </p:spPr>
        <p:txBody>
          <a:bodyPr/>
          <a:lstStyle>
            <a:lvl1pPr eaLnBrk="0" hangingPunct="0">
              <a:spcBef>
                <a:spcPct val="20000"/>
              </a:spcBef>
              <a:buClr>
                <a:schemeClr val="hlink"/>
              </a:buClr>
              <a:buFont typeface="Wingdings" pitchFamily="2" charset="2"/>
              <a:buChar char="v"/>
              <a:defRPr sz="2400">
                <a:solidFill>
                  <a:schemeClr val="tx1"/>
                </a:solidFill>
                <a:latin typeface="Verdana" pitchFamily="34" charset="0"/>
              </a:defRPr>
            </a:lvl1pPr>
            <a:lvl2pPr marL="742950" indent="-285750" eaLnBrk="0" hangingPunct="0">
              <a:spcBef>
                <a:spcPct val="20000"/>
              </a:spcBef>
              <a:buClr>
                <a:schemeClr val="accent1"/>
              </a:buClr>
              <a:buFont typeface="Wingdings" pitchFamily="2" charset="2"/>
              <a:buChar char="§"/>
              <a:defRPr sz="28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r>
              <a:rPr lang="en-US" altLang="zh-CN" sz="1400" smtClean="0">
                <a:solidFill>
                  <a:schemeClr val="bg1"/>
                </a:solidFill>
                <a:latin typeface="微软雅黑" pitchFamily="34" charset="-122"/>
                <a:ea typeface="微软雅黑" pitchFamily="34" charset="-122"/>
              </a:rPr>
              <a:t>www.conac.cn</a:t>
            </a:r>
          </a:p>
        </p:txBody>
      </p:sp>
      <p:sp>
        <p:nvSpPr>
          <p:cNvPr id="15363" name="Rectangle 2"/>
          <p:cNvSpPr>
            <a:spLocks noGrp="1" noChangeArrowheads="1"/>
          </p:cNvSpPr>
          <p:nvPr>
            <p:ph type="title"/>
          </p:nvPr>
        </p:nvSpPr>
        <p:spPr/>
        <p:txBody>
          <a:bodyPr/>
          <a:lstStyle/>
          <a:p>
            <a:pPr eaLnBrk="1" hangingPunct="1"/>
            <a:r>
              <a:rPr lang="zh-CN" altLang="en-US" sz="2400" b="1" dirty="0" smtClean="0">
                <a:latin typeface="微软雅黑" pitchFamily="34" charset="-122"/>
                <a:ea typeface="微软雅黑" pitchFamily="34" charset="-122"/>
              </a:rPr>
              <a:t>登记管理机关端</a:t>
            </a:r>
            <a:endParaRPr lang="en-US" altLang="zh-CN" sz="2400" b="1" dirty="0" smtClean="0">
              <a:latin typeface="微软雅黑" pitchFamily="34" charset="-122"/>
              <a:ea typeface="微软雅黑" pitchFamily="34" charset="-122"/>
            </a:endParaRPr>
          </a:p>
        </p:txBody>
      </p:sp>
      <p:pic>
        <p:nvPicPr>
          <p:cNvPr id="37890" name="Picture 2" descr="http://static.freepik.com/free-photo/compact-disk_7338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169" y="1340768"/>
            <a:ext cx="4780895" cy="3024336"/>
          </a:xfrm>
          <a:prstGeom prst="rect">
            <a:avLst/>
          </a:prstGeom>
          <a:noFill/>
          <a:extLst>
            <a:ext uri="{909E8E84-426E-40DD-AFC4-6F175D3DCCD1}">
              <a14:hiddenFill xmlns:a14="http://schemas.microsoft.com/office/drawing/2010/main">
                <a:solidFill>
                  <a:srgbClr val="FFFFFF"/>
                </a:solidFill>
              </a14:hiddenFill>
            </a:ext>
          </a:extLst>
        </p:spPr>
      </p:pic>
      <p:pic>
        <p:nvPicPr>
          <p:cNvPr id="3789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0072" y="1412776"/>
            <a:ext cx="3096344" cy="2688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AutoShape 3"/>
          <p:cNvSpPr>
            <a:spLocks noChangeArrowheads="1"/>
          </p:cNvSpPr>
          <p:nvPr/>
        </p:nvSpPr>
        <p:spPr bwMode="gray">
          <a:xfrm>
            <a:off x="2011362" y="4221088"/>
            <a:ext cx="4818063" cy="989013"/>
          </a:xfrm>
          <a:prstGeom prst="roundRect">
            <a:avLst>
              <a:gd name="adj" fmla="val 12727"/>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latin typeface="Calibri" pitchFamily="34" charset="0"/>
              <a:ea typeface="宋体" pitchFamily="2" charset="-122"/>
              <a:cs typeface="Arial" charset="0"/>
            </a:endParaRPr>
          </a:p>
        </p:txBody>
      </p:sp>
      <p:sp>
        <p:nvSpPr>
          <p:cNvPr id="19" name="Text Box 4"/>
          <p:cNvSpPr txBox="1">
            <a:spLocks noChangeArrowheads="1"/>
          </p:cNvSpPr>
          <p:nvPr/>
        </p:nvSpPr>
        <p:spPr bwMode="white">
          <a:xfrm>
            <a:off x="2244303" y="4571836"/>
            <a:ext cx="45704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zh-CN" altLang="en-US" b="1" dirty="0" smtClean="0">
                <a:solidFill>
                  <a:srgbClr val="F8F8F8"/>
                </a:solidFill>
                <a:latin typeface="Calibri" pitchFamily="34" charset="0"/>
                <a:cs typeface="Arial" charset="0"/>
              </a:rPr>
              <a:t>拷贝文件至您的电脑，请勿放在中文目录下</a:t>
            </a:r>
            <a:endParaRPr lang="en-US" altLang="zh-CN" b="1" dirty="0">
              <a:solidFill>
                <a:srgbClr val="F8F8F8"/>
              </a:solidFill>
              <a:latin typeface="Calibri" pitchFamily="34" charset="0"/>
              <a:cs typeface="Arial" charset="0"/>
            </a:endParaRPr>
          </a:p>
        </p:txBody>
      </p:sp>
      <p:grpSp>
        <p:nvGrpSpPr>
          <p:cNvPr id="20" name="Group 5"/>
          <p:cNvGrpSpPr>
            <a:grpSpLocks/>
          </p:cNvGrpSpPr>
          <p:nvPr/>
        </p:nvGrpSpPr>
        <p:grpSpPr bwMode="auto">
          <a:xfrm>
            <a:off x="1101725" y="4090913"/>
            <a:ext cx="1238250" cy="1236663"/>
            <a:chOff x="802" y="845"/>
            <a:chExt cx="827" cy="826"/>
          </a:xfrm>
        </p:grpSpPr>
        <p:sp>
          <p:nvSpPr>
            <p:cNvPr id="21" name="Oval 6"/>
            <p:cNvSpPr>
              <a:spLocks noChangeArrowheads="1"/>
            </p:cNvSpPr>
            <p:nvPr/>
          </p:nvSpPr>
          <p:spPr bwMode="gray">
            <a:xfrm>
              <a:off x="802" y="845"/>
              <a:ext cx="827" cy="826"/>
            </a:xfrm>
            <a:prstGeom prst="ellipse">
              <a:avLst/>
            </a:prstGeom>
            <a:solidFill>
              <a:srgbClr val="F8F8F8"/>
            </a:solidFill>
            <a:ln w="38100">
              <a:solidFill>
                <a:schemeClr val="accent1"/>
              </a:solidFill>
              <a:round/>
              <a:headEnd/>
              <a:tailEnd/>
            </a:ln>
          </p:spPr>
          <p:txBody>
            <a:bodyPr wrap="none" anchor="ctr"/>
            <a:lstStyle/>
            <a:p>
              <a:endParaRPr lang="zh-CN" altLang="en-US">
                <a:latin typeface="Calibri" pitchFamily="34" charset="0"/>
                <a:ea typeface="宋体" pitchFamily="2" charset="-122"/>
                <a:cs typeface="Arial" charset="0"/>
              </a:endParaRPr>
            </a:p>
          </p:txBody>
        </p:sp>
        <p:sp>
          <p:nvSpPr>
            <p:cNvPr id="22" name="Oval 7"/>
            <p:cNvSpPr>
              <a:spLocks noChangeArrowheads="1"/>
            </p:cNvSpPr>
            <p:nvPr/>
          </p:nvSpPr>
          <p:spPr bwMode="gray">
            <a:xfrm>
              <a:off x="836" y="879"/>
              <a:ext cx="758" cy="758"/>
            </a:xfrm>
            <a:prstGeom prst="ellipse">
              <a:avLst/>
            </a:prstGeom>
            <a:noFill/>
            <a:ln w="38100">
              <a:solidFill>
                <a:schemeClr val="accent1">
                  <a:alpha val="70195"/>
                </a:scheme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latin typeface="Calibri" pitchFamily="34" charset="0"/>
                <a:ea typeface="宋体" pitchFamily="2" charset="-122"/>
                <a:cs typeface="Arial" charset="0"/>
              </a:endParaRPr>
            </a:p>
          </p:txBody>
        </p:sp>
        <p:sp>
          <p:nvSpPr>
            <p:cNvPr id="23" name="Oval 8"/>
            <p:cNvSpPr>
              <a:spLocks noChangeArrowheads="1"/>
            </p:cNvSpPr>
            <p:nvPr/>
          </p:nvSpPr>
          <p:spPr bwMode="gray">
            <a:xfrm>
              <a:off x="870" y="915"/>
              <a:ext cx="690" cy="690"/>
            </a:xfrm>
            <a:prstGeom prst="ellipse">
              <a:avLst/>
            </a:prstGeom>
            <a:noFill/>
            <a:ln w="38100">
              <a:solidFill>
                <a:schemeClr val="accent1">
                  <a:alpha val="30196"/>
                </a:scheme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latin typeface="Calibri" pitchFamily="34" charset="0"/>
                <a:ea typeface="宋体" pitchFamily="2" charset="-122"/>
                <a:cs typeface="Arial" charset="0"/>
              </a:endParaRPr>
            </a:p>
          </p:txBody>
        </p:sp>
      </p:grpSp>
      <p:sp>
        <p:nvSpPr>
          <p:cNvPr id="24" name="Text Box 9"/>
          <p:cNvSpPr txBox="1">
            <a:spLocks noChangeArrowheads="1"/>
          </p:cNvSpPr>
          <p:nvPr/>
        </p:nvSpPr>
        <p:spPr bwMode="gray">
          <a:xfrm>
            <a:off x="1187177" y="4524578"/>
            <a:ext cx="10826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spcBef>
                <a:spcPct val="50000"/>
              </a:spcBef>
            </a:pPr>
            <a:r>
              <a:rPr lang="zh-CN" altLang="en-US" b="1" dirty="0" smtClean="0">
                <a:latin typeface="Calibri" pitchFamily="34" charset="0"/>
                <a:ea typeface="宋体" pitchFamily="2" charset="-122"/>
                <a:cs typeface="Arial" charset="0"/>
              </a:rPr>
              <a:t>注意</a:t>
            </a:r>
            <a:r>
              <a:rPr lang="en-US" altLang="zh-CN" b="1" dirty="0" smtClean="0">
                <a:latin typeface="Calibri" pitchFamily="34" charset="0"/>
                <a:ea typeface="宋体" pitchFamily="2" charset="-122"/>
                <a:cs typeface="Arial" charset="0"/>
              </a:rPr>
              <a:t>1</a:t>
            </a:r>
            <a:endParaRPr lang="en-US" altLang="zh-CN" b="1" dirty="0">
              <a:latin typeface="Calibri" pitchFamily="34" charset="0"/>
              <a:ea typeface="宋体" pitchFamily="2" charset="-122"/>
              <a:cs typeface="Arial" charset="0"/>
            </a:endParaRPr>
          </a:p>
        </p:txBody>
      </p:sp>
      <p:sp>
        <p:nvSpPr>
          <p:cNvPr id="25" name="AutoShape 10"/>
          <p:cNvSpPr>
            <a:spLocks noChangeArrowheads="1"/>
          </p:cNvSpPr>
          <p:nvPr/>
        </p:nvSpPr>
        <p:spPr bwMode="gray">
          <a:xfrm>
            <a:off x="2179637" y="5341863"/>
            <a:ext cx="4818063" cy="989013"/>
          </a:xfrm>
          <a:prstGeom prst="roundRect">
            <a:avLst>
              <a:gd name="adj" fmla="val 12727"/>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latin typeface="Calibri" pitchFamily="34" charset="0"/>
              <a:ea typeface="宋体" pitchFamily="2" charset="-122"/>
              <a:cs typeface="Arial" charset="0"/>
            </a:endParaRPr>
          </a:p>
        </p:txBody>
      </p:sp>
      <p:sp>
        <p:nvSpPr>
          <p:cNvPr id="26" name="Text Box 11"/>
          <p:cNvSpPr txBox="1">
            <a:spLocks noChangeArrowheads="1"/>
          </p:cNvSpPr>
          <p:nvPr/>
        </p:nvSpPr>
        <p:spPr bwMode="white">
          <a:xfrm>
            <a:off x="2184400" y="5661248"/>
            <a:ext cx="45704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zh-CN" altLang="en-US" sz="1600" b="1" dirty="0" smtClean="0">
                <a:solidFill>
                  <a:srgbClr val="F8F8F8"/>
                </a:solidFill>
                <a:latin typeface="Calibri" pitchFamily="34" charset="0"/>
                <a:cs typeface="Arial" charset="0"/>
              </a:rPr>
              <a:t>直接解压到当前目录，点击</a:t>
            </a:r>
            <a:r>
              <a:rPr lang="zh-CN" altLang="en-US" sz="1600" b="1" dirty="0">
                <a:solidFill>
                  <a:srgbClr val="F8F8F8"/>
                </a:solidFill>
                <a:latin typeface="Calibri" pitchFamily="34" charset="0"/>
                <a:cs typeface="Arial" charset="0"/>
              </a:rPr>
              <a:t>目录</a:t>
            </a:r>
            <a:r>
              <a:rPr lang="zh-CN" altLang="en-US" sz="1600" b="1" dirty="0" smtClean="0">
                <a:solidFill>
                  <a:srgbClr val="F8F8F8"/>
                </a:solidFill>
                <a:latin typeface="Calibri" pitchFamily="34" charset="0"/>
                <a:cs typeface="Arial" charset="0"/>
              </a:rPr>
              <a:t>内的可执行文件</a:t>
            </a:r>
            <a:endParaRPr lang="en-US" altLang="zh-CN" sz="1600" b="1" dirty="0">
              <a:solidFill>
                <a:srgbClr val="F8F8F8"/>
              </a:solidFill>
              <a:latin typeface="Calibri" pitchFamily="34" charset="0"/>
              <a:cs typeface="Arial" charset="0"/>
            </a:endParaRPr>
          </a:p>
        </p:txBody>
      </p:sp>
      <p:grpSp>
        <p:nvGrpSpPr>
          <p:cNvPr id="27" name="Group 12"/>
          <p:cNvGrpSpPr>
            <a:grpSpLocks/>
          </p:cNvGrpSpPr>
          <p:nvPr/>
        </p:nvGrpSpPr>
        <p:grpSpPr bwMode="auto">
          <a:xfrm>
            <a:off x="6683375" y="5211688"/>
            <a:ext cx="1238250" cy="1236663"/>
            <a:chOff x="802" y="845"/>
            <a:chExt cx="827" cy="826"/>
          </a:xfrm>
        </p:grpSpPr>
        <p:sp>
          <p:nvSpPr>
            <p:cNvPr id="28" name="Oval 13"/>
            <p:cNvSpPr>
              <a:spLocks noChangeArrowheads="1"/>
            </p:cNvSpPr>
            <p:nvPr/>
          </p:nvSpPr>
          <p:spPr bwMode="gray">
            <a:xfrm>
              <a:off x="802" y="845"/>
              <a:ext cx="827" cy="826"/>
            </a:xfrm>
            <a:prstGeom prst="ellipse">
              <a:avLst/>
            </a:prstGeom>
            <a:solidFill>
              <a:srgbClr val="F8F8F8"/>
            </a:solidFill>
            <a:ln w="38100">
              <a:solidFill>
                <a:schemeClr val="accent2"/>
              </a:solidFill>
              <a:round/>
              <a:headEnd/>
              <a:tailEnd/>
            </a:ln>
          </p:spPr>
          <p:txBody>
            <a:bodyPr wrap="none" anchor="ctr"/>
            <a:lstStyle/>
            <a:p>
              <a:endParaRPr lang="zh-CN" altLang="en-US">
                <a:latin typeface="Calibri" pitchFamily="34" charset="0"/>
                <a:ea typeface="宋体" pitchFamily="2" charset="-122"/>
                <a:cs typeface="Arial" charset="0"/>
              </a:endParaRPr>
            </a:p>
          </p:txBody>
        </p:sp>
        <p:sp>
          <p:nvSpPr>
            <p:cNvPr id="29" name="Oval 14"/>
            <p:cNvSpPr>
              <a:spLocks noChangeArrowheads="1"/>
            </p:cNvSpPr>
            <p:nvPr/>
          </p:nvSpPr>
          <p:spPr bwMode="gray">
            <a:xfrm>
              <a:off x="836" y="879"/>
              <a:ext cx="758" cy="758"/>
            </a:xfrm>
            <a:prstGeom prst="ellipse">
              <a:avLst/>
            </a:prstGeom>
            <a:noFill/>
            <a:ln w="38100">
              <a:solidFill>
                <a:schemeClr val="accent2">
                  <a:alpha val="70195"/>
                </a:scheme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latin typeface="Calibri" pitchFamily="34" charset="0"/>
                <a:ea typeface="宋体" pitchFamily="2" charset="-122"/>
                <a:cs typeface="Arial" charset="0"/>
              </a:endParaRPr>
            </a:p>
          </p:txBody>
        </p:sp>
        <p:sp>
          <p:nvSpPr>
            <p:cNvPr id="30" name="Oval 15"/>
            <p:cNvSpPr>
              <a:spLocks noChangeArrowheads="1"/>
            </p:cNvSpPr>
            <p:nvPr/>
          </p:nvSpPr>
          <p:spPr bwMode="gray">
            <a:xfrm>
              <a:off x="870" y="915"/>
              <a:ext cx="690" cy="690"/>
            </a:xfrm>
            <a:prstGeom prst="ellipse">
              <a:avLst/>
            </a:prstGeom>
            <a:noFill/>
            <a:ln w="38100">
              <a:solidFill>
                <a:schemeClr val="accent2">
                  <a:alpha val="30196"/>
                </a:scheme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latin typeface="Calibri" pitchFamily="34" charset="0"/>
                <a:ea typeface="宋体" pitchFamily="2" charset="-122"/>
                <a:cs typeface="Arial" charset="0"/>
              </a:endParaRPr>
            </a:p>
          </p:txBody>
        </p:sp>
      </p:grpSp>
      <p:sp>
        <p:nvSpPr>
          <p:cNvPr id="31" name="Text Box 16"/>
          <p:cNvSpPr txBox="1">
            <a:spLocks noChangeArrowheads="1"/>
          </p:cNvSpPr>
          <p:nvPr/>
        </p:nvSpPr>
        <p:spPr bwMode="gray">
          <a:xfrm>
            <a:off x="6754812" y="5645353"/>
            <a:ext cx="10810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spcBef>
                <a:spcPct val="50000"/>
              </a:spcBef>
            </a:pPr>
            <a:r>
              <a:rPr lang="zh-CN" altLang="en-US" b="1" dirty="0" smtClean="0">
                <a:latin typeface="Calibri" pitchFamily="34" charset="0"/>
                <a:ea typeface="宋体" pitchFamily="2" charset="-122"/>
                <a:cs typeface="Arial" charset="0"/>
              </a:rPr>
              <a:t>注意</a:t>
            </a:r>
            <a:r>
              <a:rPr lang="en-US" altLang="zh-CN" b="1" dirty="0" smtClean="0">
                <a:latin typeface="Calibri" pitchFamily="34" charset="0"/>
                <a:ea typeface="宋体" pitchFamily="2" charset="-122"/>
                <a:cs typeface="Arial" charset="0"/>
              </a:rPr>
              <a:t>2</a:t>
            </a:r>
            <a:endParaRPr lang="en-US" altLang="zh-CN" b="1" dirty="0">
              <a:latin typeface="Calibri" pitchFamily="34" charset="0"/>
              <a:ea typeface="宋体" pitchFamily="2" charset="-122"/>
              <a:cs typeface="Arial" charset="0"/>
            </a:endParaRPr>
          </a:p>
        </p:txBody>
      </p:sp>
    </p:spTree>
    <p:extLst>
      <p:ext uri="{BB962C8B-B14F-4D97-AF65-F5344CB8AC3E}">
        <p14:creationId xmlns:p14="http://schemas.microsoft.com/office/powerpoint/2010/main" val="186513578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lstStyle/>
          <a:p>
            <a:pPr eaLnBrk="1" hangingPunct="1"/>
            <a:r>
              <a:rPr lang="zh-CN" altLang="en-US" sz="2400" b="1" dirty="0" smtClean="0">
                <a:latin typeface="微软雅黑" pitchFamily="34" charset="-122"/>
                <a:ea typeface="微软雅黑" pitchFamily="34" charset="-122"/>
              </a:rPr>
              <a:t>总结</a:t>
            </a:r>
            <a:endParaRPr lang="en-US" altLang="zh-CN" sz="2400" b="1" dirty="0" smtClean="0">
              <a:latin typeface="微软雅黑" pitchFamily="34" charset="-122"/>
              <a:ea typeface="微软雅黑" pitchFamily="34" charset="-122"/>
            </a:endParaRPr>
          </a:p>
        </p:txBody>
      </p:sp>
      <p:sp>
        <p:nvSpPr>
          <p:cNvPr id="15362" name="日期占位符 3"/>
          <p:cNvSpPr>
            <a:spLocks noGrp="1"/>
          </p:cNvSpPr>
          <p:nvPr>
            <p:ph type="dt" sz="half" idx="10"/>
          </p:nvPr>
        </p:nvSpPr>
        <p:spPr>
          <a:noFill/>
        </p:spPr>
        <p:txBody>
          <a:bodyPr/>
          <a:lstStyle>
            <a:lvl1pPr eaLnBrk="0" hangingPunct="0">
              <a:spcBef>
                <a:spcPct val="20000"/>
              </a:spcBef>
              <a:buClr>
                <a:schemeClr val="hlink"/>
              </a:buClr>
              <a:buFont typeface="Wingdings" pitchFamily="2" charset="2"/>
              <a:buChar char="v"/>
              <a:defRPr sz="2400">
                <a:solidFill>
                  <a:schemeClr val="tx1"/>
                </a:solidFill>
                <a:latin typeface="Verdana" pitchFamily="34" charset="0"/>
              </a:defRPr>
            </a:lvl1pPr>
            <a:lvl2pPr marL="742950" indent="-285750" eaLnBrk="0" hangingPunct="0">
              <a:spcBef>
                <a:spcPct val="20000"/>
              </a:spcBef>
              <a:buClr>
                <a:schemeClr val="accent1"/>
              </a:buClr>
              <a:buFont typeface="Wingdings" pitchFamily="2" charset="2"/>
              <a:buChar char="§"/>
              <a:defRPr sz="28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r>
              <a:rPr lang="en-US" altLang="zh-CN" sz="1400" smtClean="0">
                <a:solidFill>
                  <a:schemeClr val="bg1"/>
                </a:solidFill>
                <a:latin typeface="微软雅黑" pitchFamily="34" charset="-122"/>
                <a:ea typeface="微软雅黑" pitchFamily="34" charset="-122"/>
              </a:rPr>
              <a:t>www.conac.cn</a:t>
            </a:r>
          </a:p>
        </p:txBody>
      </p:sp>
      <p:sp>
        <p:nvSpPr>
          <p:cNvPr id="32" name="AutoShape 3"/>
          <p:cNvSpPr>
            <a:spLocks noChangeArrowheads="1"/>
          </p:cNvSpPr>
          <p:nvPr/>
        </p:nvSpPr>
        <p:spPr bwMode="gray">
          <a:xfrm>
            <a:off x="2085975" y="1577975"/>
            <a:ext cx="4818063" cy="989013"/>
          </a:xfrm>
          <a:prstGeom prst="roundRect">
            <a:avLst>
              <a:gd name="adj" fmla="val 12727"/>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latin typeface="Calibri" pitchFamily="34" charset="0"/>
              <a:ea typeface="宋体" pitchFamily="2" charset="-122"/>
              <a:cs typeface="Arial" charset="0"/>
            </a:endParaRPr>
          </a:p>
        </p:txBody>
      </p:sp>
      <p:sp>
        <p:nvSpPr>
          <p:cNvPr id="33" name="Text Box 4"/>
          <p:cNvSpPr txBox="1">
            <a:spLocks noChangeArrowheads="1"/>
          </p:cNvSpPr>
          <p:nvPr/>
        </p:nvSpPr>
        <p:spPr bwMode="white">
          <a:xfrm>
            <a:off x="2300288" y="1804988"/>
            <a:ext cx="45704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zh-CN" altLang="en-US" sz="1600" b="1" dirty="0">
                <a:solidFill>
                  <a:srgbClr val="F8F8F8"/>
                </a:solidFill>
                <a:cs typeface="Arial" charset="0"/>
              </a:rPr>
              <a:t>系统更新上线的时间，</a:t>
            </a:r>
            <a:r>
              <a:rPr lang="en-US" altLang="zh-CN" sz="1600" b="1" dirty="0">
                <a:solidFill>
                  <a:srgbClr val="F8F8F8"/>
                </a:solidFill>
                <a:cs typeface="Arial" charset="0"/>
              </a:rPr>
              <a:t>2015</a:t>
            </a:r>
            <a:r>
              <a:rPr lang="zh-CN" altLang="en-US" sz="1600" b="1" dirty="0">
                <a:solidFill>
                  <a:srgbClr val="F8F8F8"/>
                </a:solidFill>
                <a:cs typeface="Arial" charset="0"/>
              </a:rPr>
              <a:t>年</a:t>
            </a:r>
            <a:r>
              <a:rPr lang="en-US" altLang="zh-CN" sz="1600" b="1" dirty="0">
                <a:solidFill>
                  <a:srgbClr val="F8F8F8"/>
                </a:solidFill>
                <a:cs typeface="Arial" charset="0"/>
              </a:rPr>
              <a:t>12</a:t>
            </a:r>
            <a:r>
              <a:rPr lang="zh-CN" altLang="en-US" sz="1600" b="1" dirty="0">
                <a:solidFill>
                  <a:srgbClr val="F8F8F8"/>
                </a:solidFill>
                <a:cs typeface="Arial" charset="0"/>
              </a:rPr>
              <a:t>月</a:t>
            </a:r>
            <a:r>
              <a:rPr lang="en-US" altLang="zh-CN" sz="1600" b="1" dirty="0">
                <a:solidFill>
                  <a:srgbClr val="F8F8F8"/>
                </a:solidFill>
                <a:cs typeface="Arial" charset="0"/>
              </a:rPr>
              <a:t>26</a:t>
            </a:r>
            <a:r>
              <a:rPr lang="zh-CN" altLang="en-US" sz="1600" b="1" dirty="0" smtClean="0">
                <a:solidFill>
                  <a:srgbClr val="F8F8F8"/>
                </a:solidFill>
                <a:cs typeface="Arial" charset="0"/>
              </a:rPr>
              <a:t>日。之后打印</a:t>
            </a:r>
            <a:r>
              <a:rPr lang="zh-CN" altLang="en-US" sz="1600" b="1" dirty="0">
                <a:solidFill>
                  <a:srgbClr val="F8F8F8"/>
                </a:solidFill>
                <a:cs typeface="Arial" charset="0"/>
              </a:rPr>
              <a:t>的</a:t>
            </a:r>
            <a:r>
              <a:rPr lang="zh-CN" altLang="en-US" sz="1600" b="1" dirty="0" smtClean="0">
                <a:solidFill>
                  <a:srgbClr val="F8F8F8"/>
                </a:solidFill>
                <a:cs typeface="Arial" charset="0"/>
              </a:rPr>
              <a:t>证书</a:t>
            </a:r>
            <a:r>
              <a:rPr lang="zh-CN" altLang="en-US" sz="1600" b="1" dirty="0">
                <a:solidFill>
                  <a:srgbClr val="F8F8F8"/>
                </a:solidFill>
                <a:cs typeface="Arial" charset="0"/>
              </a:rPr>
              <a:t>就是</a:t>
            </a:r>
            <a:r>
              <a:rPr lang="zh-CN" altLang="en-US" sz="1600" b="1" dirty="0" smtClean="0">
                <a:solidFill>
                  <a:srgbClr val="F8F8F8"/>
                </a:solidFill>
                <a:cs typeface="Arial" charset="0"/>
              </a:rPr>
              <a:t>新</a:t>
            </a:r>
            <a:r>
              <a:rPr lang="zh-CN" altLang="en-US" sz="1600" b="1" dirty="0">
                <a:solidFill>
                  <a:srgbClr val="F8F8F8"/>
                </a:solidFill>
                <a:cs typeface="Arial" charset="0"/>
              </a:rPr>
              <a:t>的</a:t>
            </a:r>
            <a:r>
              <a:rPr lang="zh-CN" altLang="en-US" sz="1600" b="1" dirty="0" smtClean="0">
                <a:solidFill>
                  <a:srgbClr val="F8F8F8"/>
                </a:solidFill>
                <a:cs typeface="Arial" charset="0"/>
              </a:rPr>
              <a:t>证书，</a:t>
            </a:r>
            <a:r>
              <a:rPr lang="zh-CN" altLang="en-US" sz="1600" b="1" dirty="0">
                <a:solidFill>
                  <a:srgbClr val="F8F8F8"/>
                </a:solidFill>
                <a:cs typeface="Arial" charset="0"/>
              </a:rPr>
              <a:t>老</a:t>
            </a:r>
            <a:r>
              <a:rPr lang="zh-CN" altLang="en-US" sz="1600" b="1" dirty="0" smtClean="0">
                <a:solidFill>
                  <a:srgbClr val="F8F8F8"/>
                </a:solidFill>
                <a:cs typeface="Arial" charset="0"/>
              </a:rPr>
              <a:t>证书将不能</a:t>
            </a:r>
            <a:r>
              <a:rPr lang="zh-CN" altLang="en-US" sz="1600" b="1" dirty="0">
                <a:solidFill>
                  <a:srgbClr val="F8F8F8"/>
                </a:solidFill>
                <a:cs typeface="Arial" charset="0"/>
              </a:rPr>
              <a:t>再</a:t>
            </a:r>
            <a:r>
              <a:rPr lang="zh-CN" altLang="en-US" sz="1600" b="1" dirty="0" smtClean="0">
                <a:solidFill>
                  <a:srgbClr val="F8F8F8"/>
                </a:solidFill>
                <a:cs typeface="Arial" charset="0"/>
              </a:rPr>
              <a:t>打印</a:t>
            </a:r>
            <a:endParaRPr lang="zh-CN" altLang="en-US" sz="1600" b="1" dirty="0">
              <a:solidFill>
                <a:srgbClr val="F8F8F8"/>
              </a:solidFill>
              <a:cs typeface="Arial" charset="0"/>
            </a:endParaRPr>
          </a:p>
        </p:txBody>
      </p:sp>
      <p:grpSp>
        <p:nvGrpSpPr>
          <p:cNvPr id="34" name="Group 5"/>
          <p:cNvGrpSpPr>
            <a:grpSpLocks/>
          </p:cNvGrpSpPr>
          <p:nvPr/>
        </p:nvGrpSpPr>
        <p:grpSpPr bwMode="auto">
          <a:xfrm>
            <a:off x="1176338" y="1447800"/>
            <a:ext cx="1238250" cy="1236663"/>
            <a:chOff x="802" y="845"/>
            <a:chExt cx="827" cy="826"/>
          </a:xfrm>
        </p:grpSpPr>
        <p:sp>
          <p:nvSpPr>
            <p:cNvPr id="35" name="Oval 6"/>
            <p:cNvSpPr>
              <a:spLocks noChangeArrowheads="1"/>
            </p:cNvSpPr>
            <p:nvPr/>
          </p:nvSpPr>
          <p:spPr bwMode="gray">
            <a:xfrm>
              <a:off x="802" y="845"/>
              <a:ext cx="827" cy="826"/>
            </a:xfrm>
            <a:prstGeom prst="ellipse">
              <a:avLst/>
            </a:prstGeom>
            <a:solidFill>
              <a:srgbClr val="F8F8F8"/>
            </a:solidFill>
            <a:ln w="38100">
              <a:solidFill>
                <a:schemeClr val="accent1"/>
              </a:solidFill>
              <a:round/>
              <a:headEnd/>
              <a:tailEnd/>
            </a:ln>
          </p:spPr>
          <p:txBody>
            <a:bodyPr wrap="none" anchor="ctr"/>
            <a:lstStyle/>
            <a:p>
              <a:endParaRPr lang="zh-CN" altLang="en-US">
                <a:latin typeface="Calibri" pitchFamily="34" charset="0"/>
                <a:ea typeface="宋体" pitchFamily="2" charset="-122"/>
                <a:cs typeface="Arial" charset="0"/>
              </a:endParaRPr>
            </a:p>
          </p:txBody>
        </p:sp>
        <p:sp>
          <p:nvSpPr>
            <p:cNvPr id="36" name="Oval 7"/>
            <p:cNvSpPr>
              <a:spLocks noChangeArrowheads="1"/>
            </p:cNvSpPr>
            <p:nvPr/>
          </p:nvSpPr>
          <p:spPr bwMode="gray">
            <a:xfrm>
              <a:off x="836" y="879"/>
              <a:ext cx="758" cy="758"/>
            </a:xfrm>
            <a:prstGeom prst="ellipse">
              <a:avLst/>
            </a:prstGeom>
            <a:noFill/>
            <a:ln w="38100">
              <a:solidFill>
                <a:schemeClr val="accent1">
                  <a:alpha val="70195"/>
                </a:scheme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latin typeface="Calibri" pitchFamily="34" charset="0"/>
                <a:ea typeface="宋体" pitchFamily="2" charset="-122"/>
                <a:cs typeface="Arial" charset="0"/>
              </a:endParaRPr>
            </a:p>
          </p:txBody>
        </p:sp>
        <p:sp>
          <p:nvSpPr>
            <p:cNvPr id="37" name="Oval 8"/>
            <p:cNvSpPr>
              <a:spLocks noChangeArrowheads="1"/>
            </p:cNvSpPr>
            <p:nvPr/>
          </p:nvSpPr>
          <p:spPr bwMode="gray">
            <a:xfrm>
              <a:off x="870" y="915"/>
              <a:ext cx="690" cy="690"/>
            </a:xfrm>
            <a:prstGeom prst="ellipse">
              <a:avLst/>
            </a:prstGeom>
            <a:noFill/>
            <a:ln w="38100">
              <a:solidFill>
                <a:schemeClr val="accent1">
                  <a:alpha val="30196"/>
                </a:scheme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latin typeface="Calibri" pitchFamily="34" charset="0"/>
                <a:ea typeface="宋体" pitchFamily="2" charset="-122"/>
                <a:cs typeface="Arial" charset="0"/>
              </a:endParaRPr>
            </a:p>
          </p:txBody>
        </p:sp>
      </p:grpSp>
      <p:sp>
        <p:nvSpPr>
          <p:cNvPr id="38" name="Text Box 9"/>
          <p:cNvSpPr txBox="1">
            <a:spLocks noChangeArrowheads="1"/>
          </p:cNvSpPr>
          <p:nvPr/>
        </p:nvSpPr>
        <p:spPr bwMode="gray">
          <a:xfrm>
            <a:off x="1247775" y="1795463"/>
            <a:ext cx="10826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spcBef>
                <a:spcPct val="50000"/>
              </a:spcBef>
            </a:pPr>
            <a:r>
              <a:rPr lang="en-US" altLang="zh-CN" sz="2800" b="1" dirty="0" smtClean="0">
                <a:ea typeface="宋体" pitchFamily="2" charset="-122"/>
                <a:cs typeface="Arial" charset="0"/>
              </a:rPr>
              <a:t>1</a:t>
            </a:r>
            <a:endParaRPr lang="en-US" altLang="zh-CN" sz="2800" b="1" dirty="0">
              <a:ea typeface="宋体" pitchFamily="2" charset="-122"/>
              <a:cs typeface="Arial" charset="0"/>
            </a:endParaRPr>
          </a:p>
        </p:txBody>
      </p:sp>
      <p:sp>
        <p:nvSpPr>
          <p:cNvPr id="39" name="AutoShape 10"/>
          <p:cNvSpPr>
            <a:spLocks noChangeArrowheads="1"/>
          </p:cNvSpPr>
          <p:nvPr/>
        </p:nvSpPr>
        <p:spPr bwMode="gray">
          <a:xfrm>
            <a:off x="2254250" y="2698750"/>
            <a:ext cx="4818063" cy="989013"/>
          </a:xfrm>
          <a:prstGeom prst="roundRect">
            <a:avLst>
              <a:gd name="adj" fmla="val 12727"/>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latin typeface="Calibri" pitchFamily="34" charset="0"/>
              <a:ea typeface="宋体" pitchFamily="2" charset="-122"/>
              <a:cs typeface="Arial" charset="0"/>
            </a:endParaRPr>
          </a:p>
        </p:txBody>
      </p:sp>
      <p:sp>
        <p:nvSpPr>
          <p:cNvPr id="40" name="Text Box 11"/>
          <p:cNvSpPr txBox="1">
            <a:spLocks noChangeArrowheads="1"/>
          </p:cNvSpPr>
          <p:nvPr/>
        </p:nvSpPr>
        <p:spPr bwMode="white">
          <a:xfrm>
            <a:off x="2259013" y="2914650"/>
            <a:ext cx="45704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zh-CN" altLang="en-US" sz="1600" b="1" dirty="0">
                <a:solidFill>
                  <a:srgbClr val="F8F8F8"/>
                </a:solidFill>
                <a:cs typeface="Arial" charset="0"/>
              </a:rPr>
              <a:t>事业单位的</a:t>
            </a:r>
            <a:r>
              <a:rPr lang="zh-CN" altLang="en-US" sz="1600" b="1" dirty="0" smtClean="0">
                <a:solidFill>
                  <a:srgbClr val="F8F8F8"/>
                </a:solidFill>
                <a:cs typeface="Arial" charset="0"/>
              </a:rPr>
              <a:t>证书在</a:t>
            </a:r>
            <a:r>
              <a:rPr lang="en-US" altLang="zh-CN" sz="1600" b="1" dirty="0" smtClean="0">
                <a:solidFill>
                  <a:srgbClr val="F8F8F8"/>
                </a:solidFill>
                <a:cs typeface="Arial" charset="0"/>
              </a:rPr>
              <a:t>2015</a:t>
            </a:r>
            <a:r>
              <a:rPr lang="zh-CN" altLang="en-US" sz="1600" b="1" dirty="0" smtClean="0">
                <a:solidFill>
                  <a:srgbClr val="F8F8F8"/>
                </a:solidFill>
                <a:cs typeface="Arial" charset="0"/>
              </a:rPr>
              <a:t>年</a:t>
            </a:r>
            <a:r>
              <a:rPr lang="en-US" altLang="zh-CN" sz="1600" b="1" dirty="0" smtClean="0">
                <a:solidFill>
                  <a:srgbClr val="F8F8F8"/>
                </a:solidFill>
                <a:cs typeface="Arial" charset="0"/>
              </a:rPr>
              <a:t>12</a:t>
            </a:r>
            <a:r>
              <a:rPr lang="zh-CN" altLang="en-US" sz="1600" b="1" dirty="0" smtClean="0">
                <a:solidFill>
                  <a:srgbClr val="F8F8F8"/>
                </a:solidFill>
                <a:cs typeface="Arial" charset="0"/>
              </a:rPr>
              <a:t>月</a:t>
            </a:r>
            <a:r>
              <a:rPr lang="en-US" altLang="zh-CN" sz="1600" b="1" dirty="0" smtClean="0">
                <a:solidFill>
                  <a:srgbClr val="F8F8F8"/>
                </a:solidFill>
                <a:cs typeface="Arial" charset="0"/>
              </a:rPr>
              <a:t>26</a:t>
            </a:r>
            <a:r>
              <a:rPr lang="zh-CN" altLang="en-US" sz="1600" b="1" dirty="0" smtClean="0">
                <a:solidFill>
                  <a:srgbClr val="F8F8F8"/>
                </a:solidFill>
                <a:cs typeface="Arial" charset="0"/>
              </a:rPr>
              <a:t>日之后，只能</a:t>
            </a:r>
            <a:r>
              <a:rPr lang="zh-CN" altLang="en-US" sz="1600" b="1" dirty="0">
                <a:solidFill>
                  <a:srgbClr val="F8F8F8"/>
                </a:solidFill>
                <a:cs typeface="Arial" charset="0"/>
              </a:rPr>
              <a:t>使用新证书了，旧证书不能再</a:t>
            </a:r>
            <a:r>
              <a:rPr lang="zh-CN" altLang="en-US" sz="1600" b="1" dirty="0" smtClean="0">
                <a:solidFill>
                  <a:srgbClr val="F8F8F8"/>
                </a:solidFill>
                <a:cs typeface="Arial" charset="0"/>
              </a:rPr>
              <a:t>打印</a:t>
            </a:r>
            <a:endParaRPr lang="en-US" altLang="zh-CN" sz="1600" b="1" dirty="0">
              <a:solidFill>
                <a:srgbClr val="F8F8F8"/>
              </a:solidFill>
              <a:cs typeface="Arial" charset="0"/>
            </a:endParaRPr>
          </a:p>
        </p:txBody>
      </p:sp>
      <p:grpSp>
        <p:nvGrpSpPr>
          <p:cNvPr id="41" name="Group 12"/>
          <p:cNvGrpSpPr>
            <a:grpSpLocks/>
          </p:cNvGrpSpPr>
          <p:nvPr/>
        </p:nvGrpSpPr>
        <p:grpSpPr bwMode="auto">
          <a:xfrm>
            <a:off x="6757988" y="2568575"/>
            <a:ext cx="1238250" cy="1236663"/>
            <a:chOff x="802" y="845"/>
            <a:chExt cx="827" cy="826"/>
          </a:xfrm>
        </p:grpSpPr>
        <p:sp>
          <p:nvSpPr>
            <p:cNvPr id="42" name="Oval 13"/>
            <p:cNvSpPr>
              <a:spLocks noChangeArrowheads="1"/>
            </p:cNvSpPr>
            <p:nvPr/>
          </p:nvSpPr>
          <p:spPr bwMode="gray">
            <a:xfrm>
              <a:off x="802" y="845"/>
              <a:ext cx="827" cy="826"/>
            </a:xfrm>
            <a:prstGeom prst="ellipse">
              <a:avLst/>
            </a:prstGeom>
            <a:solidFill>
              <a:srgbClr val="F8F8F8"/>
            </a:solidFill>
            <a:ln w="38100">
              <a:solidFill>
                <a:schemeClr val="accent2"/>
              </a:solidFill>
              <a:round/>
              <a:headEnd/>
              <a:tailEnd/>
            </a:ln>
          </p:spPr>
          <p:txBody>
            <a:bodyPr wrap="none" anchor="ctr"/>
            <a:lstStyle/>
            <a:p>
              <a:endParaRPr lang="zh-CN" altLang="en-US">
                <a:latin typeface="Calibri" pitchFamily="34" charset="0"/>
                <a:ea typeface="宋体" pitchFamily="2" charset="-122"/>
                <a:cs typeface="Arial" charset="0"/>
              </a:endParaRPr>
            </a:p>
          </p:txBody>
        </p:sp>
        <p:sp>
          <p:nvSpPr>
            <p:cNvPr id="43" name="Oval 14"/>
            <p:cNvSpPr>
              <a:spLocks noChangeArrowheads="1"/>
            </p:cNvSpPr>
            <p:nvPr/>
          </p:nvSpPr>
          <p:spPr bwMode="gray">
            <a:xfrm>
              <a:off x="836" y="879"/>
              <a:ext cx="758" cy="758"/>
            </a:xfrm>
            <a:prstGeom prst="ellipse">
              <a:avLst/>
            </a:prstGeom>
            <a:noFill/>
            <a:ln w="38100">
              <a:solidFill>
                <a:schemeClr val="accent2">
                  <a:alpha val="70195"/>
                </a:scheme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latin typeface="Calibri" pitchFamily="34" charset="0"/>
                <a:ea typeface="宋体" pitchFamily="2" charset="-122"/>
                <a:cs typeface="Arial" charset="0"/>
              </a:endParaRPr>
            </a:p>
          </p:txBody>
        </p:sp>
        <p:sp>
          <p:nvSpPr>
            <p:cNvPr id="44" name="Oval 15"/>
            <p:cNvSpPr>
              <a:spLocks noChangeArrowheads="1"/>
            </p:cNvSpPr>
            <p:nvPr/>
          </p:nvSpPr>
          <p:spPr bwMode="gray">
            <a:xfrm>
              <a:off x="870" y="915"/>
              <a:ext cx="690" cy="690"/>
            </a:xfrm>
            <a:prstGeom prst="ellipse">
              <a:avLst/>
            </a:prstGeom>
            <a:noFill/>
            <a:ln w="38100">
              <a:solidFill>
                <a:schemeClr val="accent2">
                  <a:alpha val="30196"/>
                </a:scheme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latin typeface="Calibri" pitchFamily="34" charset="0"/>
                <a:ea typeface="宋体" pitchFamily="2" charset="-122"/>
                <a:cs typeface="Arial" charset="0"/>
              </a:endParaRPr>
            </a:p>
          </p:txBody>
        </p:sp>
      </p:grpSp>
      <p:sp>
        <p:nvSpPr>
          <p:cNvPr id="45" name="Text Box 16"/>
          <p:cNvSpPr txBox="1">
            <a:spLocks noChangeArrowheads="1"/>
          </p:cNvSpPr>
          <p:nvPr/>
        </p:nvSpPr>
        <p:spPr bwMode="gray">
          <a:xfrm>
            <a:off x="6829425" y="2916238"/>
            <a:ext cx="10810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spcBef>
                <a:spcPct val="50000"/>
              </a:spcBef>
            </a:pPr>
            <a:r>
              <a:rPr lang="en-US" altLang="zh-CN" sz="2800" b="1" dirty="0" smtClean="0">
                <a:ea typeface="宋体" pitchFamily="2" charset="-122"/>
                <a:cs typeface="Arial" charset="0"/>
              </a:rPr>
              <a:t>2</a:t>
            </a:r>
            <a:endParaRPr lang="en-US" altLang="zh-CN" sz="2800" b="1" dirty="0">
              <a:ea typeface="宋体" pitchFamily="2" charset="-122"/>
              <a:cs typeface="Arial" charset="0"/>
            </a:endParaRPr>
          </a:p>
        </p:txBody>
      </p:sp>
      <p:sp>
        <p:nvSpPr>
          <p:cNvPr id="46" name="AutoShape 17"/>
          <p:cNvSpPr>
            <a:spLocks noChangeArrowheads="1"/>
          </p:cNvSpPr>
          <p:nvPr/>
        </p:nvSpPr>
        <p:spPr bwMode="gray">
          <a:xfrm>
            <a:off x="2085975" y="3817938"/>
            <a:ext cx="4818063" cy="989012"/>
          </a:xfrm>
          <a:prstGeom prst="roundRect">
            <a:avLst>
              <a:gd name="adj" fmla="val 12727"/>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latin typeface="Calibri" pitchFamily="34" charset="0"/>
              <a:ea typeface="宋体" pitchFamily="2" charset="-122"/>
              <a:cs typeface="Arial" charset="0"/>
            </a:endParaRPr>
          </a:p>
        </p:txBody>
      </p:sp>
      <p:sp>
        <p:nvSpPr>
          <p:cNvPr id="47" name="Text Box 18"/>
          <p:cNvSpPr txBox="1">
            <a:spLocks noChangeArrowheads="1"/>
          </p:cNvSpPr>
          <p:nvPr/>
        </p:nvSpPr>
        <p:spPr bwMode="white">
          <a:xfrm>
            <a:off x="2377852" y="3894147"/>
            <a:ext cx="45704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zh-CN" altLang="en-US" sz="1600" b="1" dirty="0">
                <a:solidFill>
                  <a:srgbClr val="F8F8F8"/>
                </a:solidFill>
                <a:cs typeface="Arial" charset="0"/>
              </a:rPr>
              <a:t>存量码我们会统一和组织机构代码要，但是如果打印证书时发现无对应组织机构代码时，自动使用新码</a:t>
            </a:r>
          </a:p>
        </p:txBody>
      </p:sp>
      <p:grpSp>
        <p:nvGrpSpPr>
          <p:cNvPr id="48" name="Group 19"/>
          <p:cNvGrpSpPr>
            <a:grpSpLocks/>
          </p:cNvGrpSpPr>
          <p:nvPr/>
        </p:nvGrpSpPr>
        <p:grpSpPr bwMode="auto">
          <a:xfrm>
            <a:off x="1176338" y="3687763"/>
            <a:ext cx="1238250" cy="1236662"/>
            <a:chOff x="802" y="845"/>
            <a:chExt cx="827" cy="826"/>
          </a:xfrm>
        </p:grpSpPr>
        <p:sp>
          <p:nvSpPr>
            <p:cNvPr id="49" name="Oval 20"/>
            <p:cNvSpPr>
              <a:spLocks noChangeArrowheads="1"/>
            </p:cNvSpPr>
            <p:nvPr/>
          </p:nvSpPr>
          <p:spPr bwMode="gray">
            <a:xfrm>
              <a:off x="802" y="845"/>
              <a:ext cx="827" cy="826"/>
            </a:xfrm>
            <a:prstGeom prst="ellipse">
              <a:avLst/>
            </a:prstGeom>
            <a:solidFill>
              <a:srgbClr val="F8F8F8"/>
            </a:solidFill>
            <a:ln w="38100">
              <a:solidFill>
                <a:schemeClr val="hlink"/>
              </a:solidFill>
              <a:round/>
              <a:headEnd/>
              <a:tailEnd/>
            </a:ln>
          </p:spPr>
          <p:txBody>
            <a:bodyPr wrap="none" anchor="ctr"/>
            <a:lstStyle/>
            <a:p>
              <a:endParaRPr lang="zh-CN" altLang="en-US">
                <a:latin typeface="Calibri" pitchFamily="34" charset="0"/>
                <a:ea typeface="宋体" pitchFamily="2" charset="-122"/>
                <a:cs typeface="Arial" charset="0"/>
              </a:endParaRPr>
            </a:p>
          </p:txBody>
        </p:sp>
        <p:sp>
          <p:nvSpPr>
            <p:cNvPr id="50" name="Oval 21"/>
            <p:cNvSpPr>
              <a:spLocks noChangeArrowheads="1"/>
            </p:cNvSpPr>
            <p:nvPr/>
          </p:nvSpPr>
          <p:spPr bwMode="gray">
            <a:xfrm>
              <a:off x="836" y="879"/>
              <a:ext cx="758" cy="758"/>
            </a:xfrm>
            <a:prstGeom prst="ellipse">
              <a:avLst/>
            </a:prstGeom>
            <a:noFill/>
            <a:ln w="38100">
              <a:solidFill>
                <a:schemeClr val="hlink">
                  <a:alpha val="70195"/>
                </a:scheme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latin typeface="Calibri" pitchFamily="34" charset="0"/>
                <a:ea typeface="宋体" pitchFamily="2" charset="-122"/>
                <a:cs typeface="Arial" charset="0"/>
              </a:endParaRPr>
            </a:p>
          </p:txBody>
        </p:sp>
        <p:sp>
          <p:nvSpPr>
            <p:cNvPr id="51" name="Oval 22"/>
            <p:cNvSpPr>
              <a:spLocks noChangeArrowheads="1"/>
            </p:cNvSpPr>
            <p:nvPr/>
          </p:nvSpPr>
          <p:spPr bwMode="gray">
            <a:xfrm>
              <a:off x="870" y="915"/>
              <a:ext cx="690" cy="690"/>
            </a:xfrm>
            <a:prstGeom prst="ellipse">
              <a:avLst/>
            </a:prstGeom>
            <a:noFill/>
            <a:ln w="38100">
              <a:solidFill>
                <a:schemeClr val="hlink">
                  <a:alpha val="30196"/>
                </a:scheme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latin typeface="Calibri" pitchFamily="34" charset="0"/>
                <a:ea typeface="宋体" pitchFamily="2" charset="-122"/>
                <a:cs typeface="Arial" charset="0"/>
              </a:endParaRPr>
            </a:p>
          </p:txBody>
        </p:sp>
      </p:grpSp>
      <p:sp>
        <p:nvSpPr>
          <p:cNvPr id="52" name="Text Box 23"/>
          <p:cNvSpPr txBox="1">
            <a:spLocks noChangeArrowheads="1"/>
          </p:cNvSpPr>
          <p:nvPr/>
        </p:nvSpPr>
        <p:spPr bwMode="gray">
          <a:xfrm>
            <a:off x="1247775" y="4035425"/>
            <a:ext cx="10826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spcBef>
                <a:spcPct val="50000"/>
              </a:spcBef>
            </a:pPr>
            <a:r>
              <a:rPr lang="en-US" altLang="zh-CN" sz="2800" b="1" dirty="0" smtClean="0">
                <a:ea typeface="宋体" pitchFamily="2" charset="-122"/>
                <a:cs typeface="Arial" charset="0"/>
              </a:rPr>
              <a:t>3</a:t>
            </a:r>
            <a:endParaRPr lang="en-US" altLang="zh-CN" sz="2800" b="1" dirty="0">
              <a:ea typeface="宋体" pitchFamily="2" charset="-122"/>
              <a:cs typeface="Arial" charset="0"/>
            </a:endParaRPr>
          </a:p>
        </p:txBody>
      </p:sp>
      <p:sp>
        <p:nvSpPr>
          <p:cNvPr id="53" name="AutoShape 24"/>
          <p:cNvSpPr>
            <a:spLocks noChangeArrowheads="1"/>
          </p:cNvSpPr>
          <p:nvPr/>
        </p:nvSpPr>
        <p:spPr bwMode="gray">
          <a:xfrm>
            <a:off x="2254250" y="4938713"/>
            <a:ext cx="4818063" cy="987425"/>
          </a:xfrm>
          <a:prstGeom prst="roundRect">
            <a:avLst>
              <a:gd name="adj" fmla="val 12727"/>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latin typeface="Calibri" pitchFamily="34" charset="0"/>
              <a:ea typeface="宋体" pitchFamily="2" charset="-122"/>
              <a:cs typeface="Arial" charset="0"/>
            </a:endParaRPr>
          </a:p>
        </p:txBody>
      </p:sp>
      <p:sp>
        <p:nvSpPr>
          <p:cNvPr id="54" name="Text Box 25"/>
          <p:cNvSpPr txBox="1">
            <a:spLocks noChangeArrowheads="1"/>
          </p:cNvSpPr>
          <p:nvPr/>
        </p:nvSpPr>
        <p:spPr bwMode="white">
          <a:xfrm>
            <a:off x="2249847" y="4869160"/>
            <a:ext cx="457041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zh-CN" altLang="en-US" sz="1600" b="1" dirty="0">
                <a:solidFill>
                  <a:srgbClr val="F8F8F8"/>
                </a:solidFill>
                <a:cs typeface="Arial" charset="0"/>
              </a:rPr>
              <a:t>关于</a:t>
            </a:r>
            <a:r>
              <a:rPr lang="zh-CN" altLang="en-US" sz="1600" b="1" dirty="0" smtClean="0">
                <a:solidFill>
                  <a:srgbClr val="F8F8F8"/>
                </a:solidFill>
                <a:cs typeface="Arial" charset="0"/>
              </a:rPr>
              <a:t>地方分中心</a:t>
            </a:r>
            <a:r>
              <a:rPr lang="zh-CN" altLang="en-US" sz="1600" b="1" dirty="0">
                <a:solidFill>
                  <a:srgbClr val="F8F8F8"/>
                </a:solidFill>
                <a:cs typeface="Arial" charset="0"/>
              </a:rPr>
              <a:t>或自建系统的问题，我们提供接口规范，请各分中心或自建系统做到每日提供增量变更数据，每月提供全部存量数据</a:t>
            </a:r>
            <a:r>
              <a:rPr lang="zh-CN" altLang="en-US" sz="1600" b="1" dirty="0" smtClean="0">
                <a:solidFill>
                  <a:srgbClr val="F8F8F8"/>
                </a:solidFill>
                <a:cs typeface="Arial" charset="0"/>
              </a:rPr>
              <a:t>。</a:t>
            </a:r>
            <a:r>
              <a:rPr lang="en-US" altLang="zh-CN" sz="1600" b="1" dirty="0" smtClean="0">
                <a:solidFill>
                  <a:srgbClr val="F8F8F8"/>
                </a:solidFill>
                <a:cs typeface="Arial" charset="0"/>
              </a:rPr>
              <a:t>2016</a:t>
            </a:r>
            <a:r>
              <a:rPr lang="zh-CN" altLang="en-US" sz="1600" b="1" dirty="0">
                <a:solidFill>
                  <a:srgbClr val="F8F8F8"/>
                </a:solidFill>
                <a:cs typeface="Arial" charset="0"/>
              </a:rPr>
              <a:t>年底实现</a:t>
            </a:r>
            <a:r>
              <a:rPr lang="zh-CN" altLang="en-US" sz="1600" b="1" dirty="0" smtClean="0">
                <a:solidFill>
                  <a:srgbClr val="F8F8F8"/>
                </a:solidFill>
                <a:cs typeface="Arial" charset="0"/>
              </a:rPr>
              <a:t>实时数据</a:t>
            </a:r>
            <a:r>
              <a:rPr lang="zh-CN" altLang="en-US" sz="1600" b="1" dirty="0">
                <a:solidFill>
                  <a:srgbClr val="F8F8F8"/>
                </a:solidFill>
                <a:cs typeface="Arial" charset="0"/>
              </a:rPr>
              <a:t>，每周提供全量数据</a:t>
            </a:r>
          </a:p>
        </p:txBody>
      </p:sp>
      <p:grpSp>
        <p:nvGrpSpPr>
          <p:cNvPr id="55" name="Group 26"/>
          <p:cNvGrpSpPr>
            <a:grpSpLocks/>
          </p:cNvGrpSpPr>
          <p:nvPr/>
        </p:nvGrpSpPr>
        <p:grpSpPr bwMode="auto">
          <a:xfrm>
            <a:off x="6757988" y="4808538"/>
            <a:ext cx="1238250" cy="1236662"/>
            <a:chOff x="802" y="845"/>
            <a:chExt cx="827" cy="826"/>
          </a:xfrm>
        </p:grpSpPr>
        <p:sp>
          <p:nvSpPr>
            <p:cNvPr id="56" name="Oval 27"/>
            <p:cNvSpPr>
              <a:spLocks noChangeArrowheads="1"/>
            </p:cNvSpPr>
            <p:nvPr/>
          </p:nvSpPr>
          <p:spPr bwMode="gray">
            <a:xfrm>
              <a:off x="802" y="845"/>
              <a:ext cx="827" cy="826"/>
            </a:xfrm>
            <a:prstGeom prst="ellipse">
              <a:avLst/>
            </a:prstGeom>
            <a:solidFill>
              <a:srgbClr val="F8F8F8"/>
            </a:solidFill>
            <a:ln w="38100">
              <a:solidFill>
                <a:schemeClr val="folHlink"/>
              </a:solidFill>
              <a:round/>
              <a:headEnd/>
              <a:tailEnd/>
            </a:ln>
          </p:spPr>
          <p:txBody>
            <a:bodyPr wrap="none" anchor="ctr"/>
            <a:lstStyle/>
            <a:p>
              <a:endParaRPr lang="zh-CN" altLang="en-US">
                <a:latin typeface="Calibri" pitchFamily="34" charset="0"/>
                <a:ea typeface="宋体" pitchFamily="2" charset="-122"/>
                <a:cs typeface="Arial" charset="0"/>
              </a:endParaRPr>
            </a:p>
          </p:txBody>
        </p:sp>
        <p:sp>
          <p:nvSpPr>
            <p:cNvPr id="57" name="Oval 28"/>
            <p:cNvSpPr>
              <a:spLocks noChangeArrowheads="1"/>
            </p:cNvSpPr>
            <p:nvPr/>
          </p:nvSpPr>
          <p:spPr bwMode="gray">
            <a:xfrm>
              <a:off x="836" y="879"/>
              <a:ext cx="758" cy="758"/>
            </a:xfrm>
            <a:prstGeom prst="ellipse">
              <a:avLst/>
            </a:prstGeom>
            <a:noFill/>
            <a:ln w="38100">
              <a:solidFill>
                <a:schemeClr val="folHlink">
                  <a:alpha val="70195"/>
                </a:scheme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latin typeface="Calibri" pitchFamily="34" charset="0"/>
                <a:ea typeface="宋体" pitchFamily="2" charset="-122"/>
                <a:cs typeface="Arial" charset="0"/>
              </a:endParaRPr>
            </a:p>
          </p:txBody>
        </p:sp>
        <p:sp>
          <p:nvSpPr>
            <p:cNvPr id="58" name="Oval 29"/>
            <p:cNvSpPr>
              <a:spLocks noChangeArrowheads="1"/>
            </p:cNvSpPr>
            <p:nvPr/>
          </p:nvSpPr>
          <p:spPr bwMode="gray">
            <a:xfrm>
              <a:off x="870" y="915"/>
              <a:ext cx="690" cy="690"/>
            </a:xfrm>
            <a:prstGeom prst="ellipse">
              <a:avLst/>
            </a:prstGeom>
            <a:noFill/>
            <a:ln w="38100">
              <a:solidFill>
                <a:schemeClr val="folHlink">
                  <a:alpha val="30196"/>
                </a:scheme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latin typeface="Calibri" pitchFamily="34" charset="0"/>
                <a:ea typeface="宋体" pitchFamily="2" charset="-122"/>
                <a:cs typeface="Arial" charset="0"/>
              </a:endParaRPr>
            </a:p>
          </p:txBody>
        </p:sp>
      </p:grpSp>
      <p:sp>
        <p:nvSpPr>
          <p:cNvPr id="59" name="Text Box 30"/>
          <p:cNvSpPr txBox="1">
            <a:spLocks noChangeArrowheads="1"/>
          </p:cNvSpPr>
          <p:nvPr/>
        </p:nvSpPr>
        <p:spPr bwMode="gray">
          <a:xfrm>
            <a:off x="6829425" y="5154613"/>
            <a:ext cx="10810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spcBef>
                <a:spcPct val="50000"/>
              </a:spcBef>
            </a:pPr>
            <a:r>
              <a:rPr lang="en-US" altLang="zh-CN" sz="2800" b="1" dirty="0" smtClean="0">
                <a:ea typeface="宋体" pitchFamily="2" charset="-122"/>
                <a:cs typeface="Arial" charset="0"/>
              </a:rPr>
              <a:t>4</a:t>
            </a:r>
            <a:endParaRPr lang="en-US" altLang="zh-CN" sz="2800" b="1" dirty="0">
              <a:ea typeface="宋体" pitchFamily="2" charset="-122"/>
              <a:cs typeface="Arial" charset="0"/>
            </a:endParaRPr>
          </a:p>
        </p:txBody>
      </p:sp>
    </p:spTree>
    <p:extLst>
      <p:ext uri="{BB962C8B-B14F-4D97-AF65-F5344CB8AC3E}">
        <p14:creationId xmlns:p14="http://schemas.microsoft.com/office/powerpoint/2010/main" val="32790141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日期占位符 3"/>
          <p:cNvSpPr>
            <a:spLocks noGrp="1"/>
          </p:cNvSpPr>
          <p:nvPr>
            <p:ph type="dt" sz="quarter" idx="10"/>
          </p:nvPr>
        </p:nvSpPr>
        <p:spPr>
          <a:noFill/>
        </p:spPr>
        <p:txBody>
          <a:bodyPr/>
          <a:lstStyle>
            <a:lvl1pPr eaLnBrk="0" hangingPunct="0">
              <a:spcBef>
                <a:spcPct val="20000"/>
              </a:spcBef>
              <a:buClr>
                <a:schemeClr val="hlink"/>
              </a:buClr>
              <a:buFont typeface="Wingdings" pitchFamily="2" charset="2"/>
              <a:buChar char="v"/>
              <a:defRPr sz="2400">
                <a:solidFill>
                  <a:schemeClr val="tx1"/>
                </a:solidFill>
                <a:latin typeface="Verdana" pitchFamily="34" charset="0"/>
              </a:defRPr>
            </a:lvl1pPr>
            <a:lvl2pPr marL="742950" indent="-285750" eaLnBrk="0" hangingPunct="0">
              <a:spcBef>
                <a:spcPct val="20000"/>
              </a:spcBef>
              <a:buClr>
                <a:schemeClr val="accent1"/>
              </a:buClr>
              <a:buFont typeface="Wingdings" pitchFamily="2" charset="2"/>
              <a:buChar char="§"/>
              <a:defRPr sz="28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r>
              <a:rPr lang="en-US" altLang="zh-CN" sz="1400" smtClean="0">
                <a:solidFill>
                  <a:schemeClr val="bg1"/>
                </a:solidFill>
                <a:latin typeface="微软雅黑" pitchFamily="34" charset="-122"/>
                <a:ea typeface="微软雅黑" pitchFamily="34" charset="-122"/>
              </a:rPr>
              <a:t>www.conac.cn</a:t>
            </a:r>
          </a:p>
        </p:txBody>
      </p:sp>
      <p:sp>
        <p:nvSpPr>
          <p:cNvPr id="15363" name="Rectangle 2"/>
          <p:cNvSpPr>
            <a:spLocks noGrp="1" noChangeArrowheads="1"/>
          </p:cNvSpPr>
          <p:nvPr>
            <p:ph type="title"/>
          </p:nvPr>
        </p:nvSpPr>
        <p:spPr/>
        <p:txBody>
          <a:bodyPr/>
          <a:lstStyle/>
          <a:p>
            <a:pPr eaLnBrk="1" hangingPunct="1"/>
            <a:r>
              <a:rPr lang="zh-CN" altLang="en-US" sz="2400" b="1" dirty="0" smtClean="0">
                <a:latin typeface="微软雅黑" pitchFamily="34" charset="-122"/>
                <a:ea typeface="微软雅黑" pitchFamily="34" charset="-122"/>
              </a:rPr>
              <a:t>总结</a:t>
            </a:r>
            <a:endParaRPr lang="en-US" altLang="zh-CN" sz="2400" b="1" dirty="0" smtClean="0">
              <a:latin typeface="微软雅黑" pitchFamily="34" charset="-122"/>
              <a:ea typeface="微软雅黑" pitchFamily="34" charset="-122"/>
            </a:endParaRPr>
          </a:p>
        </p:txBody>
      </p:sp>
      <p:sp>
        <p:nvSpPr>
          <p:cNvPr id="32" name="AutoShape 3"/>
          <p:cNvSpPr>
            <a:spLocks noChangeArrowheads="1"/>
          </p:cNvSpPr>
          <p:nvPr/>
        </p:nvSpPr>
        <p:spPr bwMode="gray">
          <a:xfrm>
            <a:off x="2085975" y="1577975"/>
            <a:ext cx="4818063" cy="989013"/>
          </a:xfrm>
          <a:prstGeom prst="roundRect">
            <a:avLst>
              <a:gd name="adj" fmla="val 12727"/>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latin typeface="Calibri" pitchFamily="34" charset="0"/>
              <a:ea typeface="宋体" pitchFamily="2" charset="-122"/>
              <a:cs typeface="Arial" charset="0"/>
            </a:endParaRPr>
          </a:p>
        </p:txBody>
      </p:sp>
      <p:sp>
        <p:nvSpPr>
          <p:cNvPr id="33" name="Text Box 4"/>
          <p:cNvSpPr txBox="1">
            <a:spLocks noChangeArrowheads="1"/>
          </p:cNvSpPr>
          <p:nvPr/>
        </p:nvSpPr>
        <p:spPr bwMode="white">
          <a:xfrm>
            <a:off x="2414588" y="1687741"/>
            <a:ext cx="44894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zh-CN" altLang="en-US" sz="1600" b="1" dirty="0">
                <a:solidFill>
                  <a:srgbClr val="F8F8F8"/>
                </a:solidFill>
                <a:cs typeface="Arial" charset="0"/>
              </a:rPr>
              <a:t>关于机关或群团的赋码工作，中央编办领导已经决定让国家事业单位登记管理局来做，有关工作部署的培训另行安排</a:t>
            </a:r>
          </a:p>
        </p:txBody>
      </p:sp>
      <p:grpSp>
        <p:nvGrpSpPr>
          <p:cNvPr id="34" name="Group 5"/>
          <p:cNvGrpSpPr>
            <a:grpSpLocks/>
          </p:cNvGrpSpPr>
          <p:nvPr/>
        </p:nvGrpSpPr>
        <p:grpSpPr bwMode="auto">
          <a:xfrm>
            <a:off x="1176338" y="1447800"/>
            <a:ext cx="1238250" cy="1236663"/>
            <a:chOff x="802" y="845"/>
            <a:chExt cx="827" cy="826"/>
          </a:xfrm>
        </p:grpSpPr>
        <p:sp>
          <p:nvSpPr>
            <p:cNvPr id="35" name="Oval 6"/>
            <p:cNvSpPr>
              <a:spLocks noChangeArrowheads="1"/>
            </p:cNvSpPr>
            <p:nvPr/>
          </p:nvSpPr>
          <p:spPr bwMode="gray">
            <a:xfrm>
              <a:off x="802" y="845"/>
              <a:ext cx="827" cy="826"/>
            </a:xfrm>
            <a:prstGeom prst="ellipse">
              <a:avLst/>
            </a:prstGeom>
            <a:solidFill>
              <a:srgbClr val="F8F8F8"/>
            </a:solidFill>
            <a:ln w="38100">
              <a:solidFill>
                <a:schemeClr val="accent1"/>
              </a:solidFill>
              <a:round/>
              <a:headEnd/>
              <a:tailEnd/>
            </a:ln>
          </p:spPr>
          <p:txBody>
            <a:bodyPr wrap="none" anchor="ctr"/>
            <a:lstStyle/>
            <a:p>
              <a:endParaRPr lang="zh-CN" altLang="en-US">
                <a:latin typeface="Calibri" pitchFamily="34" charset="0"/>
                <a:ea typeface="宋体" pitchFamily="2" charset="-122"/>
                <a:cs typeface="Arial" charset="0"/>
              </a:endParaRPr>
            </a:p>
          </p:txBody>
        </p:sp>
        <p:sp>
          <p:nvSpPr>
            <p:cNvPr id="36" name="Oval 7"/>
            <p:cNvSpPr>
              <a:spLocks noChangeArrowheads="1"/>
            </p:cNvSpPr>
            <p:nvPr/>
          </p:nvSpPr>
          <p:spPr bwMode="gray">
            <a:xfrm>
              <a:off x="836" y="879"/>
              <a:ext cx="758" cy="758"/>
            </a:xfrm>
            <a:prstGeom prst="ellipse">
              <a:avLst/>
            </a:prstGeom>
            <a:noFill/>
            <a:ln w="38100">
              <a:solidFill>
                <a:schemeClr val="accent1">
                  <a:alpha val="70195"/>
                </a:scheme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latin typeface="Calibri" pitchFamily="34" charset="0"/>
                <a:ea typeface="宋体" pitchFamily="2" charset="-122"/>
                <a:cs typeface="Arial" charset="0"/>
              </a:endParaRPr>
            </a:p>
          </p:txBody>
        </p:sp>
        <p:sp>
          <p:nvSpPr>
            <p:cNvPr id="37" name="Oval 8"/>
            <p:cNvSpPr>
              <a:spLocks noChangeArrowheads="1"/>
            </p:cNvSpPr>
            <p:nvPr/>
          </p:nvSpPr>
          <p:spPr bwMode="gray">
            <a:xfrm>
              <a:off x="870" y="915"/>
              <a:ext cx="690" cy="690"/>
            </a:xfrm>
            <a:prstGeom prst="ellipse">
              <a:avLst/>
            </a:prstGeom>
            <a:noFill/>
            <a:ln w="38100">
              <a:solidFill>
                <a:schemeClr val="accent1">
                  <a:alpha val="30196"/>
                </a:scheme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latin typeface="Calibri" pitchFamily="34" charset="0"/>
                <a:ea typeface="宋体" pitchFamily="2" charset="-122"/>
                <a:cs typeface="Arial" charset="0"/>
              </a:endParaRPr>
            </a:p>
          </p:txBody>
        </p:sp>
      </p:grpSp>
      <p:sp>
        <p:nvSpPr>
          <p:cNvPr id="38" name="Text Box 9"/>
          <p:cNvSpPr txBox="1">
            <a:spLocks noChangeArrowheads="1"/>
          </p:cNvSpPr>
          <p:nvPr/>
        </p:nvSpPr>
        <p:spPr bwMode="gray">
          <a:xfrm>
            <a:off x="1247775" y="1795463"/>
            <a:ext cx="10826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spcBef>
                <a:spcPct val="50000"/>
              </a:spcBef>
            </a:pPr>
            <a:r>
              <a:rPr lang="en-US" altLang="zh-CN" sz="2800" b="1" dirty="0" smtClean="0">
                <a:ea typeface="宋体" pitchFamily="2" charset="-122"/>
                <a:cs typeface="Arial" charset="0"/>
              </a:rPr>
              <a:t>5</a:t>
            </a:r>
            <a:endParaRPr lang="en-US" altLang="zh-CN" sz="2800" b="1" dirty="0">
              <a:ea typeface="宋体" pitchFamily="2" charset="-122"/>
              <a:cs typeface="Arial" charset="0"/>
            </a:endParaRPr>
          </a:p>
        </p:txBody>
      </p:sp>
      <p:sp>
        <p:nvSpPr>
          <p:cNvPr id="39" name="AutoShape 10"/>
          <p:cNvSpPr>
            <a:spLocks noChangeArrowheads="1"/>
          </p:cNvSpPr>
          <p:nvPr/>
        </p:nvSpPr>
        <p:spPr bwMode="gray">
          <a:xfrm>
            <a:off x="2254250" y="2698750"/>
            <a:ext cx="4818063" cy="989013"/>
          </a:xfrm>
          <a:prstGeom prst="roundRect">
            <a:avLst>
              <a:gd name="adj" fmla="val 12727"/>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latin typeface="Calibri" pitchFamily="34" charset="0"/>
              <a:ea typeface="宋体" pitchFamily="2" charset="-122"/>
              <a:cs typeface="Arial" charset="0"/>
            </a:endParaRPr>
          </a:p>
        </p:txBody>
      </p:sp>
      <p:sp>
        <p:nvSpPr>
          <p:cNvPr id="40" name="Text Box 11"/>
          <p:cNvSpPr txBox="1">
            <a:spLocks noChangeArrowheads="1"/>
          </p:cNvSpPr>
          <p:nvPr/>
        </p:nvSpPr>
        <p:spPr bwMode="white">
          <a:xfrm>
            <a:off x="2259013" y="3049215"/>
            <a:ext cx="45704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zh-CN" altLang="en-US" sz="1600" b="1" dirty="0">
                <a:solidFill>
                  <a:srgbClr val="F8F8F8"/>
                </a:solidFill>
                <a:cs typeface="Arial" charset="0"/>
              </a:rPr>
              <a:t>关于新版证书的文件和样式，已经印发</a:t>
            </a:r>
            <a:endParaRPr lang="en-US" altLang="zh-CN" sz="1600" b="1" dirty="0">
              <a:solidFill>
                <a:srgbClr val="F8F8F8"/>
              </a:solidFill>
              <a:cs typeface="Arial" charset="0"/>
            </a:endParaRPr>
          </a:p>
        </p:txBody>
      </p:sp>
      <p:grpSp>
        <p:nvGrpSpPr>
          <p:cNvPr id="41" name="Group 12"/>
          <p:cNvGrpSpPr>
            <a:grpSpLocks/>
          </p:cNvGrpSpPr>
          <p:nvPr/>
        </p:nvGrpSpPr>
        <p:grpSpPr bwMode="auto">
          <a:xfrm>
            <a:off x="6757988" y="2568575"/>
            <a:ext cx="1238250" cy="1236663"/>
            <a:chOff x="802" y="845"/>
            <a:chExt cx="827" cy="826"/>
          </a:xfrm>
        </p:grpSpPr>
        <p:sp>
          <p:nvSpPr>
            <p:cNvPr id="42" name="Oval 13"/>
            <p:cNvSpPr>
              <a:spLocks noChangeArrowheads="1"/>
            </p:cNvSpPr>
            <p:nvPr/>
          </p:nvSpPr>
          <p:spPr bwMode="gray">
            <a:xfrm>
              <a:off x="802" y="845"/>
              <a:ext cx="827" cy="826"/>
            </a:xfrm>
            <a:prstGeom prst="ellipse">
              <a:avLst/>
            </a:prstGeom>
            <a:solidFill>
              <a:srgbClr val="F8F8F8"/>
            </a:solidFill>
            <a:ln w="38100">
              <a:solidFill>
                <a:schemeClr val="accent2"/>
              </a:solidFill>
              <a:round/>
              <a:headEnd/>
              <a:tailEnd/>
            </a:ln>
          </p:spPr>
          <p:txBody>
            <a:bodyPr wrap="none" anchor="ctr"/>
            <a:lstStyle/>
            <a:p>
              <a:endParaRPr lang="zh-CN" altLang="en-US">
                <a:latin typeface="Calibri" pitchFamily="34" charset="0"/>
                <a:ea typeface="宋体" pitchFamily="2" charset="-122"/>
                <a:cs typeface="Arial" charset="0"/>
              </a:endParaRPr>
            </a:p>
          </p:txBody>
        </p:sp>
        <p:sp>
          <p:nvSpPr>
            <p:cNvPr id="43" name="Oval 14"/>
            <p:cNvSpPr>
              <a:spLocks noChangeArrowheads="1"/>
            </p:cNvSpPr>
            <p:nvPr/>
          </p:nvSpPr>
          <p:spPr bwMode="gray">
            <a:xfrm>
              <a:off x="836" y="879"/>
              <a:ext cx="758" cy="758"/>
            </a:xfrm>
            <a:prstGeom prst="ellipse">
              <a:avLst/>
            </a:prstGeom>
            <a:noFill/>
            <a:ln w="38100">
              <a:solidFill>
                <a:schemeClr val="accent2">
                  <a:alpha val="70195"/>
                </a:scheme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latin typeface="Calibri" pitchFamily="34" charset="0"/>
                <a:ea typeface="宋体" pitchFamily="2" charset="-122"/>
                <a:cs typeface="Arial" charset="0"/>
              </a:endParaRPr>
            </a:p>
          </p:txBody>
        </p:sp>
        <p:sp>
          <p:nvSpPr>
            <p:cNvPr id="44" name="Oval 15"/>
            <p:cNvSpPr>
              <a:spLocks noChangeArrowheads="1"/>
            </p:cNvSpPr>
            <p:nvPr/>
          </p:nvSpPr>
          <p:spPr bwMode="gray">
            <a:xfrm>
              <a:off x="870" y="915"/>
              <a:ext cx="690" cy="690"/>
            </a:xfrm>
            <a:prstGeom prst="ellipse">
              <a:avLst/>
            </a:prstGeom>
            <a:noFill/>
            <a:ln w="38100">
              <a:solidFill>
                <a:schemeClr val="accent2">
                  <a:alpha val="30196"/>
                </a:scheme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latin typeface="Calibri" pitchFamily="34" charset="0"/>
                <a:ea typeface="宋体" pitchFamily="2" charset="-122"/>
                <a:cs typeface="Arial" charset="0"/>
              </a:endParaRPr>
            </a:p>
          </p:txBody>
        </p:sp>
      </p:grpSp>
      <p:sp>
        <p:nvSpPr>
          <p:cNvPr id="45" name="Text Box 16"/>
          <p:cNvSpPr txBox="1">
            <a:spLocks noChangeArrowheads="1"/>
          </p:cNvSpPr>
          <p:nvPr/>
        </p:nvSpPr>
        <p:spPr bwMode="gray">
          <a:xfrm>
            <a:off x="6829425" y="2916238"/>
            <a:ext cx="10810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spcBef>
                <a:spcPct val="50000"/>
              </a:spcBef>
            </a:pPr>
            <a:r>
              <a:rPr lang="en-US" altLang="zh-CN" sz="2800" b="1" dirty="0" smtClean="0">
                <a:ea typeface="宋体" pitchFamily="2" charset="-122"/>
                <a:cs typeface="Arial" charset="0"/>
              </a:rPr>
              <a:t>6</a:t>
            </a:r>
            <a:endParaRPr lang="en-US" altLang="zh-CN" sz="2800" b="1" dirty="0">
              <a:ea typeface="宋体" pitchFamily="2" charset="-122"/>
              <a:cs typeface="Arial" charset="0"/>
            </a:endParaRPr>
          </a:p>
        </p:txBody>
      </p:sp>
      <p:sp>
        <p:nvSpPr>
          <p:cNvPr id="46" name="AutoShape 17"/>
          <p:cNvSpPr>
            <a:spLocks noChangeArrowheads="1"/>
          </p:cNvSpPr>
          <p:nvPr/>
        </p:nvSpPr>
        <p:spPr bwMode="gray">
          <a:xfrm>
            <a:off x="2085975" y="3817938"/>
            <a:ext cx="4818063" cy="989012"/>
          </a:xfrm>
          <a:prstGeom prst="roundRect">
            <a:avLst>
              <a:gd name="adj" fmla="val 12727"/>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latin typeface="Calibri" pitchFamily="34" charset="0"/>
              <a:ea typeface="宋体" pitchFamily="2" charset="-122"/>
              <a:cs typeface="Arial" charset="0"/>
            </a:endParaRPr>
          </a:p>
        </p:txBody>
      </p:sp>
      <p:sp>
        <p:nvSpPr>
          <p:cNvPr id="47" name="Text Box 18"/>
          <p:cNvSpPr txBox="1">
            <a:spLocks noChangeArrowheads="1"/>
          </p:cNvSpPr>
          <p:nvPr/>
        </p:nvSpPr>
        <p:spPr bwMode="white">
          <a:xfrm>
            <a:off x="2300288" y="4043363"/>
            <a:ext cx="457041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zh-CN" altLang="en-US" sz="1400" b="1" dirty="0">
                <a:solidFill>
                  <a:srgbClr val="F8F8F8"/>
                </a:solidFill>
                <a:cs typeface="Arial" charset="0"/>
              </a:rPr>
              <a:t>原事业单位证书号可以在“内部办公”系统</a:t>
            </a:r>
            <a:r>
              <a:rPr lang="zh-CN" altLang="en-US" sz="1400" b="1" dirty="0" smtClean="0">
                <a:solidFill>
                  <a:srgbClr val="F8F8F8"/>
                </a:solidFill>
                <a:cs typeface="Arial" charset="0"/>
              </a:rPr>
              <a:t>中查询使用，</a:t>
            </a:r>
            <a:r>
              <a:rPr lang="zh-CN" altLang="en-US" sz="1400" b="1" dirty="0">
                <a:solidFill>
                  <a:srgbClr val="F8F8F8"/>
                </a:solidFill>
                <a:cs typeface="Arial" charset="0"/>
              </a:rPr>
              <a:t>仅限内部</a:t>
            </a:r>
            <a:r>
              <a:rPr lang="zh-CN" altLang="en-US" sz="1400" b="1" dirty="0" smtClean="0">
                <a:solidFill>
                  <a:srgbClr val="F8F8F8"/>
                </a:solidFill>
                <a:cs typeface="Arial" charset="0"/>
              </a:rPr>
              <a:t>使用；对外</a:t>
            </a:r>
            <a:r>
              <a:rPr lang="zh-CN" altLang="en-US" sz="1400" b="1" dirty="0">
                <a:solidFill>
                  <a:srgbClr val="F8F8F8"/>
                </a:solidFill>
                <a:cs typeface="Arial" charset="0"/>
              </a:rPr>
              <a:t>一律使用统一</a:t>
            </a:r>
            <a:r>
              <a:rPr lang="zh-CN" altLang="en-US" sz="1600" b="1" dirty="0">
                <a:solidFill>
                  <a:srgbClr val="F8F8F8"/>
                </a:solidFill>
                <a:cs typeface="Arial" charset="0"/>
              </a:rPr>
              <a:t>社会</a:t>
            </a:r>
            <a:r>
              <a:rPr lang="zh-CN" altLang="en-US" sz="1400" b="1" dirty="0">
                <a:solidFill>
                  <a:srgbClr val="F8F8F8"/>
                </a:solidFill>
                <a:cs typeface="Arial" charset="0"/>
              </a:rPr>
              <a:t>信用代码</a:t>
            </a:r>
          </a:p>
        </p:txBody>
      </p:sp>
      <p:grpSp>
        <p:nvGrpSpPr>
          <p:cNvPr id="48" name="Group 19"/>
          <p:cNvGrpSpPr>
            <a:grpSpLocks/>
          </p:cNvGrpSpPr>
          <p:nvPr/>
        </p:nvGrpSpPr>
        <p:grpSpPr bwMode="auto">
          <a:xfrm>
            <a:off x="1176338" y="3687763"/>
            <a:ext cx="1238250" cy="1236662"/>
            <a:chOff x="802" y="845"/>
            <a:chExt cx="827" cy="826"/>
          </a:xfrm>
        </p:grpSpPr>
        <p:sp>
          <p:nvSpPr>
            <p:cNvPr id="49" name="Oval 20"/>
            <p:cNvSpPr>
              <a:spLocks noChangeArrowheads="1"/>
            </p:cNvSpPr>
            <p:nvPr/>
          </p:nvSpPr>
          <p:spPr bwMode="gray">
            <a:xfrm>
              <a:off x="802" y="845"/>
              <a:ext cx="827" cy="826"/>
            </a:xfrm>
            <a:prstGeom prst="ellipse">
              <a:avLst/>
            </a:prstGeom>
            <a:solidFill>
              <a:srgbClr val="F8F8F8"/>
            </a:solidFill>
            <a:ln w="38100">
              <a:solidFill>
                <a:schemeClr val="hlink"/>
              </a:solidFill>
              <a:round/>
              <a:headEnd/>
              <a:tailEnd/>
            </a:ln>
          </p:spPr>
          <p:txBody>
            <a:bodyPr wrap="none" anchor="ctr"/>
            <a:lstStyle/>
            <a:p>
              <a:endParaRPr lang="zh-CN" altLang="en-US">
                <a:latin typeface="Calibri" pitchFamily="34" charset="0"/>
                <a:ea typeface="宋体" pitchFamily="2" charset="-122"/>
                <a:cs typeface="Arial" charset="0"/>
              </a:endParaRPr>
            </a:p>
          </p:txBody>
        </p:sp>
        <p:sp>
          <p:nvSpPr>
            <p:cNvPr id="50" name="Oval 21"/>
            <p:cNvSpPr>
              <a:spLocks noChangeArrowheads="1"/>
            </p:cNvSpPr>
            <p:nvPr/>
          </p:nvSpPr>
          <p:spPr bwMode="gray">
            <a:xfrm>
              <a:off x="836" y="879"/>
              <a:ext cx="758" cy="758"/>
            </a:xfrm>
            <a:prstGeom prst="ellipse">
              <a:avLst/>
            </a:prstGeom>
            <a:noFill/>
            <a:ln w="38100">
              <a:solidFill>
                <a:schemeClr val="hlink">
                  <a:alpha val="70195"/>
                </a:scheme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latin typeface="Calibri" pitchFamily="34" charset="0"/>
                <a:ea typeface="宋体" pitchFamily="2" charset="-122"/>
                <a:cs typeface="Arial" charset="0"/>
              </a:endParaRPr>
            </a:p>
          </p:txBody>
        </p:sp>
        <p:sp>
          <p:nvSpPr>
            <p:cNvPr id="51" name="Oval 22"/>
            <p:cNvSpPr>
              <a:spLocks noChangeArrowheads="1"/>
            </p:cNvSpPr>
            <p:nvPr/>
          </p:nvSpPr>
          <p:spPr bwMode="gray">
            <a:xfrm>
              <a:off x="870" y="915"/>
              <a:ext cx="690" cy="690"/>
            </a:xfrm>
            <a:prstGeom prst="ellipse">
              <a:avLst/>
            </a:prstGeom>
            <a:noFill/>
            <a:ln w="38100">
              <a:solidFill>
                <a:schemeClr val="hlink">
                  <a:alpha val="30196"/>
                </a:scheme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latin typeface="Calibri" pitchFamily="34" charset="0"/>
                <a:ea typeface="宋体" pitchFamily="2" charset="-122"/>
                <a:cs typeface="Arial" charset="0"/>
              </a:endParaRPr>
            </a:p>
          </p:txBody>
        </p:sp>
      </p:grpSp>
      <p:sp>
        <p:nvSpPr>
          <p:cNvPr id="52" name="Text Box 23"/>
          <p:cNvSpPr txBox="1">
            <a:spLocks noChangeArrowheads="1"/>
          </p:cNvSpPr>
          <p:nvPr/>
        </p:nvSpPr>
        <p:spPr bwMode="gray">
          <a:xfrm>
            <a:off x="1247775" y="4035425"/>
            <a:ext cx="10826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spcBef>
                <a:spcPct val="50000"/>
              </a:spcBef>
            </a:pPr>
            <a:r>
              <a:rPr lang="en-US" altLang="zh-CN" sz="2800" b="1" dirty="0" smtClean="0">
                <a:ea typeface="宋体" pitchFamily="2" charset="-122"/>
                <a:cs typeface="Arial" charset="0"/>
              </a:rPr>
              <a:t>7</a:t>
            </a:r>
            <a:endParaRPr lang="en-US" altLang="zh-CN" sz="2800" b="1" dirty="0">
              <a:ea typeface="宋体" pitchFamily="2" charset="-122"/>
              <a:cs typeface="Arial" charset="0"/>
            </a:endParaRPr>
          </a:p>
        </p:txBody>
      </p:sp>
      <p:sp>
        <p:nvSpPr>
          <p:cNvPr id="53" name="AutoShape 24"/>
          <p:cNvSpPr>
            <a:spLocks noChangeArrowheads="1"/>
          </p:cNvSpPr>
          <p:nvPr/>
        </p:nvSpPr>
        <p:spPr bwMode="gray">
          <a:xfrm>
            <a:off x="2254250" y="4938713"/>
            <a:ext cx="4818063" cy="987425"/>
          </a:xfrm>
          <a:prstGeom prst="roundRect">
            <a:avLst>
              <a:gd name="adj" fmla="val 12727"/>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latin typeface="Calibri" pitchFamily="34" charset="0"/>
              <a:ea typeface="宋体" pitchFamily="2" charset="-122"/>
              <a:cs typeface="Arial" charset="0"/>
            </a:endParaRPr>
          </a:p>
        </p:txBody>
      </p:sp>
      <p:sp>
        <p:nvSpPr>
          <p:cNvPr id="54" name="Text Box 25"/>
          <p:cNvSpPr txBox="1">
            <a:spLocks noChangeArrowheads="1"/>
          </p:cNvSpPr>
          <p:nvPr/>
        </p:nvSpPr>
        <p:spPr bwMode="white">
          <a:xfrm>
            <a:off x="2254249" y="5013176"/>
            <a:ext cx="456600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zh-CN" altLang="en-US" sz="1600" b="1" dirty="0">
                <a:solidFill>
                  <a:srgbClr val="F8F8F8"/>
                </a:solidFill>
                <a:cs typeface="Arial" charset="0"/>
              </a:rPr>
              <a:t>本</a:t>
            </a:r>
            <a:r>
              <a:rPr lang="zh-CN" altLang="en-US" sz="1600" b="1" dirty="0" smtClean="0">
                <a:solidFill>
                  <a:srgbClr val="F8F8F8"/>
                </a:solidFill>
                <a:cs typeface="Arial" charset="0"/>
              </a:rPr>
              <a:t>培训</a:t>
            </a:r>
            <a:r>
              <a:rPr lang="en-US" altLang="zh-CN" sz="1600" b="1" dirty="0" smtClean="0">
                <a:solidFill>
                  <a:srgbClr val="F8F8F8"/>
                </a:solidFill>
                <a:cs typeface="Arial" charset="0"/>
              </a:rPr>
              <a:t>PPT</a:t>
            </a:r>
            <a:r>
              <a:rPr lang="zh-CN" altLang="en-US" sz="1600" b="1" dirty="0" smtClean="0">
                <a:solidFill>
                  <a:srgbClr val="F8F8F8"/>
                </a:solidFill>
                <a:cs typeface="Arial" charset="0"/>
              </a:rPr>
              <a:t>将</a:t>
            </a:r>
            <a:r>
              <a:rPr lang="zh-CN" altLang="en-US" sz="1600" b="1" dirty="0">
                <a:solidFill>
                  <a:srgbClr val="F8F8F8"/>
                </a:solidFill>
                <a:cs typeface="Arial" charset="0"/>
              </a:rPr>
              <a:t>在事业单位在线上公布，以供大家</a:t>
            </a:r>
            <a:r>
              <a:rPr lang="zh-CN" altLang="en-US" sz="1600" b="1" dirty="0" smtClean="0">
                <a:solidFill>
                  <a:srgbClr val="F8F8F8"/>
                </a:solidFill>
                <a:cs typeface="Arial" charset="0"/>
              </a:rPr>
              <a:t>查看；培训系统将在培训结束后自动关闭，将不能再使用</a:t>
            </a:r>
            <a:endParaRPr lang="zh-CN" altLang="en-US" sz="1600" b="1" dirty="0">
              <a:solidFill>
                <a:srgbClr val="F8F8F8"/>
              </a:solidFill>
              <a:cs typeface="Arial" charset="0"/>
            </a:endParaRPr>
          </a:p>
        </p:txBody>
      </p:sp>
      <p:grpSp>
        <p:nvGrpSpPr>
          <p:cNvPr id="55" name="Group 26"/>
          <p:cNvGrpSpPr>
            <a:grpSpLocks/>
          </p:cNvGrpSpPr>
          <p:nvPr/>
        </p:nvGrpSpPr>
        <p:grpSpPr bwMode="auto">
          <a:xfrm>
            <a:off x="6757988" y="4808538"/>
            <a:ext cx="1238250" cy="1236662"/>
            <a:chOff x="802" y="845"/>
            <a:chExt cx="827" cy="826"/>
          </a:xfrm>
        </p:grpSpPr>
        <p:sp>
          <p:nvSpPr>
            <p:cNvPr id="56" name="Oval 27"/>
            <p:cNvSpPr>
              <a:spLocks noChangeArrowheads="1"/>
            </p:cNvSpPr>
            <p:nvPr/>
          </p:nvSpPr>
          <p:spPr bwMode="gray">
            <a:xfrm>
              <a:off x="802" y="845"/>
              <a:ext cx="827" cy="826"/>
            </a:xfrm>
            <a:prstGeom prst="ellipse">
              <a:avLst/>
            </a:prstGeom>
            <a:solidFill>
              <a:srgbClr val="F8F8F8"/>
            </a:solidFill>
            <a:ln w="38100">
              <a:solidFill>
                <a:schemeClr val="folHlink"/>
              </a:solidFill>
              <a:round/>
              <a:headEnd/>
              <a:tailEnd/>
            </a:ln>
          </p:spPr>
          <p:txBody>
            <a:bodyPr wrap="none" anchor="ctr"/>
            <a:lstStyle/>
            <a:p>
              <a:endParaRPr lang="zh-CN" altLang="en-US">
                <a:latin typeface="Calibri" pitchFamily="34" charset="0"/>
                <a:ea typeface="宋体" pitchFamily="2" charset="-122"/>
                <a:cs typeface="Arial" charset="0"/>
              </a:endParaRPr>
            </a:p>
          </p:txBody>
        </p:sp>
        <p:sp>
          <p:nvSpPr>
            <p:cNvPr id="57" name="Oval 28"/>
            <p:cNvSpPr>
              <a:spLocks noChangeArrowheads="1"/>
            </p:cNvSpPr>
            <p:nvPr/>
          </p:nvSpPr>
          <p:spPr bwMode="gray">
            <a:xfrm>
              <a:off x="836" y="879"/>
              <a:ext cx="758" cy="758"/>
            </a:xfrm>
            <a:prstGeom prst="ellipse">
              <a:avLst/>
            </a:prstGeom>
            <a:noFill/>
            <a:ln w="38100">
              <a:solidFill>
                <a:schemeClr val="folHlink">
                  <a:alpha val="70195"/>
                </a:scheme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latin typeface="Calibri" pitchFamily="34" charset="0"/>
                <a:ea typeface="宋体" pitchFamily="2" charset="-122"/>
                <a:cs typeface="Arial" charset="0"/>
              </a:endParaRPr>
            </a:p>
          </p:txBody>
        </p:sp>
        <p:sp>
          <p:nvSpPr>
            <p:cNvPr id="58" name="Oval 29"/>
            <p:cNvSpPr>
              <a:spLocks noChangeArrowheads="1"/>
            </p:cNvSpPr>
            <p:nvPr/>
          </p:nvSpPr>
          <p:spPr bwMode="gray">
            <a:xfrm>
              <a:off x="870" y="915"/>
              <a:ext cx="690" cy="690"/>
            </a:xfrm>
            <a:prstGeom prst="ellipse">
              <a:avLst/>
            </a:prstGeom>
            <a:noFill/>
            <a:ln w="38100">
              <a:solidFill>
                <a:schemeClr val="folHlink">
                  <a:alpha val="30196"/>
                </a:scheme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latin typeface="Calibri" pitchFamily="34" charset="0"/>
                <a:ea typeface="宋体" pitchFamily="2" charset="-122"/>
                <a:cs typeface="Arial" charset="0"/>
              </a:endParaRPr>
            </a:p>
          </p:txBody>
        </p:sp>
      </p:grpSp>
      <p:sp>
        <p:nvSpPr>
          <p:cNvPr id="59" name="Text Box 30"/>
          <p:cNvSpPr txBox="1">
            <a:spLocks noChangeArrowheads="1"/>
          </p:cNvSpPr>
          <p:nvPr/>
        </p:nvSpPr>
        <p:spPr bwMode="gray">
          <a:xfrm>
            <a:off x="6829425" y="5154613"/>
            <a:ext cx="10810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spcBef>
                <a:spcPct val="50000"/>
              </a:spcBef>
            </a:pPr>
            <a:r>
              <a:rPr lang="en-US" altLang="zh-CN" sz="2800" b="1" dirty="0" smtClean="0">
                <a:ea typeface="宋体" pitchFamily="2" charset="-122"/>
                <a:cs typeface="Arial" charset="0"/>
              </a:rPr>
              <a:t>8</a:t>
            </a:r>
            <a:endParaRPr lang="en-US" altLang="zh-CN" sz="2800" b="1" dirty="0">
              <a:ea typeface="宋体" pitchFamily="2" charset="-122"/>
              <a:cs typeface="Arial" charset="0"/>
            </a:endParaRPr>
          </a:p>
        </p:txBody>
      </p:sp>
    </p:spTree>
    <p:extLst>
      <p:ext uri="{BB962C8B-B14F-4D97-AF65-F5344CB8AC3E}">
        <p14:creationId xmlns:p14="http://schemas.microsoft.com/office/powerpoint/2010/main" val="375218254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2438400" y="4267200"/>
            <a:ext cx="472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Font typeface="Wingdings" pitchFamily="2" charset="2"/>
              <a:buChar char="v"/>
              <a:defRPr sz="2400">
                <a:solidFill>
                  <a:schemeClr val="tx1"/>
                </a:solidFill>
                <a:latin typeface="Verdana" pitchFamily="34" charset="0"/>
              </a:defRPr>
            </a:lvl1pPr>
            <a:lvl2pPr marL="742950" indent="-285750" eaLnBrk="0" hangingPunct="0">
              <a:spcBef>
                <a:spcPct val="20000"/>
              </a:spcBef>
              <a:buClr>
                <a:schemeClr val="accent1"/>
              </a:buClr>
              <a:buFont typeface="Wingdings" pitchFamily="2" charset="2"/>
              <a:buChar char="§"/>
              <a:defRPr sz="28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r>
              <a:rPr lang="en-US" altLang="zh-CN" sz="1800">
                <a:solidFill>
                  <a:schemeClr val="bg1"/>
                </a:solidFill>
              </a:rPr>
              <a:t>WWW.CONAC.CN</a:t>
            </a:r>
          </a:p>
        </p:txBody>
      </p:sp>
      <p:sp>
        <p:nvSpPr>
          <p:cNvPr id="88068" name="WordArt 4"/>
          <p:cNvSpPr>
            <a:spLocks noChangeArrowheads="1" noChangeShapeType="1" noTextEdit="1"/>
          </p:cNvSpPr>
          <p:nvPr/>
        </p:nvSpPr>
        <p:spPr bwMode="gray">
          <a:xfrm>
            <a:off x="2051050" y="2997200"/>
            <a:ext cx="5041900" cy="647700"/>
          </a:xfrm>
          <a:prstGeom prst="rect">
            <a:avLst/>
          </a:prstGeom>
        </p:spPr>
        <p:txBody>
          <a:bodyPr wrap="none" fromWordArt="1">
            <a:prstTxWarp prst="textDeflate">
              <a:avLst>
                <a:gd name="adj" fmla="val 0"/>
              </a:avLst>
            </a:prstTxWarp>
          </a:bodyPr>
          <a:lstStyle/>
          <a:p>
            <a:pPr algn="ctr">
              <a:defRPr/>
            </a:pPr>
            <a:r>
              <a:rPr lang="zh-CN" altLang="en-US" sz="3600" b="1" kern="10" dirty="0" smtClean="0">
                <a:ln w="19050">
                  <a:solidFill>
                    <a:schemeClr val="bg1"/>
                  </a:solidFill>
                  <a:round/>
                  <a:headEnd/>
                  <a:tailEnd/>
                </a:ln>
                <a:gradFill rotWithShape="1">
                  <a:gsLst>
                    <a:gs pos="0">
                      <a:schemeClr val="tx1"/>
                    </a:gs>
                    <a:gs pos="100000">
                      <a:schemeClr val="hlink"/>
                    </a:gs>
                  </a:gsLst>
                  <a:lin ang="0" scaled="1"/>
                </a:gradFill>
                <a:effectLst>
                  <a:outerShdw dist="63500" dir="2212194" algn="ctr" rotWithShape="0">
                    <a:srgbClr val="868686">
                      <a:alpha val="50000"/>
                    </a:srgbClr>
                  </a:outerShdw>
                </a:effectLst>
                <a:latin typeface="Arial"/>
                <a:ea typeface="+mn-ea"/>
                <a:cs typeface="Arial"/>
              </a:rPr>
              <a:t>欢迎各位领导</a:t>
            </a:r>
            <a:r>
              <a:rPr lang="zh-CN" altLang="en-US" sz="3600" b="1" kern="10" dirty="0">
                <a:ln w="19050">
                  <a:solidFill>
                    <a:schemeClr val="bg1"/>
                  </a:solidFill>
                  <a:round/>
                  <a:headEnd/>
                  <a:tailEnd/>
                </a:ln>
                <a:gradFill rotWithShape="1">
                  <a:gsLst>
                    <a:gs pos="0">
                      <a:schemeClr val="tx1"/>
                    </a:gs>
                    <a:gs pos="100000">
                      <a:schemeClr val="hlink"/>
                    </a:gs>
                  </a:gsLst>
                  <a:lin ang="0" scaled="1"/>
                </a:gradFill>
                <a:effectLst>
                  <a:outerShdw dist="63500" dir="2212194" algn="ctr" rotWithShape="0">
                    <a:srgbClr val="868686">
                      <a:alpha val="50000"/>
                    </a:srgbClr>
                  </a:outerShdw>
                </a:effectLst>
                <a:latin typeface="Arial"/>
                <a:ea typeface="+mn-ea"/>
                <a:cs typeface="Arial"/>
              </a:rPr>
              <a:t>批评指正</a:t>
            </a:r>
            <a:r>
              <a:rPr lang="en-US" altLang="zh-CN" sz="3600" b="1" kern="10" dirty="0">
                <a:ln w="19050">
                  <a:solidFill>
                    <a:schemeClr val="bg1"/>
                  </a:solidFill>
                  <a:round/>
                  <a:headEnd/>
                  <a:tailEnd/>
                </a:ln>
                <a:gradFill rotWithShape="1">
                  <a:gsLst>
                    <a:gs pos="0">
                      <a:schemeClr val="tx1"/>
                    </a:gs>
                    <a:gs pos="100000">
                      <a:schemeClr val="hlink"/>
                    </a:gs>
                  </a:gsLst>
                  <a:lin ang="0" scaled="1"/>
                </a:gradFill>
                <a:effectLst>
                  <a:outerShdw dist="63500" dir="2212194" algn="ctr" rotWithShape="0">
                    <a:srgbClr val="868686">
                      <a:alpha val="50000"/>
                    </a:srgbClr>
                  </a:outerShdw>
                </a:effectLst>
                <a:latin typeface="Arial"/>
                <a:ea typeface="+mn-ea"/>
                <a:cs typeface="Arial"/>
              </a:rPr>
              <a:t> !</a:t>
            </a:r>
            <a:endParaRPr lang="zh-CN" altLang="en-US" sz="3600" b="1" kern="10" dirty="0">
              <a:ln w="19050">
                <a:solidFill>
                  <a:schemeClr val="bg1"/>
                </a:solidFill>
                <a:round/>
                <a:headEnd/>
                <a:tailEnd/>
              </a:ln>
              <a:gradFill rotWithShape="1">
                <a:gsLst>
                  <a:gs pos="0">
                    <a:schemeClr val="tx1"/>
                  </a:gs>
                  <a:gs pos="100000">
                    <a:schemeClr val="hlink"/>
                  </a:gs>
                </a:gsLst>
                <a:lin ang="0" scaled="1"/>
              </a:gradFill>
              <a:effectLst>
                <a:outerShdw dist="63500" dir="2212194" algn="ctr" rotWithShape="0">
                  <a:srgbClr val="868686">
                    <a:alpha val="50000"/>
                  </a:srgbClr>
                </a:outerShdw>
              </a:effectLst>
              <a:latin typeface="Arial"/>
              <a:ea typeface="+mn-ea"/>
              <a:cs typeface="Arial"/>
            </a:endParaRPr>
          </a:p>
        </p:txBody>
      </p:sp>
      <p:pic>
        <p:nvPicPr>
          <p:cNvPr id="16388"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27538" y="5661868"/>
            <a:ext cx="1058862"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84212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88068"/>
                                        </p:tgtEl>
                                        <p:attrNameLst>
                                          <p:attrName>style.visibility</p:attrName>
                                        </p:attrNameLst>
                                      </p:cBhvr>
                                      <p:to>
                                        <p:strVal val="visible"/>
                                      </p:to>
                                    </p:set>
                                    <p:anim calcmode="lin" valueType="num">
                                      <p:cBhvr>
                                        <p:cTn id="7" dur="500" fill="hold"/>
                                        <p:tgtEl>
                                          <p:spTgt spid="88068"/>
                                        </p:tgtEl>
                                        <p:attrNameLst>
                                          <p:attrName>ppt_w</p:attrName>
                                        </p:attrNameLst>
                                      </p:cBhvr>
                                      <p:tavLst>
                                        <p:tav tm="0">
                                          <p:val>
                                            <p:fltVal val="0"/>
                                          </p:val>
                                        </p:tav>
                                        <p:tav tm="100000">
                                          <p:val>
                                            <p:strVal val="#ppt_w"/>
                                          </p:val>
                                        </p:tav>
                                      </p:tavLst>
                                    </p:anim>
                                    <p:anim calcmode="lin" valueType="num">
                                      <p:cBhvr>
                                        <p:cTn id="8" dur="500" fill="hold"/>
                                        <p:tgtEl>
                                          <p:spTgt spid="88068"/>
                                        </p:tgtEl>
                                        <p:attrNameLst>
                                          <p:attrName>ppt_h</p:attrName>
                                        </p:attrNameLst>
                                      </p:cBhvr>
                                      <p:tavLst>
                                        <p:tav tm="0">
                                          <p:val>
                                            <p:fltVal val="0"/>
                                          </p:val>
                                        </p:tav>
                                        <p:tav tm="100000">
                                          <p:val>
                                            <p:strVal val="#ppt_h"/>
                                          </p:val>
                                        </p:tav>
                                      </p:tavLst>
                                    </p:anim>
                                    <p:animEffect transition="in" filter="fade">
                                      <p:cBhvr>
                                        <p:cTn id="9" dur="500"/>
                                        <p:tgtEl>
                                          <p:spTgt spid="880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日期占位符 3"/>
          <p:cNvSpPr>
            <a:spLocks noGrp="1"/>
          </p:cNvSpPr>
          <p:nvPr>
            <p:ph type="dt" sz="quarter" idx="10"/>
          </p:nvPr>
        </p:nvSpPr>
        <p:spPr>
          <a:noFill/>
        </p:spPr>
        <p:txBody>
          <a:bodyPr/>
          <a:lstStyle>
            <a:lvl1pPr eaLnBrk="0" hangingPunct="0">
              <a:spcBef>
                <a:spcPct val="20000"/>
              </a:spcBef>
              <a:buClr>
                <a:schemeClr val="hlink"/>
              </a:buClr>
              <a:buFont typeface="Wingdings" pitchFamily="2" charset="2"/>
              <a:buChar char="v"/>
              <a:defRPr sz="2400">
                <a:solidFill>
                  <a:schemeClr val="tx1"/>
                </a:solidFill>
                <a:latin typeface="Verdana" pitchFamily="34" charset="0"/>
              </a:defRPr>
            </a:lvl1pPr>
            <a:lvl2pPr marL="742950" indent="-285750" eaLnBrk="0" hangingPunct="0">
              <a:spcBef>
                <a:spcPct val="20000"/>
              </a:spcBef>
              <a:buClr>
                <a:schemeClr val="accent1"/>
              </a:buClr>
              <a:buFont typeface="Wingdings" pitchFamily="2" charset="2"/>
              <a:buChar char="§"/>
              <a:defRPr sz="28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r>
              <a:rPr lang="en-US" altLang="zh-CN" sz="1200" smtClean="0">
                <a:solidFill>
                  <a:schemeClr val="bg1"/>
                </a:solidFill>
                <a:latin typeface="微软雅黑" pitchFamily="34" charset="-122"/>
                <a:ea typeface="微软雅黑" pitchFamily="34" charset="-122"/>
              </a:rPr>
              <a:t>www.conac.cn</a:t>
            </a:r>
          </a:p>
        </p:txBody>
      </p:sp>
      <p:sp>
        <p:nvSpPr>
          <p:cNvPr id="7171" name="Rectangle 2"/>
          <p:cNvSpPr>
            <a:spLocks noGrp="1" noChangeArrowheads="1"/>
          </p:cNvSpPr>
          <p:nvPr>
            <p:ph type="title"/>
          </p:nvPr>
        </p:nvSpPr>
        <p:spPr/>
        <p:txBody>
          <a:bodyPr/>
          <a:lstStyle/>
          <a:p>
            <a:pPr eaLnBrk="1" hangingPunct="1"/>
            <a:r>
              <a:rPr lang="zh-CN" altLang="en-US" sz="2400" smtClean="0">
                <a:latin typeface="微软雅黑" pitchFamily="34" charset="-122"/>
                <a:ea typeface="微软雅黑" pitchFamily="34" charset="-122"/>
              </a:rPr>
              <a:t>组织机构代码</a:t>
            </a:r>
            <a:endParaRPr lang="en-US" altLang="zh-CN" sz="2400" smtClean="0">
              <a:latin typeface="微软雅黑" pitchFamily="34" charset="-122"/>
              <a:ea typeface="微软雅黑" pitchFamily="34" charset="-122"/>
            </a:endParaRPr>
          </a:p>
        </p:txBody>
      </p:sp>
      <p:sp>
        <p:nvSpPr>
          <p:cNvPr id="7172" name="自选图形 3"/>
          <p:cNvSpPr>
            <a:spLocks noChangeArrowheads="1"/>
          </p:cNvSpPr>
          <p:nvPr/>
        </p:nvSpPr>
        <p:spPr bwMode="auto">
          <a:xfrm>
            <a:off x="6228184" y="3007535"/>
            <a:ext cx="2286000" cy="2869737"/>
          </a:xfrm>
          <a:prstGeom prst="roundRect">
            <a:avLst>
              <a:gd name="adj" fmla="val 16667"/>
            </a:avLst>
          </a:prstGeom>
          <a:noFill/>
          <a:ln w="38100">
            <a:solidFill>
              <a:schemeClr val="tx1"/>
            </a:solidFill>
            <a:round/>
            <a:headEnd/>
            <a:tailEnd/>
          </a:ln>
          <a:effectLst/>
          <a:extLst>
            <a:ext uri="{909E8E84-426E-40DD-AFC4-6F175D3DCCD1}">
              <a14:hiddenFill xmlns:a14="http://schemas.microsoft.com/office/drawing/2010/main">
                <a:gradFill rotWithShape="1">
                  <a:gsLst>
                    <a:gs pos="0">
                      <a:srgbClr val="99CCFF"/>
                    </a:gs>
                    <a:gs pos="100000">
                      <a:srgbClr val="E3F1FF"/>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a:endParaRPr lang="zh-CN" altLang="en-US">
              <a:latin typeface="Verdana" pitchFamily="34" charset="0"/>
              <a:cs typeface="Arial" charset="0"/>
            </a:endParaRPr>
          </a:p>
        </p:txBody>
      </p:sp>
      <p:sp>
        <p:nvSpPr>
          <p:cNvPr id="7173" name="自选图形 4"/>
          <p:cNvSpPr>
            <a:spLocks noChangeArrowheads="1"/>
          </p:cNvSpPr>
          <p:nvPr/>
        </p:nvSpPr>
        <p:spPr bwMode="auto">
          <a:xfrm>
            <a:off x="611560" y="2947889"/>
            <a:ext cx="2286000" cy="2425352"/>
          </a:xfrm>
          <a:prstGeom prst="roundRect">
            <a:avLst>
              <a:gd name="adj" fmla="val 16667"/>
            </a:avLst>
          </a:prstGeom>
          <a:noFill/>
          <a:ln w="38100">
            <a:solidFill>
              <a:schemeClr val="tx1"/>
            </a:solidFill>
            <a:round/>
            <a:headEnd/>
            <a:tailEnd/>
          </a:ln>
          <a:effectLst/>
          <a:extLst>
            <a:ext uri="{909E8E84-426E-40DD-AFC4-6F175D3DCCD1}">
              <a14:hiddenFill xmlns:a14="http://schemas.microsoft.com/office/drawing/2010/main">
                <a:gradFill rotWithShape="1">
                  <a:gsLst>
                    <a:gs pos="0">
                      <a:srgbClr val="99CCFF"/>
                    </a:gs>
                    <a:gs pos="100000">
                      <a:srgbClr val="E3F1FF"/>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a:endParaRPr lang="zh-CN" altLang="en-US">
              <a:latin typeface="Verdana" pitchFamily="34" charset="0"/>
              <a:cs typeface="Arial" charset="0"/>
            </a:endParaRPr>
          </a:p>
        </p:txBody>
      </p:sp>
      <p:sp>
        <p:nvSpPr>
          <p:cNvPr id="7174" name="文本框 5"/>
          <p:cNvSpPr txBox="1">
            <a:spLocks noChangeArrowheads="1"/>
          </p:cNvSpPr>
          <p:nvPr/>
        </p:nvSpPr>
        <p:spPr bwMode="auto">
          <a:xfrm>
            <a:off x="706810" y="3147914"/>
            <a:ext cx="2038350" cy="209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zh-CN" altLang="en-US" sz="2000" b="1" dirty="0">
                <a:solidFill>
                  <a:srgbClr val="000000"/>
                </a:solidFill>
                <a:cs typeface="Arial" charset="0"/>
              </a:rPr>
              <a:t>已有组织机构代码事业单位</a:t>
            </a:r>
            <a:endParaRPr lang="en-US" altLang="zh-CN" sz="2000" b="1" dirty="0">
              <a:solidFill>
                <a:srgbClr val="000000"/>
              </a:solidFill>
              <a:cs typeface="Arial" charset="0"/>
            </a:endParaRPr>
          </a:p>
          <a:p>
            <a:r>
              <a:rPr lang="zh-CN" altLang="en-US" dirty="0" smtClean="0">
                <a:cs typeface="Arial" charset="0"/>
              </a:rPr>
              <a:t>国家</a:t>
            </a:r>
            <a:r>
              <a:rPr lang="zh-CN" altLang="en-US" dirty="0">
                <a:cs typeface="Arial" charset="0"/>
              </a:rPr>
              <a:t>事业单位登记管理局与组织机构代码</a:t>
            </a:r>
            <a:r>
              <a:rPr lang="zh-CN" altLang="en-US" dirty="0" smtClean="0">
                <a:cs typeface="Arial" charset="0"/>
              </a:rPr>
              <a:t>联系，由系统进行</a:t>
            </a:r>
            <a:r>
              <a:rPr lang="zh-CN" altLang="en-US" dirty="0">
                <a:cs typeface="Arial" charset="0"/>
              </a:rPr>
              <a:t>更新并生成</a:t>
            </a:r>
            <a:r>
              <a:rPr lang="zh-CN" altLang="en-US" dirty="0" smtClean="0">
                <a:cs typeface="Arial" charset="0"/>
              </a:rPr>
              <a:t>统一社会信用代码</a:t>
            </a:r>
            <a:r>
              <a:rPr lang="zh-CN" altLang="en-US" dirty="0">
                <a:cs typeface="Arial" charset="0"/>
              </a:rPr>
              <a:t>。</a:t>
            </a:r>
            <a:endParaRPr lang="en-US" altLang="zh-CN" dirty="0">
              <a:cs typeface="Arial" charset="0"/>
            </a:endParaRPr>
          </a:p>
        </p:txBody>
      </p:sp>
      <p:sp>
        <p:nvSpPr>
          <p:cNvPr id="19" name="任意多边形 6"/>
          <p:cNvSpPr>
            <a:spLocks/>
          </p:cNvSpPr>
          <p:nvPr/>
        </p:nvSpPr>
        <p:spPr bwMode="gray">
          <a:xfrm>
            <a:off x="2897560" y="3039964"/>
            <a:ext cx="1228353"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63529"/>
                  <a:invGamma/>
                </a:scheme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pPr>
              <a:defRPr/>
            </a:pPr>
            <a:endParaRPr lang="zh-CN" altLang="en-US">
              <a:latin typeface="Arial" pitchFamily="34" charset="0"/>
            </a:endParaRPr>
          </a:p>
        </p:txBody>
      </p:sp>
      <p:sp>
        <p:nvSpPr>
          <p:cNvPr id="7176" name="自选图形 7"/>
          <p:cNvSpPr>
            <a:spLocks noChangeAspect="1" noChangeArrowheads="1" noTextEdit="1"/>
          </p:cNvSpPr>
          <p:nvPr/>
        </p:nvSpPr>
        <p:spPr bwMode="gray">
          <a:xfrm flipH="1">
            <a:off x="4868863" y="3036789"/>
            <a:ext cx="909637"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1" name="任意多边形 8"/>
          <p:cNvSpPr>
            <a:spLocks/>
          </p:cNvSpPr>
          <p:nvPr/>
        </p:nvSpPr>
        <p:spPr bwMode="gray">
          <a:xfrm flipH="1">
            <a:off x="4875212" y="3039965"/>
            <a:ext cx="1352971" cy="1154112"/>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hlink"/>
              </a:gs>
              <a:gs pos="100000">
                <a:schemeClr val="hlink">
                  <a:gamma/>
                  <a:tint val="31765"/>
                  <a:invGamma/>
                </a:scheme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pPr>
              <a:defRPr/>
            </a:pPr>
            <a:endParaRPr lang="zh-CN" altLang="en-US">
              <a:latin typeface="Arial" pitchFamily="34" charset="0"/>
            </a:endParaRPr>
          </a:p>
        </p:txBody>
      </p:sp>
      <p:grpSp>
        <p:nvGrpSpPr>
          <p:cNvPr id="7178" name="组合 9"/>
          <p:cNvGrpSpPr>
            <a:grpSpLocks/>
          </p:cNvGrpSpPr>
          <p:nvPr/>
        </p:nvGrpSpPr>
        <p:grpSpPr bwMode="auto">
          <a:xfrm>
            <a:off x="3048000" y="1412776"/>
            <a:ext cx="2998788" cy="1601788"/>
            <a:chOff x="1997" y="1314"/>
            <a:chExt cx="1889" cy="1009"/>
          </a:xfrm>
        </p:grpSpPr>
        <p:grpSp>
          <p:nvGrpSpPr>
            <p:cNvPr id="7181" name="组合 10"/>
            <p:cNvGrpSpPr>
              <a:grpSpLocks/>
            </p:cNvGrpSpPr>
            <p:nvPr/>
          </p:nvGrpSpPr>
          <p:grpSpPr bwMode="auto">
            <a:xfrm>
              <a:off x="1997" y="1404"/>
              <a:ext cx="1889" cy="919"/>
              <a:chOff x="1973" y="1027"/>
              <a:chExt cx="1926" cy="937"/>
            </a:xfrm>
          </p:grpSpPr>
          <p:sp>
            <p:nvSpPr>
              <p:cNvPr id="28" name="椭圆 11"/>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latin typeface="Arial" pitchFamily="34" charset="0"/>
                </a:endParaRPr>
              </a:p>
            </p:txBody>
          </p:sp>
          <p:sp>
            <p:nvSpPr>
              <p:cNvPr id="29" name="椭圆 12"/>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latin typeface="Arial" pitchFamily="34" charset="0"/>
                </a:endParaRPr>
              </a:p>
            </p:txBody>
          </p:sp>
        </p:grpSp>
        <p:sp>
          <p:nvSpPr>
            <p:cNvPr id="24" name="椭圆 13"/>
            <p:cNvSpPr>
              <a:spLocks noChangeArrowheads="1"/>
            </p:cNvSpPr>
            <p:nvPr/>
          </p:nvSpPr>
          <p:spPr bwMode="gray">
            <a:xfrm>
              <a:off x="2086" y="1314"/>
              <a:ext cx="1691" cy="845"/>
            </a:xfrm>
            <a:prstGeom prst="ellipse">
              <a:avLst/>
            </a:prstGeom>
            <a:gradFill rotWithShape="1">
              <a:gsLst>
                <a:gs pos="0">
                  <a:schemeClr val="accent1">
                    <a:gamma/>
                    <a:shade val="46275"/>
                    <a:invGamma/>
                  </a:schemeClr>
                </a:gs>
                <a:gs pos="100000">
                  <a:schemeClr val="accent1"/>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defRPr/>
              </a:pPr>
              <a:endParaRPr lang="zh-CN" altLang="en-US">
                <a:latin typeface="Arial" pitchFamily="34" charset="0"/>
              </a:endParaRPr>
            </a:p>
          </p:txBody>
        </p:sp>
        <p:sp>
          <p:nvSpPr>
            <p:cNvPr id="25" name="椭圆 14"/>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defRPr/>
              </a:pPr>
              <a:endParaRPr lang="zh-CN" altLang="en-US">
                <a:latin typeface="Arial" pitchFamily="34" charset="0"/>
              </a:endParaRPr>
            </a:p>
          </p:txBody>
        </p:sp>
        <p:sp>
          <p:nvSpPr>
            <p:cNvPr id="26" name="椭圆 15"/>
            <p:cNvSpPr>
              <a:spLocks noChangeArrowheads="1"/>
            </p:cNvSpPr>
            <p:nvPr/>
          </p:nvSpPr>
          <p:spPr bwMode="gray">
            <a:xfrm>
              <a:off x="2125"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defRPr/>
              </a:pPr>
              <a:endParaRPr lang="zh-CN" altLang="en-US">
                <a:latin typeface="Arial" pitchFamily="34" charset="0"/>
              </a:endParaRPr>
            </a:p>
          </p:txBody>
        </p:sp>
        <p:sp>
          <p:nvSpPr>
            <p:cNvPr id="27" name="椭圆 16"/>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defRPr/>
              </a:pPr>
              <a:endParaRPr lang="zh-CN" altLang="en-US">
                <a:latin typeface="Arial" pitchFamily="34" charset="0"/>
              </a:endParaRPr>
            </a:p>
          </p:txBody>
        </p:sp>
      </p:grpSp>
      <p:sp>
        <p:nvSpPr>
          <p:cNvPr id="7179" name="文本框 17"/>
          <p:cNvSpPr txBox="1">
            <a:spLocks noChangeArrowheads="1"/>
          </p:cNvSpPr>
          <p:nvPr/>
        </p:nvSpPr>
        <p:spPr bwMode="auto">
          <a:xfrm>
            <a:off x="3486150" y="1725514"/>
            <a:ext cx="209073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a:r>
              <a:rPr lang="zh-CN" altLang="en-US" sz="2400" b="1">
                <a:solidFill>
                  <a:srgbClr val="000000"/>
                </a:solidFill>
                <a:cs typeface="Arial" charset="0"/>
              </a:rPr>
              <a:t>组织机构代码</a:t>
            </a:r>
            <a:endParaRPr lang="en-US" altLang="zh-CN" sz="1400">
              <a:solidFill>
                <a:srgbClr val="000000"/>
              </a:solidFill>
              <a:cs typeface="Arial" charset="0"/>
            </a:endParaRPr>
          </a:p>
        </p:txBody>
      </p:sp>
      <p:sp>
        <p:nvSpPr>
          <p:cNvPr id="7180" name="文本框 18"/>
          <p:cNvSpPr txBox="1">
            <a:spLocks noChangeArrowheads="1"/>
          </p:cNvSpPr>
          <p:nvPr/>
        </p:nvSpPr>
        <p:spPr bwMode="auto">
          <a:xfrm>
            <a:off x="6228184" y="3236134"/>
            <a:ext cx="2266950" cy="289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zh-CN" altLang="en-US" sz="2000" b="1" dirty="0">
                <a:solidFill>
                  <a:srgbClr val="000000"/>
                </a:solidFill>
                <a:cs typeface="Arial" charset="0"/>
              </a:rPr>
              <a:t>新设立事业单位</a:t>
            </a:r>
            <a:endParaRPr lang="en-US" altLang="zh-CN" sz="2000" b="1" dirty="0">
              <a:solidFill>
                <a:srgbClr val="000000"/>
              </a:solidFill>
              <a:cs typeface="Arial" charset="0"/>
            </a:endParaRPr>
          </a:p>
          <a:p>
            <a:pPr eaLnBrk="1" hangingPunct="1"/>
            <a:r>
              <a:rPr lang="zh-CN" altLang="en-US" dirty="0" smtClean="0">
                <a:cs typeface="Arial" charset="0"/>
              </a:rPr>
              <a:t>在</a:t>
            </a:r>
            <a:r>
              <a:rPr lang="zh-CN" altLang="en-US" dirty="0">
                <a:cs typeface="Arial" charset="0"/>
              </a:rPr>
              <a:t>设立登记复核通过时，使用预赋码中新的组织机构</a:t>
            </a:r>
            <a:r>
              <a:rPr lang="zh-CN" altLang="en-US" dirty="0" smtClean="0">
                <a:cs typeface="Arial" charset="0"/>
              </a:rPr>
              <a:t>代码来生成统一社会信用代码。</a:t>
            </a:r>
            <a:endParaRPr lang="en-US" altLang="zh-CN" dirty="0" smtClean="0">
              <a:cs typeface="Arial" charset="0"/>
            </a:endParaRPr>
          </a:p>
          <a:p>
            <a:pPr eaLnBrk="1" hangingPunct="1"/>
            <a:r>
              <a:rPr lang="zh-CN" altLang="en-US" b="1" dirty="0">
                <a:solidFill>
                  <a:srgbClr val="000000"/>
                </a:solidFill>
                <a:cs typeface="Arial" charset="0"/>
              </a:rPr>
              <a:t>注销</a:t>
            </a:r>
            <a:r>
              <a:rPr lang="zh-CN" altLang="en-US" b="1" dirty="0" smtClean="0">
                <a:solidFill>
                  <a:srgbClr val="000000"/>
                </a:solidFill>
                <a:cs typeface="Arial" charset="0"/>
              </a:rPr>
              <a:t>事业单位</a:t>
            </a:r>
            <a:endParaRPr lang="en-US" altLang="zh-CN" b="1" dirty="0" smtClean="0">
              <a:solidFill>
                <a:srgbClr val="000000"/>
              </a:solidFill>
              <a:cs typeface="Arial" charset="0"/>
            </a:endParaRPr>
          </a:p>
          <a:p>
            <a:pPr eaLnBrk="1" hangingPunct="1"/>
            <a:r>
              <a:rPr lang="zh-CN" altLang="en-US" dirty="0">
                <a:cs typeface="Arial" charset="0"/>
              </a:rPr>
              <a:t>如果</a:t>
            </a:r>
            <a:r>
              <a:rPr lang="zh-CN" altLang="en-US" dirty="0" smtClean="0">
                <a:cs typeface="Arial" charset="0"/>
              </a:rPr>
              <a:t>事业单位无其他登记操作直接注销的，不进行赋码操作。</a:t>
            </a:r>
            <a:endParaRPr lang="en-US" altLang="zh-CN" dirty="0">
              <a:cs typeface="Arial" charset="0"/>
            </a:endParaRPr>
          </a:p>
          <a:p>
            <a:pPr eaLnBrk="1" hangingPunct="1"/>
            <a:endParaRPr lang="en-US" altLang="zh-CN" dirty="0">
              <a:cs typeface="Arial" charset="0"/>
            </a:endParaRPr>
          </a:p>
        </p:txBody>
      </p:sp>
      <p:sp>
        <p:nvSpPr>
          <p:cNvPr id="20" name="自选图形 4"/>
          <p:cNvSpPr>
            <a:spLocks noChangeArrowheads="1"/>
          </p:cNvSpPr>
          <p:nvPr/>
        </p:nvSpPr>
        <p:spPr bwMode="auto">
          <a:xfrm>
            <a:off x="3382963" y="4149105"/>
            <a:ext cx="2360612" cy="2331292"/>
          </a:xfrm>
          <a:prstGeom prst="roundRect">
            <a:avLst>
              <a:gd name="adj" fmla="val 16667"/>
            </a:avLst>
          </a:prstGeom>
          <a:noFill/>
          <a:ln w="38100">
            <a:solidFill>
              <a:schemeClr val="tx1"/>
            </a:solidFill>
            <a:round/>
            <a:headEnd/>
            <a:tailEnd/>
          </a:ln>
          <a:effectLst/>
          <a:extLst>
            <a:ext uri="{909E8E84-426E-40DD-AFC4-6F175D3DCCD1}">
              <a14:hiddenFill xmlns:a14="http://schemas.microsoft.com/office/drawing/2010/main">
                <a:gradFill rotWithShape="1">
                  <a:gsLst>
                    <a:gs pos="0">
                      <a:srgbClr val="99CCFF"/>
                    </a:gs>
                    <a:gs pos="100000">
                      <a:srgbClr val="E3F1FF"/>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a:endParaRPr lang="zh-CN" altLang="en-US">
              <a:latin typeface="Verdana" pitchFamily="34" charset="0"/>
              <a:cs typeface="Arial" charset="0"/>
            </a:endParaRPr>
          </a:p>
        </p:txBody>
      </p:sp>
      <p:sp>
        <p:nvSpPr>
          <p:cNvPr id="22" name="文本框 5"/>
          <p:cNvSpPr txBox="1">
            <a:spLocks noChangeArrowheads="1"/>
          </p:cNvSpPr>
          <p:nvPr/>
        </p:nvSpPr>
        <p:spPr bwMode="auto">
          <a:xfrm>
            <a:off x="3486150" y="4337745"/>
            <a:ext cx="2090738"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zh-CN" altLang="en-US" b="1" dirty="0">
                <a:solidFill>
                  <a:srgbClr val="000000"/>
                </a:solidFill>
                <a:cs typeface="Arial" charset="0"/>
              </a:rPr>
              <a:t>已有组织机构代码</a:t>
            </a:r>
            <a:r>
              <a:rPr lang="zh-CN" altLang="en-US" b="1" dirty="0" smtClean="0">
                <a:solidFill>
                  <a:srgbClr val="000000"/>
                </a:solidFill>
                <a:cs typeface="Arial" charset="0"/>
              </a:rPr>
              <a:t>事业单位，如果系统不匹配或出现错误的情况，则使用</a:t>
            </a:r>
            <a:r>
              <a:rPr lang="zh-CN" altLang="en-US" b="1" dirty="0">
                <a:solidFill>
                  <a:srgbClr val="000000"/>
                </a:solidFill>
                <a:cs typeface="Arial" charset="0"/>
              </a:rPr>
              <a:t>预赋</a:t>
            </a:r>
            <a:r>
              <a:rPr lang="zh-CN" altLang="en-US" b="1" dirty="0" smtClean="0">
                <a:solidFill>
                  <a:srgbClr val="000000"/>
                </a:solidFill>
                <a:cs typeface="Arial" charset="0"/>
              </a:rPr>
              <a:t>码中新的组织机构代码生成统一社会信用代码。</a:t>
            </a:r>
            <a:endParaRPr lang="en-US" altLang="zh-CN" dirty="0">
              <a:cs typeface="Arial" charset="0"/>
            </a:endParaRPr>
          </a:p>
        </p:txBody>
      </p:sp>
      <p:sp>
        <p:nvSpPr>
          <p:cNvPr id="2" name="下箭头 1"/>
          <p:cNvSpPr/>
          <p:nvPr/>
        </p:nvSpPr>
        <p:spPr>
          <a:xfrm>
            <a:off x="4211960" y="3196084"/>
            <a:ext cx="596131" cy="9291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389523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日期占位符 3"/>
          <p:cNvSpPr>
            <a:spLocks noGrp="1"/>
          </p:cNvSpPr>
          <p:nvPr>
            <p:ph type="dt" sz="quarter" idx="10"/>
          </p:nvPr>
        </p:nvSpPr>
        <p:spPr>
          <a:noFill/>
        </p:spPr>
        <p:txBody>
          <a:bodyPr/>
          <a:lstStyle>
            <a:lvl1pPr eaLnBrk="0" hangingPunct="0">
              <a:spcBef>
                <a:spcPct val="20000"/>
              </a:spcBef>
              <a:buClr>
                <a:schemeClr val="hlink"/>
              </a:buClr>
              <a:buFont typeface="Wingdings" pitchFamily="2" charset="2"/>
              <a:buChar char="v"/>
              <a:defRPr sz="2400">
                <a:solidFill>
                  <a:schemeClr val="tx1"/>
                </a:solidFill>
                <a:latin typeface="Verdana" pitchFamily="34" charset="0"/>
              </a:defRPr>
            </a:lvl1pPr>
            <a:lvl2pPr marL="742950" indent="-285750" eaLnBrk="0" hangingPunct="0">
              <a:spcBef>
                <a:spcPct val="20000"/>
              </a:spcBef>
              <a:buClr>
                <a:schemeClr val="accent1"/>
              </a:buClr>
              <a:buFont typeface="Wingdings" pitchFamily="2" charset="2"/>
              <a:buChar char="§"/>
              <a:defRPr sz="28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r>
              <a:rPr lang="en-US" altLang="zh-CN" sz="1200" smtClean="0">
                <a:solidFill>
                  <a:schemeClr val="bg1"/>
                </a:solidFill>
                <a:latin typeface="微软雅黑" pitchFamily="34" charset="-122"/>
                <a:ea typeface="微软雅黑" pitchFamily="34" charset="-122"/>
              </a:rPr>
              <a:t>www.conac.cn</a:t>
            </a:r>
          </a:p>
        </p:txBody>
      </p:sp>
      <p:sp>
        <p:nvSpPr>
          <p:cNvPr id="7171" name="Rectangle 2"/>
          <p:cNvSpPr>
            <a:spLocks noGrp="1" noChangeArrowheads="1"/>
          </p:cNvSpPr>
          <p:nvPr>
            <p:ph type="title"/>
          </p:nvPr>
        </p:nvSpPr>
        <p:spPr/>
        <p:txBody>
          <a:bodyPr/>
          <a:lstStyle/>
          <a:p>
            <a:pPr eaLnBrk="1" hangingPunct="1"/>
            <a:r>
              <a:rPr lang="zh-CN" altLang="en-US" sz="2400" dirty="0" smtClean="0">
                <a:latin typeface="微软雅黑" pitchFamily="34" charset="-122"/>
                <a:ea typeface="微软雅黑" pitchFamily="34" charset="-122"/>
              </a:rPr>
              <a:t>存量组织机构代码</a:t>
            </a:r>
            <a:endParaRPr lang="en-US" altLang="zh-CN" sz="2400" dirty="0" smtClean="0">
              <a:latin typeface="微软雅黑" pitchFamily="34" charset="-122"/>
              <a:ea typeface="微软雅黑" pitchFamily="34" charset="-122"/>
            </a:endParaRPr>
          </a:p>
        </p:txBody>
      </p:sp>
      <p:sp>
        <p:nvSpPr>
          <p:cNvPr id="20" name="AutoShape 28"/>
          <p:cNvSpPr>
            <a:spLocks noChangeArrowheads="1"/>
          </p:cNvSpPr>
          <p:nvPr/>
        </p:nvSpPr>
        <p:spPr bwMode="auto">
          <a:xfrm>
            <a:off x="599306" y="4948956"/>
            <a:ext cx="2074863" cy="1576388"/>
          </a:xfrm>
          <a:prstGeom prst="roundRect">
            <a:avLst>
              <a:gd name="adj" fmla="val 6185"/>
            </a:avLst>
          </a:prstGeom>
          <a:noFill/>
          <a:ln w="19050">
            <a:solidFill>
              <a:srgbClr val="006666"/>
            </a:solidFill>
            <a:round/>
            <a:headEnd/>
            <a:tailEnd/>
          </a:ln>
          <a:effectLst>
            <a:prstShdw prst="shdw17" dist="17961" dir="2700000">
              <a:srgbClr val="003D3D"/>
            </a:prstShdw>
          </a:effectLst>
        </p:spPr>
        <p:txBody>
          <a:bodyPr wrap="none" anchor="ctr"/>
          <a:lstStyle/>
          <a:p>
            <a:endParaRPr lang="zh-CN" altLang="en-US">
              <a:solidFill>
                <a:srgbClr val="000000"/>
              </a:solidFill>
            </a:endParaRPr>
          </a:p>
        </p:txBody>
      </p:sp>
      <p:sp>
        <p:nvSpPr>
          <p:cNvPr id="22" name="AutoShape 4"/>
          <p:cNvSpPr>
            <a:spLocks noChangeArrowheads="1"/>
          </p:cNvSpPr>
          <p:nvPr/>
        </p:nvSpPr>
        <p:spPr bwMode="auto">
          <a:xfrm>
            <a:off x="467544" y="3917081"/>
            <a:ext cx="3005137" cy="703263"/>
          </a:xfrm>
          <a:prstGeom prst="parallelogram">
            <a:avLst>
              <a:gd name="adj" fmla="val 96779"/>
            </a:avLst>
          </a:prstGeom>
          <a:gradFill rotWithShape="1">
            <a:gsLst>
              <a:gs pos="0">
                <a:srgbClr val="99CC00"/>
              </a:gs>
              <a:gs pos="100000">
                <a:srgbClr val="CCFFCC"/>
              </a:gs>
            </a:gsLst>
            <a:lin ang="5400000" scaled="1"/>
          </a:gradFill>
          <a:ln w="9525">
            <a:miter lim="800000"/>
            <a:headEnd/>
            <a:tailEnd/>
          </a:ln>
          <a:scene3d>
            <a:camera prst="legacyObliqueBottom"/>
            <a:lightRig rig="legacyFlat3" dir="b"/>
          </a:scene3d>
          <a:sp3d extrusionH="887400" prstMaterial="legacyMatte">
            <a:bevelT w="13500" h="13500" prst="angle"/>
            <a:bevelB w="13500" h="13500" prst="angle"/>
            <a:extrusionClr>
              <a:srgbClr val="99CC00"/>
            </a:extrusionClr>
          </a:sp3d>
        </p:spPr>
        <p:txBody>
          <a:bodyPr wrap="none" anchor="ctr">
            <a:flatTx/>
          </a:bodyPr>
          <a:lstStyle/>
          <a:p>
            <a:endParaRPr lang="zh-CN" altLang="en-US">
              <a:solidFill>
                <a:srgbClr val="000000"/>
              </a:solidFill>
            </a:endParaRPr>
          </a:p>
        </p:txBody>
      </p:sp>
      <p:sp>
        <p:nvSpPr>
          <p:cNvPr id="23" name="AutoShape 8"/>
          <p:cNvSpPr>
            <a:spLocks noChangeArrowheads="1"/>
          </p:cNvSpPr>
          <p:nvPr/>
        </p:nvSpPr>
        <p:spPr bwMode="auto">
          <a:xfrm rot="16200000" flipH="1">
            <a:off x="2224113" y="3809925"/>
            <a:ext cx="1847850" cy="719137"/>
          </a:xfrm>
          <a:prstGeom prst="parallelogram">
            <a:avLst>
              <a:gd name="adj" fmla="val 94038"/>
            </a:avLst>
          </a:prstGeom>
          <a:gradFill rotWithShape="0">
            <a:gsLst>
              <a:gs pos="0">
                <a:srgbClr val="336600"/>
              </a:gs>
              <a:gs pos="100000">
                <a:srgbClr val="003300"/>
              </a:gs>
            </a:gsLst>
            <a:lin ang="5400000" scaled="1"/>
          </a:gradFill>
          <a:ln w="9525" algn="ctr">
            <a:noFill/>
            <a:miter lim="800000"/>
            <a:headEnd/>
            <a:tailEnd/>
          </a:ln>
        </p:spPr>
        <p:txBody>
          <a:bodyPr wrap="none" anchor="ctr"/>
          <a:lstStyle/>
          <a:p>
            <a:endParaRPr lang="zh-CN" altLang="en-US">
              <a:solidFill>
                <a:srgbClr val="000000"/>
              </a:solidFill>
            </a:endParaRPr>
          </a:p>
        </p:txBody>
      </p:sp>
      <p:sp>
        <p:nvSpPr>
          <p:cNvPr id="30" name="AutoShape 27"/>
          <p:cNvSpPr>
            <a:spLocks noChangeArrowheads="1"/>
          </p:cNvSpPr>
          <p:nvPr/>
        </p:nvSpPr>
        <p:spPr bwMode="auto">
          <a:xfrm>
            <a:off x="610419" y="5502744"/>
            <a:ext cx="2047875" cy="673599"/>
          </a:xfrm>
          <a:prstGeom prst="roundRect">
            <a:avLst>
              <a:gd name="adj" fmla="val 6477"/>
            </a:avLst>
          </a:prstGeom>
          <a:gradFill rotWithShape="1">
            <a:gsLst>
              <a:gs pos="0">
                <a:srgbClr val="FFFFFF">
                  <a:alpha val="0"/>
                </a:srgbClr>
              </a:gs>
              <a:gs pos="100000">
                <a:srgbClr val="4BC0E5"/>
              </a:gs>
            </a:gsLst>
            <a:lin ang="5400000" scaled="1"/>
          </a:gradFill>
          <a:ln w="12700" algn="ctr">
            <a:noFill/>
            <a:round/>
            <a:headEnd/>
            <a:tailEnd/>
          </a:ln>
        </p:spPr>
        <p:txBody>
          <a:bodyPr lIns="90000" tIns="46800" rIns="90000" bIns="46800" anchor="ctr">
            <a:spAutoFit/>
          </a:bodyPr>
          <a:lstStyle/>
          <a:p>
            <a:pPr algn="ctr"/>
            <a:r>
              <a:rPr lang="zh-CN" altLang="en-US" dirty="0" smtClean="0">
                <a:solidFill>
                  <a:srgbClr val="000000"/>
                </a:solidFill>
              </a:rPr>
              <a:t>提供</a:t>
            </a:r>
            <a:endParaRPr lang="en-US" altLang="zh-CN" dirty="0" smtClean="0">
              <a:solidFill>
                <a:srgbClr val="000000"/>
              </a:solidFill>
            </a:endParaRPr>
          </a:p>
          <a:p>
            <a:r>
              <a:rPr lang="zh-CN" altLang="en-US" dirty="0" smtClean="0">
                <a:solidFill>
                  <a:srgbClr val="000000"/>
                </a:solidFill>
              </a:rPr>
              <a:t>存量组织机构代码</a:t>
            </a:r>
            <a:endParaRPr lang="zh-CN" altLang="en-US" dirty="0">
              <a:solidFill>
                <a:srgbClr val="000000"/>
              </a:solidFill>
            </a:endParaRPr>
          </a:p>
        </p:txBody>
      </p:sp>
      <p:sp>
        <p:nvSpPr>
          <p:cNvPr id="32" name="Rectangle 39"/>
          <p:cNvSpPr>
            <a:spLocks noChangeArrowheads="1"/>
          </p:cNvSpPr>
          <p:nvPr/>
        </p:nvSpPr>
        <p:spPr bwMode="auto">
          <a:xfrm>
            <a:off x="677094" y="5736356"/>
            <a:ext cx="2006600" cy="338554"/>
          </a:xfrm>
          <a:prstGeom prst="rect">
            <a:avLst/>
          </a:prstGeom>
          <a:noFill/>
          <a:ln w="9525">
            <a:noFill/>
            <a:miter lim="800000"/>
            <a:headEnd/>
            <a:tailEnd/>
          </a:ln>
          <a:effectLst>
            <a:outerShdw dist="35921" dir="2700000" algn="ctr" rotWithShape="0">
              <a:schemeClr val="tx1"/>
            </a:outerShdw>
          </a:effectLst>
        </p:spPr>
        <p:txBody>
          <a:bodyPr>
            <a:spAutoFit/>
          </a:bodyPr>
          <a:lstStyle/>
          <a:p>
            <a:pPr>
              <a:defRPr/>
            </a:pPr>
            <a:endParaRPr lang="ko-KR" altLang="en-US" sz="1600" dirty="0">
              <a:solidFill>
                <a:srgbClr val="FFFFFF"/>
              </a:solidFill>
              <a:latin typeface="HY헤드라인M" pitchFamily="18" charset="-127"/>
              <a:ea typeface="HY헤드라인M" pitchFamily="18" charset="-127"/>
            </a:endParaRPr>
          </a:p>
        </p:txBody>
      </p:sp>
      <p:sp>
        <p:nvSpPr>
          <p:cNvPr id="33" name="AutoShape 29"/>
          <p:cNvSpPr>
            <a:spLocks noChangeArrowheads="1"/>
          </p:cNvSpPr>
          <p:nvPr/>
        </p:nvSpPr>
        <p:spPr bwMode="auto">
          <a:xfrm>
            <a:off x="3115494" y="4156794"/>
            <a:ext cx="2074862" cy="1576387"/>
          </a:xfrm>
          <a:prstGeom prst="roundRect">
            <a:avLst>
              <a:gd name="adj" fmla="val 6185"/>
            </a:avLst>
          </a:prstGeom>
          <a:noFill/>
          <a:ln w="19050">
            <a:solidFill>
              <a:srgbClr val="003399"/>
            </a:solidFill>
            <a:round/>
            <a:headEnd/>
            <a:tailEnd/>
          </a:ln>
          <a:effectLst>
            <a:prstShdw prst="shdw17" dist="17961" dir="2700000">
              <a:srgbClr val="001F5C"/>
            </a:prstShdw>
          </a:effectLst>
        </p:spPr>
        <p:txBody>
          <a:bodyPr wrap="none" anchor="ctr"/>
          <a:lstStyle/>
          <a:p>
            <a:endParaRPr lang="zh-CN" altLang="en-US">
              <a:solidFill>
                <a:srgbClr val="000000"/>
              </a:solidFill>
            </a:endParaRPr>
          </a:p>
        </p:txBody>
      </p:sp>
      <p:sp>
        <p:nvSpPr>
          <p:cNvPr id="34" name="AutoShape 30"/>
          <p:cNvSpPr>
            <a:spLocks noChangeArrowheads="1"/>
          </p:cNvSpPr>
          <p:nvPr/>
        </p:nvSpPr>
        <p:spPr bwMode="auto">
          <a:xfrm>
            <a:off x="5607869" y="3434481"/>
            <a:ext cx="2074862" cy="1576388"/>
          </a:xfrm>
          <a:prstGeom prst="roundRect">
            <a:avLst>
              <a:gd name="adj" fmla="val 6185"/>
            </a:avLst>
          </a:prstGeom>
          <a:noFill/>
          <a:ln w="19050">
            <a:solidFill>
              <a:srgbClr val="660066"/>
            </a:solidFill>
            <a:round/>
            <a:headEnd/>
            <a:tailEnd/>
          </a:ln>
          <a:effectLst>
            <a:prstShdw prst="shdw17" dist="17961" dir="2700000">
              <a:srgbClr val="3D003D"/>
            </a:prstShdw>
          </a:effectLst>
        </p:spPr>
        <p:txBody>
          <a:bodyPr wrap="none" anchor="ctr"/>
          <a:lstStyle/>
          <a:p>
            <a:endParaRPr lang="zh-CN" altLang="en-US">
              <a:solidFill>
                <a:srgbClr val="000000"/>
              </a:solidFill>
            </a:endParaRPr>
          </a:p>
        </p:txBody>
      </p:sp>
      <p:sp>
        <p:nvSpPr>
          <p:cNvPr id="35" name="AutoShape 31"/>
          <p:cNvSpPr>
            <a:spLocks noChangeArrowheads="1"/>
          </p:cNvSpPr>
          <p:nvPr/>
        </p:nvSpPr>
        <p:spPr bwMode="auto">
          <a:xfrm>
            <a:off x="5638031" y="3844919"/>
            <a:ext cx="2047875" cy="952363"/>
          </a:xfrm>
          <a:prstGeom prst="roundRect">
            <a:avLst>
              <a:gd name="adj" fmla="val 5273"/>
            </a:avLst>
          </a:prstGeom>
          <a:gradFill rotWithShape="1">
            <a:gsLst>
              <a:gs pos="0">
                <a:srgbClr val="EFEFFA">
                  <a:alpha val="0"/>
                </a:srgbClr>
              </a:gs>
              <a:gs pos="100000">
                <a:srgbClr val="8183DB"/>
              </a:gs>
            </a:gsLst>
            <a:lin ang="5400000" scaled="1"/>
          </a:gradFill>
          <a:ln w="12700" algn="ctr">
            <a:noFill/>
            <a:round/>
            <a:headEnd/>
            <a:tailEnd/>
          </a:ln>
        </p:spPr>
        <p:txBody>
          <a:bodyPr lIns="90000" tIns="46800" rIns="90000" bIns="46800" anchor="ctr">
            <a:spAutoFit/>
          </a:bodyPr>
          <a:lstStyle/>
          <a:p>
            <a:r>
              <a:rPr lang="zh-CN" altLang="en-US" dirty="0" smtClean="0">
                <a:solidFill>
                  <a:srgbClr val="000000"/>
                </a:solidFill>
              </a:rPr>
              <a:t>更新组织机构代码生成统一社会信用代码</a:t>
            </a:r>
            <a:endParaRPr lang="zh-CN" altLang="en-US" dirty="0">
              <a:solidFill>
                <a:srgbClr val="000000"/>
              </a:solidFill>
            </a:endParaRPr>
          </a:p>
        </p:txBody>
      </p:sp>
      <p:sp>
        <p:nvSpPr>
          <p:cNvPr id="36" name="AutoShape 32"/>
          <p:cNvSpPr>
            <a:spLocks noChangeArrowheads="1"/>
          </p:cNvSpPr>
          <p:nvPr/>
        </p:nvSpPr>
        <p:spPr bwMode="auto">
          <a:xfrm>
            <a:off x="3115494" y="4900894"/>
            <a:ext cx="2047875" cy="378699"/>
          </a:xfrm>
          <a:prstGeom prst="roundRect">
            <a:avLst>
              <a:gd name="adj" fmla="val 4106"/>
            </a:avLst>
          </a:prstGeom>
          <a:gradFill rotWithShape="1">
            <a:gsLst>
              <a:gs pos="0">
                <a:srgbClr val="FAFBFF">
                  <a:alpha val="0"/>
                </a:srgbClr>
              </a:gs>
              <a:gs pos="100000">
                <a:srgbClr val="5485FE"/>
              </a:gs>
            </a:gsLst>
            <a:lin ang="5400000" scaled="1"/>
          </a:gradFill>
          <a:ln w="12700" algn="ctr">
            <a:noFill/>
            <a:round/>
            <a:headEnd/>
            <a:tailEnd/>
          </a:ln>
        </p:spPr>
        <p:txBody>
          <a:bodyPr wrap="square" lIns="90000" tIns="46800" rIns="90000" bIns="46800" anchor="ctr">
            <a:spAutoFit/>
          </a:bodyPr>
          <a:lstStyle/>
          <a:p>
            <a:r>
              <a:rPr lang="zh-CN" altLang="en-US" dirty="0" smtClean="0">
                <a:solidFill>
                  <a:srgbClr val="000000"/>
                </a:solidFill>
              </a:rPr>
              <a:t>比对、校核、协商</a:t>
            </a:r>
            <a:endParaRPr lang="zh-CN" altLang="en-US" dirty="0">
              <a:solidFill>
                <a:srgbClr val="000000"/>
              </a:solidFill>
            </a:endParaRPr>
          </a:p>
        </p:txBody>
      </p:sp>
      <p:sp>
        <p:nvSpPr>
          <p:cNvPr id="37" name="Freeform 20"/>
          <p:cNvSpPr>
            <a:spLocks/>
          </p:cNvSpPr>
          <p:nvPr/>
        </p:nvSpPr>
        <p:spPr bwMode="auto">
          <a:xfrm>
            <a:off x="5053831" y="2523256"/>
            <a:ext cx="3568700" cy="841375"/>
          </a:xfrm>
          <a:custGeom>
            <a:avLst/>
            <a:gdLst>
              <a:gd name="T0" fmla="*/ 0 w 2248"/>
              <a:gd name="T1" fmla="*/ 149225 h 530"/>
              <a:gd name="T2" fmla="*/ 476250 w 2248"/>
              <a:gd name="T3" fmla="*/ 593725 h 530"/>
              <a:gd name="T4" fmla="*/ 2520950 w 2248"/>
              <a:gd name="T5" fmla="*/ 593725 h 530"/>
              <a:gd name="T6" fmla="*/ 2914650 w 2248"/>
              <a:gd name="T7" fmla="*/ 841375 h 530"/>
              <a:gd name="T8" fmla="*/ 3568700 w 2248"/>
              <a:gd name="T9" fmla="*/ 322262 h 530"/>
              <a:gd name="T10" fmla="*/ 1627188 w 2248"/>
              <a:gd name="T11" fmla="*/ 0 h 530"/>
              <a:gd name="T12" fmla="*/ 1924050 w 2248"/>
              <a:gd name="T13" fmla="*/ 149225 h 530"/>
              <a:gd name="T14" fmla="*/ 0 w 2248"/>
              <a:gd name="T15" fmla="*/ 149225 h 530"/>
              <a:gd name="T16" fmla="*/ 0 60000 65536"/>
              <a:gd name="T17" fmla="*/ 0 60000 65536"/>
              <a:gd name="T18" fmla="*/ 0 60000 65536"/>
              <a:gd name="T19" fmla="*/ 0 60000 65536"/>
              <a:gd name="T20" fmla="*/ 0 60000 65536"/>
              <a:gd name="T21" fmla="*/ 0 60000 65536"/>
              <a:gd name="T22" fmla="*/ 0 60000 65536"/>
              <a:gd name="T23" fmla="*/ 0 60000 65536"/>
              <a:gd name="T24" fmla="*/ 0 w 2248"/>
              <a:gd name="T25" fmla="*/ 0 h 530"/>
              <a:gd name="T26" fmla="*/ 2248 w 2248"/>
              <a:gd name="T27" fmla="*/ 530 h 5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48" h="530">
                <a:moveTo>
                  <a:pt x="0" y="94"/>
                </a:moveTo>
                <a:lnTo>
                  <a:pt x="300" y="374"/>
                </a:lnTo>
                <a:lnTo>
                  <a:pt x="1588" y="374"/>
                </a:lnTo>
                <a:lnTo>
                  <a:pt x="1836" y="530"/>
                </a:lnTo>
                <a:lnTo>
                  <a:pt x="2248" y="203"/>
                </a:lnTo>
                <a:lnTo>
                  <a:pt x="1025" y="0"/>
                </a:lnTo>
                <a:lnTo>
                  <a:pt x="1212" y="94"/>
                </a:lnTo>
                <a:lnTo>
                  <a:pt x="0" y="94"/>
                </a:lnTo>
                <a:close/>
              </a:path>
            </a:pathLst>
          </a:custGeom>
          <a:gradFill rotWithShape="0">
            <a:gsLst>
              <a:gs pos="0">
                <a:srgbClr val="CC66FF"/>
              </a:gs>
              <a:gs pos="100000">
                <a:srgbClr val="660066"/>
              </a:gs>
            </a:gsLst>
            <a:lin ang="0" scaled="1"/>
          </a:gradFill>
          <a:ln w="9525">
            <a:miter lim="800000"/>
            <a:headEnd/>
            <a:tailEnd/>
          </a:ln>
          <a:scene3d>
            <a:camera prst="legacyObliqueBottom"/>
            <a:lightRig rig="legacyFlat3" dir="t"/>
          </a:scene3d>
          <a:sp3d extrusionH="887400" prstMaterial="legacyMatte">
            <a:bevelT w="13500" h="13500" prst="angle"/>
            <a:bevelB w="13500" h="13500" prst="angle"/>
            <a:extrusionClr>
              <a:srgbClr val="CC66FF"/>
            </a:extrusionClr>
          </a:sp3d>
        </p:spPr>
        <p:txBody>
          <a:bodyPr wrap="none" anchor="ctr">
            <a:flatTx/>
          </a:bodyPr>
          <a:lstStyle/>
          <a:p>
            <a:endParaRPr lang="zh-CN" altLang="en-US">
              <a:solidFill>
                <a:srgbClr val="000000"/>
              </a:solidFill>
            </a:endParaRPr>
          </a:p>
        </p:txBody>
      </p:sp>
      <p:sp>
        <p:nvSpPr>
          <p:cNvPr id="38" name="AutoShape 22"/>
          <p:cNvSpPr>
            <a:spLocks noChangeArrowheads="1"/>
          </p:cNvSpPr>
          <p:nvPr/>
        </p:nvSpPr>
        <p:spPr bwMode="auto">
          <a:xfrm rot="5400000">
            <a:off x="4699025" y="3036812"/>
            <a:ext cx="1187450" cy="471488"/>
          </a:xfrm>
          <a:prstGeom prst="parallelogram">
            <a:avLst>
              <a:gd name="adj" fmla="val 93593"/>
            </a:avLst>
          </a:prstGeom>
          <a:gradFill rotWithShape="0">
            <a:gsLst>
              <a:gs pos="0">
                <a:srgbClr val="800080"/>
              </a:gs>
              <a:gs pos="100000">
                <a:srgbClr val="480048"/>
              </a:gs>
            </a:gsLst>
            <a:lin ang="5400000" scaled="1"/>
          </a:gradFill>
          <a:ln w="9525">
            <a:noFill/>
            <a:miter lim="800000"/>
            <a:headEnd/>
            <a:tailEnd/>
          </a:ln>
        </p:spPr>
        <p:txBody>
          <a:bodyPr wrap="none" anchor="ctr"/>
          <a:lstStyle/>
          <a:p>
            <a:endParaRPr lang="zh-CN" altLang="en-US">
              <a:solidFill>
                <a:srgbClr val="000000"/>
              </a:solidFill>
            </a:endParaRPr>
          </a:p>
        </p:txBody>
      </p:sp>
      <p:sp>
        <p:nvSpPr>
          <p:cNvPr id="39" name="AutoShape 14"/>
          <p:cNvSpPr>
            <a:spLocks noChangeArrowheads="1"/>
          </p:cNvSpPr>
          <p:nvPr/>
        </p:nvSpPr>
        <p:spPr bwMode="auto">
          <a:xfrm rot="10800000">
            <a:off x="2794819" y="3196356"/>
            <a:ext cx="2736850" cy="647700"/>
          </a:xfrm>
          <a:custGeom>
            <a:avLst/>
            <a:gdLst>
              <a:gd name="T0" fmla="*/ 316801803 w 21600"/>
              <a:gd name="T1" fmla="*/ 9711002 h 21600"/>
              <a:gd name="T2" fmla="*/ 173387684 w 21600"/>
              <a:gd name="T3" fmla="*/ 19422005 h 21600"/>
              <a:gd name="T4" fmla="*/ 29973573 w 21600"/>
              <a:gd name="T5" fmla="*/ 9711002 h 21600"/>
              <a:gd name="T6" fmla="*/ 173387684 w 21600"/>
              <a:gd name="T7" fmla="*/ 0 h 21600"/>
              <a:gd name="T8" fmla="*/ 0 60000 65536"/>
              <a:gd name="T9" fmla="*/ 0 60000 65536"/>
              <a:gd name="T10" fmla="*/ 0 60000 65536"/>
              <a:gd name="T11" fmla="*/ 0 60000 65536"/>
              <a:gd name="T12" fmla="*/ 3667 w 21600"/>
              <a:gd name="T13" fmla="*/ 3667 h 21600"/>
              <a:gd name="T14" fmla="*/ 17933 w 21600"/>
              <a:gd name="T15" fmla="*/ 17933 h 21600"/>
            </a:gdLst>
            <a:ahLst/>
            <a:cxnLst>
              <a:cxn ang="T8">
                <a:pos x="T0" y="T1"/>
              </a:cxn>
              <a:cxn ang="T9">
                <a:pos x="T2" y="T3"/>
              </a:cxn>
              <a:cxn ang="T10">
                <a:pos x="T4" y="T5"/>
              </a:cxn>
              <a:cxn ang="T11">
                <a:pos x="T6" y="T7"/>
              </a:cxn>
            </a:cxnLst>
            <a:rect l="T12" t="T13" r="T14" b="T15"/>
            <a:pathLst>
              <a:path w="21600" h="21600">
                <a:moveTo>
                  <a:pt x="0" y="0"/>
                </a:moveTo>
                <a:lnTo>
                  <a:pt x="3733" y="21600"/>
                </a:lnTo>
                <a:lnTo>
                  <a:pt x="17867" y="21600"/>
                </a:lnTo>
                <a:lnTo>
                  <a:pt x="21600" y="0"/>
                </a:lnTo>
                <a:close/>
              </a:path>
            </a:pathLst>
          </a:custGeom>
          <a:gradFill rotWithShape="1">
            <a:gsLst>
              <a:gs pos="0">
                <a:srgbClr val="CCECFF"/>
              </a:gs>
              <a:gs pos="100000">
                <a:srgbClr val="6699FF"/>
              </a:gs>
            </a:gsLst>
            <a:lin ang="5400000" scaled="1"/>
          </a:gradFill>
          <a:ln w="9525">
            <a:miter lim="800000"/>
            <a:headEnd/>
            <a:tailEnd/>
          </a:ln>
          <a:scene3d>
            <a:camera prst="legacyObliqueBottom"/>
            <a:lightRig rig="legacyFlat3" dir="t"/>
          </a:scene3d>
          <a:sp3d extrusionH="887400" prstMaterial="legacyMatte">
            <a:bevelT w="13500" h="13500" prst="angle"/>
            <a:bevelB w="13500" h="13500" prst="angle"/>
            <a:extrusionClr>
              <a:srgbClr val="99CCFF"/>
            </a:extrusionClr>
          </a:sp3d>
        </p:spPr>
        <p:txBody>
          <a:bodyPr wrap="none" anchor="ctr">
            <a:flatTx/>
          </a:bodyPr>
          <a:lstStyle/>
          <a:p>
            <a:endParaRPr lang="zh-CN" altLang="en-US">
              <a:solidFill>
                <a:srgbClr val="000000"/>
              </a:solidFill>
            </a:endParaRPr>
          </a:p>
        </p:txBody>
      </p:sp>
      <p:sp>
        <p:nvSpPr>
          <p:cNvPr id="43" name="Freeform 43"/>
          <p:cNvSpPr>
            <a:spLocks/>
          </p:cNvSpPr>
          <p:nvPr/>
        </p:nvSpPr>
        <p:spPr bwMode="auto">
          <a:xfrm>
            <a:off x="478656" y="3928194"/>
            <a:ext cx="2303463" cy="685800"/>
          </a:xfrm>
          <a:custGeom>
            <a:avLst/>
            <a:gdLst>
              <a:gd name="T0" fmla="*/ 663575 w 1451"/>
              <a:gd name="T1" fmla="*/ 0 h 432"/>
              <a:gd name="T2" fmla="*/ 2303463 w 1451"/>
              <a:gd name="T3" fmla="*/ 3175 h 432"/>
              <a:gd name="T4" fmla="*/ 2301876 w 1451"/>
              <a:gd name="T5" fmla="*/ 679450 h 432"/>
              <a:gd name="T6" fmla="*/ 0 w 1451"/>
              <a:gd name="T7" fmla="*/ 685800 h 432"/>
              <a:gd name="T8" fmla="*/ 663575 w 1451"/>
              <a:gd name="T9" fmla="*/ 0 h 432"/>
              <a:gd name="T10" fmla="*/ 0 60000 65536"/>
              <a:gd name="T11" fmla="*/ 0 60000 65536"/>
              <a:gd name="T12" fmla="*/ 0 60000 65536"/>
              <a:gd name="T13" fmla="*/ 0 60000 65536"/>
              <a:gd name="T14" fmla="*/ 0 60000 65536"/>
              <a:gd name="T15" fmla="*/ 0 w 1451"/>
              <a:gd name="T16" fmla="*/ 0 h 432"/>
              <a:gd name="T17" fmla="*/ 1451 w 1451"/>
              <a:gd name="T18" fmla="*/ 432 h 432"/>
            </a:gdLst>
            <a:ahLst/>
            <a:cxnLst>
              <a:cxn ang="T10">
                <a:pos x="T0" y="T1"/>
              </a:cxn>
              <a:cxn ang="T11">
                <a:pos x="T2" y="T3"/>
              </a:cxn>
              <a:cxn ang="T12">
                <a:pos x="T4" y="T5"/>
              </a:cxn>
              <a:cxn ang="T13">
                <a:pos x="T6" y="T7"/>
              </a:cxn>
              <a:cxn ang="T14">
                <a:pos x="T8" y="T9"/>
              </a:cxn>
            </a:cxnLst>
            <a:rect l="T15" t="T16" r="T17" b="T18"/>
            <a:pathLst>
              <a:path w="1451" h="432">
                <a:moveTo>
                  <a:pt x="418" y="0"/>
                </a:moveTo>
                <a:lnTo>
                  <a:pt x="1451" y="2"/>
                </a:lnTo>
                <a:lnTo>
                  <a:pt x="1450" y="428"/>
                </a:lnTo>
                <a:lnTo>
                  <a:pt x="0" y="432"/>
                </a:lnTo>
                <a:lnTo>
                  <a:pt x="418" y="0"/>
                </a:lnTo>
                <a:close/>
              </a:path>
            </a:pathLst>
          </a:custGeom>
          <a:noFill/>
          <a:ln w="28575">
            <a:solidFill>
              <a:srgbClr val="FFFFFF">
                <a:alpha val="50195"/>
              </a:srgbClr>
            </a:solidFill>
            <a:round/>
            <a:headEnd/>
            <a:tailEnd/>
          </a:ln>
        </p:spPr>
        <p:txBody>
          <a:bodyPr/>
          <a:lstStyle/>
          <a:p>
            <a:endParaRPr lang="zh-CN" altLang="en-US">
              <a:solidFill>
                <a:srgbClr val="000000"/>
              </a:solidFill>
            </a:endParaRPr>
          </a:p>
        </p:txBody>
      </p:sp>
      <p:sp>
        <p:nvSpPr>
          <p:cNvPr id="44" name="Freeform 44"/>
          <p:cNvSpPr>
            <a:spLocks/>
          </p:cNvSpPr>
          <p:nvPr/>
        </p:nvSpPr>
        <p:spPr bwMode="auto">
          <a:xfrm>
            <a:off x="2812281" y="3188419"/>
            <a:ext cx="2698750" cy="644525"/>
          </a:xfrm>
          <a:custGeom>
            <a:avLst/>
            <a:gdLst>
              <a:gd name="T0" fmla="*/ 460375 w 1700"/>
              <a:gd name="T1" fmla="*/ 9525 h 406"/>
              <a:gd name="T2" fmla="*/ 2216150 w 1700"/>
              <a:gd name="T3" fmla="*/ 0 h 406"/>
              <a:gd name="T4" fmla="*/ 2698750 w 1700"/>
              <a:gd name="T5" fmla="*/ 644525 h 406"/>
              <a:gd name="T6" fmla="*/ 0 w 1700"/>
              <a:gd name="T7" fmla="*/ 644525 h 406"/>
              <a:gd name="T8" fmla="*/ 460375 w 1700"/>
              <a:gd name="T9" fmla="*/ 9525 h 406"/>
              <a:gd name="T10" fmla="*/ 0 60000 65536"/>
              <a:gd name="T11" fmla="*/ 0 60000 65536"/>
              <a:gd name="T12" fmla="*/ 0 60000 65536"/>
              <a:gd name="T13" fmla="*/ 0 60000 65536"/>
              <a:gd name="T14" fmla="*/ 0 60000 65536"/>
              <a:gd name="T15" fmla="*/ 0 w 1700"/>
              <a:gd name="T16" fmla="*/ 0 h 406"/>
              <a:gd name="T17" fmla="*/ 1700 w 1700"/>
              <a:gd name="T18" fmla="*/ 406 h 406"/>
            </a:gdLst>
            <a:ahLst/>
            <a:cxnLst>
              <a:cxn ang="T10">
                <a:pos x="T0" y="T1"/>
              </a:cxn>
              <a:cxn ang="T11">
                <a:pos x="T2" y="T3"/>
              </a:cxn>
              <a:cxn ang="T12">
                <a:pos x="T4" y="T5"/>
              </a:cxn>
              <a:cxn ang="T13">
                <a:pos x="T6" y="T7"/>
              </a:cxn>
              <a:cxn ang="T14">
                <a:pos x="T8" y="T9"/>
              </a:cxn>
            </a:cxnLst>
            <a:rect l="T15" t="T16" r="T17" b="T18"/>
            <a:pathLst>
              <a:path w="1700" h="406">
                <a:moveTo>
                  <a:pt x="290" y="6"/>
                </a:moveTo>
                <a:lnTo>
                  <a:pt x="1396" y="0"/>
                </a:lnTo>
                <a:lnTo>
                  <a:pt x="1700" y="406"/>
                </a:lnTo>
                <a:lnTo>
                  <a:pt x="0" y="406"/>
                </a:lnTo>
                <a:lnTo>
                  <a:pt x="290" y="6"/>
                </a:lnTo>
                <a:close/>
              </a:path>
            </a:pathLst>
          </a:custGeom>
          <a:noFill/>
          <a:ln w="28575">
            <a:solidFill>
              <a:srgbClr val="FFFFFF">
                <a:alpha val="50195"/>
              </a:srgbClr>
            </a:solidFill>
            <a:round/>
            <a:headEnd/>
            <a:tailEnd/>
          </a:ln>
        </p:spPr>
        <p:txBody>
          <a:bodyPr/>
          <a:lstStyle/>
          <a:p>
            <a:endParaRPr lang="zh-CN" altLang="en-US">
              <a:solidFill>
                <a:srgbClr val="000000"/>
              </a:solidFill>
            </a:endParaRPr>
          </a:p>
        </p:txBody>
      </p:sp>
      <p:sp>
        <p:nvSpPr>
          <p:cNvPr id="45" name="Freeform 45"/>
          <p:cNvSpPr>
            <a:spLocks/>
          </p:cNvSpPr>
          <p:nvPr/>
        </p:nvSpPr>
        <p:spPr bwMode="auto">
          <a:xfrm>
            <a:off x="5063356" y="2499444"/>
            <a:ext cx="3540125" cy="857250"/>
          </a:xfrm>
          <a:custGeom>
            <a:avLst/>
            <a:gdLst>
              <a:gd name="T0" fmla="*/ 0 w 2230"/>
              <a:gd name="T1" fmla="*/ 155575 h 540"/>
              <a:gd name="T2" fmla="*/ 446087 w 2230"/>
              <a:gd name="T3" fmla="*/ 587375 h 540"/>
              <a:gd name="T4" fmla="*/ 2492375 w 2230"/>
              <a:gd name="T5" fmla="*/ 593725 h 540"/>
              <a:gd name="T6" fmla="*/ 2886075 w 2230"/>
              <a:gd name="T7" fmla="*/ 857250 h 540"/>
              <a:gd name="T8" fmla="*/ 3540125 w 2230"/>
              <a:gd name="T9" fmla="*/ 358775 h 540"/>
              <a:gd name="T10" fmla="*/ 1598612 w 2230"/>
              <a:gd name="T11" fmla="*/ 0 h 540"/>
              <a:gd name="T12" fmla="*/ 1892300 w 2230"/>
              <a:gd name="T13" fmla="*/ 160337 h 540"/>
              <a:gd name="T14" fmla="*/ 0 w 2230"/>
              <a:gd name="T15" fmla="*/ 155575 h 540"/>
              <a:gd name="T16" fmla="*/ 0 60000 65536"/>
              <a:gd name="T17" fmla="*/ 0 60000 65536"/>
              <a:gd name="T18" fmla="*/ 0 60000 65536"/>
              <a:gd name="T19" fmla="*/ 0 60000 65536"/>
              <a:gd name="T20" fmla="*/ 0 60000 65536"/>
              <a:gd name="T21" fmla="*/ 0 60000 65536"/>
              <a:gd name="T22" fmla="*/ 0 60000 65536"/>
              <a:gd name="T23" fmla="*/ 0 60000 65536"/>
              <a:gd name="T24" fmla="*/ 0 w 2230"/>
              <a:gd name="T25" fmla="*/ 0 h 540"/>
              <a:gd name="T26" fmla="*/ 2230 w 2230"/>
              <a:gd name="T27" fmla="*/ 540 h 5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0" h="540">
                <a:moveTo>
                  <a:pt x="0" y="98"/>
                </a:moveTo>
                <a:lnTo>
                  <a:pt x="281" y="370"/>
                </a:lnTo>
                <a:lnTo>
                  <a:pt x="1570" y="374"/>
                </a:lnTo>
                <a:lnTo>
                  <a:pt x="1818" y="540"/>
                </a:lnTo>
                <a:lnTo>
                  <a:pt x="2230" y="226"/>
                </a:lnTo>
                <a:lnTo>
                  <a:pt x="1007" y="0"/>
                </a:lnTo>
                <a:lnTo>
                  <a:pt x="1192" y="101"/>
                </a:lnTo>
                <a:lnTo>
                  <a:pt x="0" y="98"/>
                </a:lnTo>
                <a:close/>
              </a:path>
            </a:pathLst>
          </a:custGeom>
          <a:noFill/>
          <a:ln w="28575">
            <a:solidFill>
              <a:srgbClr val="FFFFFF">
                <a:alpha val="50195"/>
              </a:srgbClr>
            </a:solidFill>
            <a:round/>
            <a:headEnd/>
            <a:tailEnd/>
          </a:ln>
        </p:spPr>
        <p:txBody>
          <a:bodyPr/>
          <a:lstStyle/>
          <a:p>
            <a:endParaRPr lang="zh-CN" altLang="en-US">
              <a:solidFill>
                <a:srgbClr val="000000"/>
              </a:solidFill>
            </a:endParaRPr>
          </a:p>
        </p:txBody>
      </p:sp>
      <p:pic>
        <p:nvPicPr>
          <p:cNvPr id="46" name="Picture 23" descr="p_12_1"/>
          <p:cNvPicPr>
            <a:picLocks noChangeAspect="1" noChangeArrowheads="1"/>
          </p:cNvPicPr>
          <p:nvPr/>
        </p:nvPicPr>
        <p:blipFill>
          <a:blip r:embed="rId3"/>
          <a:srcRect/>
          <a:stretch>
            <a:fillRect/>
          </a:stretch>
        </p:blipFill>
        <p:spPr bwMode="auto">
          <a:xfrm>
            <a:off x="883469" y="2858219"/>
            <a:ext cx="1619250" cy="1611312"/>
          </a:xfrm>
          <a:prstGeom prst="rect">
            <a:avLst/>
          </a:prstGeom>
          <a:noFill/>
          <a:ln w="9525">
            <a:noFill/>
            <a:miter lim="800000"/>
            <a:headEnd/>
            <a:tailEnd/>
          </a:ln>
        </p:spPr>
      </p:pic>
      <p:sp>
        <p:nvSpPr>
          <p:cNvPr id="47" name="Rectangle 35"/>
          <p:cNvSpPr>
            <a:spLocks noChangeArrowheads="1"/>
          </p:cNvSpPr>
          <p:nvPr/>
        </p:nvSpPr>
        <p:spPr bwMode="auto">
          <a:xfrm>
            <a:off x="926331" y="3396381"/>
            <a:ext cx="1512888" cy="576263"/>
          </a:xfrm>
          <a:prstGeom prst="rect">
            <a:avLst/>
          </a:prstGeom>
          <a:noFill/>
          <a:ln w="9525">
            <a:noFill/>
            <a:miter lim="800000"/>
            <a:headEnd/>
            <a:tailEnd/>
          </a:ln>
        </p:spPr>
        <p:txBody>
          <a:bodyPr wrap="none" anchor="ctr"/>
          <a:lstStyle/>
          <a:p>
            <a:pPr algn="ctr"/>
            <a:r>
              <a:rPr lang="zh-CN" altLang="en-US" b="1" dirty="0" smtClean="0">
                <a:solidFill>
                  <a:srgbClr val="000000"/>
                </a:solidFill>
                <a:latin typeface="HY헤드라인M"/>
                <a:ea typeface="HY헤드라인M"/>
                <a:cs typeface="HY헤드라인M"/>
              </a:rPr>
              <a:t>质监</a:t>
            </a:r>
            <a:r>
              <a:rPr lang="zh-CN" altLang="en-US" b="1" dirty="0">
                <a:solidFill>
                  <a:srgbClr val="000000"/>
                </a:solidFill>
                <a:latin typeface="HY헤드라인M"/>
                <a:ea typeface="HY헤드라인M"/>
                <a:cs typeface="HY헤드라인M"/>
              </a:rPr>
              <a:t>总局</a:t>
            </a:r>
            <a:endParaRPr lang="en-US" altLang="ko-KR" b="1" dirty="0">
              <a:solidFill>
                <a:srgbClr val="000000"/>
              </a:solidFill>
              <a:latin typeface="HY헤드라인M"/>
              <a:ea typeface="HY헤드라인M"/>
              <a:cs typeface="HY헤드라인M"/>
            </a:endParaRPr>
          </a:p>
        </p:txBody>
      </p:sp>
      <p:pic>
        <p:nvPicPr>
          <p:cNvPr id="48" name="Picture 24" descr="p_12_2"/>
          <p:cNvPicPr>
            <a:picLocks noChangeAspect="1" noChangeArrowheads="1"/>
          </p:cNvPicPr>
          <p:nvPr/>
        </p:nvPicPr>
        <p:blipFill>
          <a:blip r:embed="rId4"/>
          <a:srcRect/>
          <a:stretch>
            <a:fillRect/>
          </a:stretch>
        </p:blipFill>
        <p:spPr bwMode="auto">
          <a:xfrm>
            <a:off x="3329806" y="2154956"/>
            <a:ext cx="1619250" cy="1611313"/>
          </a:xfrm>
          <a:prstGeom prst="rect">
            <a:avLst/>
          </a:prstGeom>
          <a:noFill/>
          <a:ln w="9525">
            <a:noFill/>
            <a:miter lim="800000"/>
            <a:headEnd/>
            <a:tailEnd/>
          </a:ln>
        </p:spPr>
      </p:pic>
      <p:pic>
        <p:nvPicPr>
          <p:cNvPr id="49" name="Picture 25" descr="p_12_3"/>
          <p:cNvPicPr>
            <a:picLocks noChangeAspect="1" noChangeArrowheads="1"/>
          </p:cNvPicPr>
          <p:nvPr/>
        </p:nvPicPr>
        <p:blipFill>
          <a:blip r:embed="rId5"/>
          <a:srcRect/>
          <a:stretch>
            <a:fillRect/>
          </a:stretch>
        </p:blipFill>
        <p:spPr bwMode="auto">
          <a:xfrm>
            <a:off x="5723756" y="1346919"/>
            <a:ext cx="1619250" cy="1611312"/>
          </a:xfrm>
          <a:prstGeom prst="rect">
            <a:avLst/>
          </a:prstGeom>
          <a:noFill/>
          <a:ln w="9525">
            <a:noFill/>
            <a:miter lim="800000"/>
            <a:headEnd/>
            <a:tailEnd/>
          </a:ln>
        </p:spPr>
      </p:pic>
      <p:sp>
        <p:nvSpPr>
          <p:cNvPr id="50" name="Rectangle 36"/>
          <p:cNvSpPr>
            <a:spLocks noChangeArrowheads="1"/>
          </p:cNvSpPr>
          <p:nvPr/>
        </p:nvSpPr>
        <p:spPr bwMode="auto">
          <a:xfrm>
            <a:off x="3377431" y="2705819"/>
            <a:ext cx="1512888" cy="576262"/>
          </a:xfrm>
          <a:prstGeom prst="rect">
            <a:avLst/>
          </a:prstGeom>
          <a:noFill/>
          <a:ln w="9525">
            <a:noFill/>
            <a:miter lim="800000"/>
            <a:headEnd/>
            <a:tailEnd/>
          </a:ln>
        </p:spPr>
        <p:txBody>
          <a:bodyPr wrap="none" anchor="ctr"/>
          <a:lstStyle/>
          <a:p>
            <a:pPr algn="ctr"/>
            <a:r>
              <a:rPr lang="zh-CN" altLang="en-US" dirty="0" smtClean="0">
                <a:solidFill>
                  <a:srgbClr val="000000"/>
                </a:solidFill>
                <a:latin typeface="HY헤드라인M"/>
                <a:ea typeface="HY헤드라인M"/>
                <a:cs typeface="HY헤드라인M"/>
              </a:rPr>
              <a:t>登记管理局</a:t>
            </a:r>
            <a:endParaRPr lang="en-US" altLang="ko-KR" dirty="0">
              <a:solidFill>
                <a:srgbClr val="000000"/>
              </a:solidFill>
              <a:latin typeface="HY헤드라인M"/>
              <a:ea typeface="HY헤드라인M"/>
              <a:cs typeface="HY헤드라인M"/>
            </a:endParaRPr>
          </a:p>
        </p:txBody>
      </p:sp>
      <p:sp>
        <p:nvSpPr>
          <p:cNvPr id="51" name="Rectangle 37"/>
          <p:cNvSpPr>
            <a:spLocks noChangeArrowheads="1"/>
          </p:cNvSpPr>
          <p:nvPr/>
        </p:nvSpPr>
        <p:spPr bwMode="auto">
          <a:xfrm>
            <a:off x="5777731" y="1778719"/>
            <a:ext cx="1512888" cy="806450"/>
          </a:xfrm>
          <a:prstGeom prst="rect">
            <a:avLst/>
          </a:prstGeom>
          <a:noFill/>
          <a:ln w="9525">
            <a:noFill/>
            <a:miter lim="800000"/>
            <a:headEnd/>
            <a:tailEnd/>
          </a:ln>
        </p:spPr>
        <p:txBody>
          <a:bodyPr wrap="none" anchor="ctr"/>
          <a:lstStyle/>
          <a:p>
            <a:pPr algn="ctr"/>
            <a:r>
              <a:rPr lang="zh-CN" altLang="en-US" dirty="0" smtClean="0">
                <a:solidFill>
                  <a:srgbClr val="000000"/>
                </a:solidFill>
                <a:latin typeface="HY헤드라인M"/>
                <a:ea typeface="HY헤드라인M"/>
                <a:cs typeface="HY헤드라인M"/>
              </a:rPr>
              <a:t>登记系统</a:t>
            </a:r>
            <a:endParaRPr lang="en-US" altLang="ko-KR" dirty="0">
              <a:solidFill>
                <a:srgbClr val="000000"/>
              </a:solidFill>
              <a:latin typeface="HY헤드라인M"/>
              <a:ea typeface="HY헤드라인M"/>
              <a:cs typeface="HY헤드라인M"/>
            </a:endParaRPr>
          </a:p>
        </p:txBody>
      </p:sp>
    </p:spTree>
    <p:extLst>
      <p:ext uri="{BB962C8B-B14F-4D97-AF65-F5344CB8AC3E}">
        <p14:creationId xmlns:p14="http://schemas.microsoft.com/office/powerpoint/2010/main" val="1322717985"/>
      </p:ext>
    </p:extLst>
  </p:cSld>
  <p:clrMapOvr>
    <a:masterClrMapping/>
  </p:clrMapOvr>
  <p:timing>
    <p:tnLst>
      <p:par>
        <p:cTn id="1" dur="indefinite" restart="never" nodeType="tmRoot"/>
      </p:par>
    </p:tnLst>
  </p:timing>
</p:sld>
</file>

<file path=ppt/theme/theme1.xml><?xml version="1.0" encoding="utf-8"?>
<a:theme xmlns:a="http://schemas.openxmlformats.org/drawingml/2006/main" name="cdb2004c026l">
  <a:themeElements>
    <a:clrScheme name="sample 3">
      <a:dk1>
        <a:srgbClr val="1D528D"/>
      </a:dk1>
      <a:lt1>
        <a:srgbClr val="FFFFFF"/>
      </a:lt1>
      <a:dk2>
        <a:srgbClr val="000000"/>
      </a:dk2>
      <a:lt2>
        <a:srgbClr val="C0C0C0"/>
      </a:lt2>
      <a:accent1>
        <a:srgbClr val="72B143"/>
      </a:accent1>
      <a:accent2>
        <a:srgbClr val="0099CC"/>
      </a:accent2>
      <a:accent3>
        <a:srgbClr val="FFFFFF"/>
      </a:accent3>
      <a:accent4>
        <a:srgbClr val="174578"/>
      </a:accent4>
      <a:accent5>
        <a:srgbClr val="BCD5B0"/>
      </a:accent5>
      <a:accent6>
        <a:srgbClr val="008AB9"/>
      </a:accent6>
      <a:hlink>
        <a:srgbClr val="6699FF"/>
      </a:hlink>
      <a:folHlink>
        <a:srgbClr val="AC7AD2"/>
      </a:folHlink>
    </a:clrScheme>
    <a:fontScheme name="samp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38100" algn="ctr">
          <a:solidFill>
            <a:schemeClr val="tx2"/>
          </a:solidFill>
          <a:round/>
          <a:headEnd/>
          <a:tailEnd/>
        </a:ln>
      </a:spPr>
      <a:bodyPr wrap="none" anchor="ctr"/>
      <a:lstStyle>
        <a:defPPr algn="ctr" eaLnBrk="0" hangingPunct="0">
          <a:defRPr b="1" dirty="0" smtClean="0">
            <a:solidFill>
              <a:srgbClr val="003366"/>
            </a:solidFill>
            <a:latin typeface="宋体" panose="02010600030101010101" pitchFamily="2" charset="-122"/>
          </a:defRPr>
        </a:defPPr>
      </a:lstStyle>
    </a:spDef>
  </a:objectDefaults>
  <a:extraClrSchemeLst>
    <a:extraClrScheme>
      <a:clrScheme name="sample 1">
        <a:dk1>
          <a:srgbClr val="666699"/>
        </a:dk1>
        <a:lt1>
          <a:srgbClr val="FFFFFF"/>
        </a:lt1>
        <a:dk2>
          <a:srgbClr val="000000"/>
        </a:dk2>
        <a:lt2>
          <a:srgbClr val="C0C0C0"/>
        </a:lt2>
        <a:accent1>
          <a:srgbClr val="3F97D3"/>
        </a:accent1>
        <a:accent2>
          <a:srgbClr val="75AD94"/>
        </a:accent2>
        <a:accent3>
          <a:srgbClr val="FFFFFF"/>
        </a:accent3>
        <a:accent4>
          <a:srgbClr val="565682"/>
        </a:accent4>
        <a:accent5>
          <a:srgbClr val="AFC9E6"/>
        </a:accent5>
        <a:accent6>
          <a:srgbClr val="699C86"/>
        </a:accent6>
        <a:hlink>
          <a:srgbClr val="BAA2C8"/>
        </a:hlink>
        <a:folHlink>
          <a:srgbClr val="878FA5"/>
        </a:folHlink>
      </a:clrScheme>
      <a:clrMap bg1="lt1" tx1="dk1" bg2="lt2" tx2="dk2" accent1="accent1" accent2="accent2" accent3="accent3" accent4="accent4" accent5="accent5" accent6="accent6" hlink="hlink" folHlink="folHlink"/>
    </a:extraClrScheme>
    <a:extraClrScheme>
      <a:clrScheme name="sample 2">
        <a:dk1>
          <a:srgbClr val="3E2787"/>
        </a:dk1>
        <a:lt1>
          <a:srgbClr val="FFFFFF"/>
        </a:lt1>
        <a:dk2>
          <a:srgbClr val="000000"/>
        </a:dk2>
        <a:lt2>
          <a:srgbClr val="C0C0C0"/>
        </a:lt2>
        <a:accent1>
          <a:srgbClr val="445DC6"/>
        </a:accent1>
        <a:accent2>
          <a:srgbClr val="6699FF"/>
        </a:accent2>
        <a:accent3>
          <a:srgbClr val="FFFFFF"/>
        </a:accent3>
        <a:accent4>
          <a:srgbClr val="342072"/>
        </a:accent4>
        <a:accent5>
          <a:srgbClr val="B0B6DF"/>
        </a:accent5>
        <a:accent6>
          <a:srgbClr val="5C8AE7"/>
        </a:accent6>
        <a:hlink>
          <a:srgbClr val="69BD97"/>
        </a:hlink>
        <a:folHlink>
          <a:srgbClr val="83A6A7"/>
        </a:folHlink>
      </a:clrScheme>
      <a:clrMap bg1="lt1" tx1="dk1" bg2="lt2" tx2="dk2" accent1="accent1" accent2="accent2" accent3="accent3" accent4="accent4" accent5="accent5" accent6="accent6" hlink="hlink" folHlink="folHlink"/>
    </a:extraClrScheme>
    <a:extraClrScheme>
      <a:clrScheme name="sample 3">
        <a:dk1>
          <a:srgbClr val="1D528D"/>
        </a:dk1>
        <a:lt1>
          <a:srgbClr val="FFFFFF"/>
        </a:lt1>
        <a:dk2>
          <a:srgbClr val="000000"/>
        </a:dk2>
        <a:lt2>
          <a:srgbClr val="C0C0C0"/>
        </a:lt2>
        <a:accent1>
          <a:srgbClr val="72B143"/>
        </a:accent1>
        <a:accent2>
          <a:srgbClr val="0099CC"/>
        </a:accent2>
        <a:accent3>
          <a:srgbClr val="FFFFFF"/>
        </a:accent3>
        <a:accent4>
          <a:srgbClr val="174578"/>
        </a:accent4>
        <a:accent5>
          <a:srgbClr val="BCD5B0"/>
        </a:accent5>
        <a:accent6>
          <a:srgbClr val="008AB9"/>
        </a:accent6>
        <a:hlink>
          <a:srgbClr val="6699FF"/>
        </a:hlink>
        <a:folHlink>
          <a:srgbClr val="AC7AD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ample 3">
    <a:dk1>
      <a:srgbClr val="1D528D"/>
    </a:dk1>
    <a:lt1>
      <a:srgbClr val="FFFFFF"/>
    </a:lt1>
    <a:dk2>
      <a:srgbClr val="000000"/>
    </a:dk2>
    <a:lt2>
      <a:srgbClr val="C0C0C0"/>
    </a:lt2>
    <a:accent1>
      <a:srgbClr val="72B143"/>
    </a:accent1>
    <a:accent2>
      <a:srgbClr val="0099CC"/>
    </a:accent2>
    <a:accent3>
      <a:srgbClr val="FFFFFF"/>
    </a:accent3>
    <a:accent4>
      <a:srgbClr val="174578"/>
    </a:accent4>
    <a:accent5>
      <a:srgbClr val="BCD5B0"/>
    </a:accent5>
    <a:accent6>
      <a:srgbClr val="008AB9"/>
    </a:accent6>
    <a:hlink>
      <a:srgbClr val="6699FF"/>
    </a:hlink>
    <a:folHlink>
      <a:srgbClr val="AC7AD2"/>
    </a:folHlink>
  </a:clrScheme>
</a:themeOverride>
</file>

<file path=docProps/app.xml><?xml version="1.0" encoding="utf-8"?>
<Properties xmlns="http://schemas.openxmlformats.org/officeDocument/2006/extended-properties" xmlns:vt="http://schemas.openxmlformats.org/officeDocument/2006/docPropsVTypes">
  <Template/>
  <TotalTime>5590</TotalTime>
  <Words>3686</Words>
  <Application>Microsoft Office PowerPoint</Application>
  <PresentationFormat>全屏显示(4:3)</PresentationFormat>
  <Paragraphs>562</Paragraphs>
  <Slides>76</Slides>
  <Notes>37</Notes>
  <HiddenSlides>0</HiddenSlides>
  <MMClips>0</MMClips>
  <ScaleCrop>false</ScaleCrop>
  <HeadingPairs>
    <vt:vector size="6" baseType="variant">
      <vt:variant>
        <vt:lpstr>主题</vt:lpstr>
      </vt:variant>
      <vt:variant>
        <vt:i4>1</vt:i4>
      </vt:variant>
      <vt:variant>
        <vt:lpstr>嵌入 OLE 服务器</vt:lpstr>
      </vt:variant>
      <vt:variant>
        <vt:i4>2</vt:i4>
      </vt:variant>
      <vt:variant>
        <vt:lpstr>幻灯片标题</vt:lpstr>
      </vt:variant>
      <vt:variant>
        <vt:i4>76</vt:i4>
      </vt:variant>
    </vt:vector>
  </HeadingPairs>
  <TitlesOfParts>
    <vt:vector size="79" baseType="lpstr">
      <vt:lpstr>cdb2004c026l</vt:lpstr>
      <vt:lpstr>Image</vt:lpstr>
      <vt:lpstr>PicObj Class</vt:lpstr>
      <vt:lpstr>网上登记管理系统-统一社会信用代码</vt:lpstr>
      <vt:lpstr>目录</vt:lpstr>
      <vt:lpstr>国发〔2015〕33号</vt:lpstr>
      <vt:lpstr>统一社会信用代码</vt:lpstr>
      <vt:lpstr>统一社会信用代码</vt:lpstr>
      <vt:lpstr>统一社会信用代码</vt:lpstr>
      <vt:lpstr>目录</vt:lpstr>
      <vt:lpstr>组织机构代码</vt:lpstr>
      <vt:lpstr>存量组织机构代码</vt:lpstr>
      <vt:lpstr>目录</vt:lpstr>
      <vt:lpstr>流程不变</vt:lpstr>
      <vt:lpstr>系统登录</vt:lpstr>
      <vt:lpstr>系统变化-首页</vt:lpstr>
      <vt:lpstr>设立登记</vt:lpstr>
      <vt:lpstr>系统变化-证书打印</vt:lpstr>
      <vt:lpstr>原事业单位法人证书（正本）样例</vt:lpstr>
      <vt:lpstr>新事业单位法人证书（正本）样例</vt:lpstr>
      <vt:lpstr>原事业单位法人证书（副本）样例</vt:lpstr>
      <vt:lpstr>新事业单位法人证书（副本）样例</vt:lpstr>
      <vt:lpstr>事业单位法人证书</vt:lpstr>
      <vt:lpstr>事业单位法人证书</vt:lpstr>
      <vt:lpstr>新事业单位法人证书</vt:lpstr>
      <vt:lpstr>新事业单位法人证书</vt:lpstr>
      <vt:lpstr>PowerPoint 演示文稿</vt:lpstr>
      <vt:lpstr>PowerPoint 演示文稿</vt:lpstr>
      <vt:lpstr>系统变化-设立公告制作</vt:lpstr>
      <vt:lpstr>系统变化-受理变更登记</vt:lpstr>
      <vt:lpstr>系统变化-变更登记</vt:lpstr>
      <vt:lpstr>系统变化-文档下载</vt:lpstr>
      <vt:lpstr>系统变化</vt:lpstr>
      <vt:lpstr>系统变化-录入材料</vt:lpstr>
      <vt:lpstr>系统变化-录入材料</vt:lpstr>
      <vt:lpstr>系统变化-离线系统</vt:lpstr>
      <vt:lpstr>目录</vt:lpstr>
      <vt:lpstr>业务流程不变</vt:lpstr>
      <vt:lpstr>证书补领</vt:lpstr>
      <vt:lpstr>证书补领</vt:lpstr>
      <vt:lpstr>申请书下载</vt:lpstr>
      <vt:lpstr>目录</vt:lpstr>
      <vt:lpstr>年度报告</vt:lpstr>
      <vt:lpstr>国家局年度报告</vt:lpstr>
      <vt:lpstr>国家局年度报告公示</vt:lpstr>
      <vt:lpstr>年度报告公示</vt:lpstr>
      <vt:lpstr>年度报告公示</vt:lpstr>
      <vt:lpstr>PowerPoint 演示文稿</vt:lpstr>
      <vt:lpstr>监督预警</vt:lpstr>
      <vt:lpstr>监督预警</vt:lpstr>
      <vt:lpstr>监督预警</vt:lpstr>
      <vt:lpstr>PowerPoint 演示文稿</vt:lpstr>
      <vt:lpstr>监督预警</vt:lpstr>
      <vt:lpstr>监督预警</vt:lpstr>
      <vt:lpstr>监督预警-流程时限</vt:lpstr>
      <vt:lpstr>监督预警-节假日</vt:lpstr>
      <vt:lpstr>系统变化-系统权限</vt:lpstr>
      <vt:lpstr>图片操作</vt:lpstr>
      <vt:lpstr>登记管理机关图片操作</vt:lpstr>
      <vt:lpstr>登记管理机关图片操作</vt:lpstr>
      <vt:lpstr>登记管理机关图片操作</vt:lpstr>
      <vt:lpstr>登记管理机关图片操作</vt:lpstr>
      <vt:lpstr>登记管理机关图片操作</vt:lpstr>
      <vt:lpstr>登记管理机关图片操作</vt:lpstr>
      <vt:lpstr>登记管理机关图片操作</vt:lpstr>
      <vt:lpstr>登记管理机关图片操作</vt:lpstr>
      <vt:lpstr>事业单位图片登录</vt:lpstr>
      <vt:lpstr>事业单位图片登录</vt:lpstr>
      <vt:lpstr>事业单位图片登录</vt:lpstr>
      <vt:lpstr>事业单位图片登录</vt:lpstr>
      <vt:lpstr>事业单位图片登录</vt:lpstr>
      <vt:lpstr>事业单位图片登录</vt:lpstr>
      <vt:lpstr>事业单位图片登录</vt:lpstr>
      <vt:lpstr>目录</vt:lpstr>
      <vt:lpstr>使用说明</vt:lpstr>
      <vt:lpstr>登记管理机关端</vt:lpstr>
      <vt:lpstr>总结</vt:lpstr>
      <vt:lpstr>总结</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CONAC</dc:title>
  <dc:creator>lhy</dc:creator>
  <cp:lastModifiedBy>赵晨</cp:lastModifiedBy>
  <cp:revision>456</cp:revision>
  <dcterms:created xsi:type="dcterms:W3CDTF">2012-05-07T02:37:36Z</dcterms:created>
  <dcterms:modified xsi:type="dcterms:W3CDTF">2015-12-14T05:30:37Z</dcterms:modified>
</cp:coreProperties>
</file>